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Lst>
  <p:notesMasterIdLst>
    <p:notesMasterId r:id="rId23"/>
  </p:notesMasterIdLst>
  <p:sldIdLst>
    <p:sldId id="256" r:id="rId3"/>
    <p:sldId id="262" r:id="rId4"/>
    <p:sldId id="429" r:id="rId5"/>
    <p:sldId id="435" r:id="rId6"/>
    <p:sldId id="428" r:id="rId7"/>
    <p:sldId id="434" r:id="rId8"/>
    <p:sldId id="437" r:id="rId9"/>
    <p:sldId id="442" r:id="rId10"/>
    <p:sldId id="453" r:id="rId11"/>
    <p:sldId id="451" r:id="rId12"/>
    <p:sldId id="450" r:id="rId13"/>
    <p:sldId id="448" r:id="rId14"/>
    <p:sldId id="436" r:id="rId15"/>
    <p:sldId id="444" r:id="rId16"/>
    <p:sldId id="454" r:id="rId17"/>
    <p:sldId id="430" r:id="rId18"/>
    <p:sldId id="431" r:id="rId19"/>
    <p:sldId id="433" r:id="rId20"/>
    <p:sldId id="455" r:id="rId21"/>
    <p:sldId id="400" r:id="rId22"/>
  </p:sldIdLst>
  <p:sldSz cx="9721850" cy="3240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 userDrawn="1">
          <p15:clr>
            <a:srgbClr val="A4A3A4"/>
          </p15:clr>
        </p15:guide>
        <p15:guide id="2" pos="5920" userDrawn="1">
          <p15:clr>
            <a:srgbClr val="A4A3A4"/>
          </p15:clr>
        </p15:guide>
        <p15:guide id="3" orient="horz" pos="998" userDrawn="1">
          <p15:clr>
            <a:srgbClr val="A4A3A4"/>
          </p15:clr>
        </p15:guide>
        <p15:guide id="4" orient="horz" pos="635" userDrawn="1">
          <p15:clr>
            <a:srgbClr val="A4A3A4"/>
          </p15:clr>
        </p15:guide>
        <p15:guide id="5" pos="204" userDrawn="1">
          <p15:clr>
            <a:srgbClr val="A4A3A4"/>
          </p15:clr>
        </p15:guide>
        <p15:guide id="6" orient="horz" pos="1383" userDrawn="1">
          <p15:clr>
            <a:srgbClr val="A4A3A4"/>
          </p15:clr>
        </p15:guide>
        <p15:guide id="7" pos="1565" userDrawn="1">
          <p15:clr>
            <a:srgbClr val="A4A3A4"/>
          </p15:clr>
        </p15:guide>
        <p15:guide id="8" pos="3039" userDrawn="1">
          <p15:clr>
            <a:srgbClr val="A4A3A4"/>
          </p15:clr>
        </p15:guide>
        <p15:guide id="9" pos="4559" userDrawn="1">
          <p15:clr>
            <a:srgbClr val="A4A3A4"/>
          </p15:clr>
        </p15:guide>
        <p15:guide id="10" userDrawn="1">
          <p15:clr>
            <a:srgbClr val="A4A3A4"/>
          </p15:clr>
        </p15:guide>
        <p15:guide id="11" pos="6124" userDrawn="1">
          <p15:clr>
            <a:srgbClr val="A4A3A4"/>
          </p15:clr>
        </p15:guide>
        <p15:guide id="12" pos="4196" userDrawn="1">
          <p15:clr>
            <a:srgbClr val="A4A3A4"/>
          </p15:clr>
        </p15:guide>
        <p15:guide id="13" pos="51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 mo" initials="jm" lastIdx="1" clrIdx="0">
    <p:extLst>
      <p:ext uri="{19B8F6BF-5375-455C-9EA6-DF929625EA0E}">
        <p15:presenceInfo xmlns:p15="http://schemas.microsoft.com/office/powerpoint/2012/main" userId="c1912e1714f509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2C2C"/>
    <a:srgbClr val="232524"/>
    <a:srgbClr val="242426"/>
    <a:srgbClr val="E0B07E"/>
    <a:srgbClr val="FE0041"/>
    <a:srgbClr val="FF6600"/>
    <a:srgbClr val="D75643"/>
    <a:srgbClr val="F86049"/>
    <a:srgbClr val="E9864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7" autoAdjust="0"/>
    <p:restoredTop sz="93350" autoAdjust="0"/>
  </p:normalViewPr>
  <p:slideViewPr>
    <p:cSldViewPr snapToGrid="0">
      <p:cViewPr>
        <p:scale>
          <a:sx n="120" d="100"/>
          <a:sy n="120" d="100"/>
        </p:scale>
        <p:origin x="-333" y="996"/>
      </p:cViewPr>
      <p:guideLst>
        <p:guide orient="horz" pos="159"/>
        <p:guide pos="5920"/>
        <p:guide orient="horz" pos="998"/>
        <p:guide orient="horz" pos="635"/>
        <p:guide pos="204"/>
        <p:guide orient="horz" pos="1383"/>
        <p:guide pos="1565"/>
        <p:guide pos="3039"/>
        <p:guide pos="4559"/>
        <p:guide/>
        <p:guide pos="6124"/>
        <p:guide pos="4196"/>
        <p:guide pos="5149"/>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8A081-C101-4C04-8A93-B45037D41F20}" type="datetimeFigureOut">
              <a:rPr lang="zh-CN" altLang="en-US" smtClean="0"/>
              <a:t>2019/6/18</a:t>
            </a:fld>
            <a:endParaRPr lang="zh-CN" altLang="en-US"/>
          </a:p>
        </p:txBody>
      </p:sp>
      <p:sp>
        <p:nvSpPr>
          <p:cNvPr id="4" name="幻灯片图像占位符 3"/>
          <p:cNvSpPr>
            <a:spLocks noGrp="1" noRot="1" noChangeAspect="1"/>
          </p:cNvSpPr>
          <p:nvPr>
            <p:ph type="sldImg" idx="2"/>
          </p:nvPr>
        </p:nvSpPr>
        <p:spPr>
          <a:xfrm>
            <a:off x="-1200150" y="1143000"/>
            <a:ext cx="9258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A4311-4766-49D6-999F-2921BF181D7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22158" rtl="0" eaLnBrk="1" latinLnBrk="0" hangingPunct="1">
      <a:defRPr sz="816" kern="1200">
        <a:solidFill>
          <a:schemeClr val="tx1"/>
        </a:solidFill>
        <a:latin typeface="+mn-lt"/>
        <a:ea typeface="+mn-ea"/>
        <a:cs typeface="+mn-cs"/>
      </a:defRPr>
    </a:lvl1pPr>
    <a:lvl2pPr marL="311079" algn="l" defTabSz="622158" rtl="0" eaLnBrk="1" latinLnBrk="0" hangingPunct="1">
      <a:defRPr sz="816" kern="1200">
        <a:solidFill>
          <a:schemeClr val="tx1"/>
        </a:solidFill>
        <a:latin typeface="+mn-lt"/>
        <a:ea typeface="+mn-ea"/>
        <a:cs typeface="+mn-cs"/>
      </a:defRPr>
    </a:lvl2pPr>
    <a:lvl3pPr marL="622158" algn="l" defTabSz="622158" rtl="0" eaLnBrk="1" latinLnBrk="0" hangingPunct="1">
      <a:defRPr sz="816" kern="1200">
        <a:solidFill>
          <a:schemeClr val="tx1"/>
        </a:solidFill>
        <a:latin typeface="+mn-lt"/>
        <a:ea typeface="+mn-ea"/>
        <a:cs typeface="+mn-cs"/>
      </a:defRPr>
    </a:lvl3pPr>
    <a:lvl4pPr marL="933237" algn="l" defTabSz="622158" rtl="0" eaLnBrk="1" latinLnBrk="0" hangingPunct="1">
      <a:defRPr sz="816" kern="1200">
        <a:solidFill>
          <a:schemeClr val="tx1"/>
        </a:solidFill>
        <a:latin typeface="+mn-lt"/>
        <a:ea typeface="+mn-ea"/>
        <a:cs typeface="+mn-cs"/>
      </a:defRPr>
    </a:lvl4pPr>
    <a:lvl5pPr marL="1244316" algn="l" defTabSz="622158" rtl="0" eaLnBrk="1" latinLnBrk="0" hangingPunct="1">
      <a:defRPr sz="816" kern="1200">
        <a:solidFill>
          <a:schemeClr val="tx1"/>
        </a:solidFill>
        <a:latin typeface="+mn-lt"/>
        <a:ea typeface="+mn-ea"/>
        <a:cs typeface="+mn-cs"/>
      </a:defRPr>
    </a:lvl5pPr>
    <a:lvl6pPr marL="1555394" algn="l" defTabSz="622158" rtl="0" eaLnBrk="1" latinLnBrk="0" hangingPunct="1">
      <a:defRPr sz="816" kern="1200">
        <a:solidFill>
          <a:schemeClr val="tx1"/>
        </a:solidFill>
        <a:latin typeface="+mn-lt"/>
        <a:ea typeface="+mn-ea"/>
        <a:cs typeface="+mn-cs"/>
      </a:defRPr>
    </a:lvl6pPr>
    <a:lvl7pPr marL="1866473" algn="l" defTabSz="622158" rtl="0" eaLnBrk="1" latinLnBrk="0" hangingPunct="1">
      <a:defRPr sz="816" kern="1200">
        <a:solidFill>
          <a:schemeClr val="tx1"/>
        </a:solidFill>
        <a:latin typeface="+mn-lt"/>
        <a:ea typeface="+mn-ea"/>
        <a:cs typeface="+mn-cs"/>
      </a:defRPr>
    </a:lvl7pPr>
    <a:lvl8pPr marL="2177552" algn="l" defTabSz="622158" rtl="0" eaLnBrk="1" latinLnBrk="0" hangingPunct="1">
      <a:defRPr sz="816" kern="1200">
        <a:solidFill>
          <a:schemeClr val="tx1"/>
        </a:solidFill>
        <a:latin typeface="+mn-lt"/>
        <a:ea typeface="+mn-ea"/>
        <a:cs typeface="+mn-cs"/>
      </a:defRPr>
    </a:lvl8pPr>
    <a:lvl9pPr marL="2488631" algn="l" defTabSz="622158" rtl="0" eaLnBrk="1" latinLnBrk="0" hangingPunct="1">
      <a:defRPr sz="8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816" b="0" i="0" kern="1200" dirty="0">
                <a:solidFill>
                  <a:schemeClr val="tx1"/>
                </a:solidFill>
                <a:effectLst/>
                <a:latin typeface="+mn-lt"/>
                <a:ea typeface="+mn-ea"/>
                <a:cs typeface="+mn-cs"/>
              </a:rPr>
              <a:t>道生一</a:t>
            </a:r>
            <a:r>
              <a:rPr lang="en-US" altLang="zh-CN" sz="816" b="0" i="0" kern="1200" dirty="0">
                <a:solidFill>
                  <a:schemeClr val="tx1"/>
                </a:solidFill>
                <a:effectLst/>
                <a:latin typeface="+mn-lt"/>
                <a:ea typeface="+mn-ea"/>
                <a:cs typeface="+mn-cs"/>
              </a:rPr>
              <a:t>,</a:t>
            </a:r>
            <a:r>
              <a:rPr lang="zh-CN" altLang="en-US" sz="816" b="0" i="0" kern="1200" dirty="0">
                <a:solidFill>
                  <a:schemeClr val="tx1"/>
                </a:solidFill>
                <a:effectLst/>
                <a:latin typeface="+mn-lt"/>
                <a:ea typeface="+mn-ea"/>
                <a:cs typeface="+mn-cs"/>
              </a:rPr>
              <a:t>一生二</a:t>
            </a:r>
            <a:r>
              <a:rPr lang="en-US" altLang="zh-CN" sz="816" b="0" i="0" kern="1200" dirty="0">
                <a:solidFill>
                  <a:schemeClr val="tx1"/>
                </a:solidFill>
                <a:effectLst/>
                <a:latin typeface="+mn-lt"/>
                <a:ea typeface="+mn-ea"/>
                <a:cs typeface="+mn-cs"/>
              </a:rPr>
              <a:t>,</a:t>
            </a:r>
            <a:r>
              <a:rPr lang="zh-CN" altLang="en-US" sz="816" b="0" i="0" kern="1200" dirty="0">
                <a:solidFill>
                  <a:schemeClr val="tx1"/>
                </a:solidFill>
                <a:effectLst/>
                <a:latin typeface="+mn-lt"/>
                <a:ea typeface="+mn-ea"/>
                <a:cs typeface="+mn-cs"/>
              </a:rPr>
              <a:t>二生三</a:t>
            </a:r>
            <a:r>
              <a:rPr lang="en-US" altLang="zh-CN" sz="816" b="0" i="0" kern="1200" dirty="0">
                <a:solidFill>
                  <a:schemeClr val="tx1"/>
                </a:solidFill>
                <a:effectLst/>
                <a:latin typeface="+mn-lt"/>
                <a:ea typeface="+mn-ea"/>
                <a:cs typeface="+mn-cs"/>
              </a:rPr>
              <a:t>,</a:t>
            </a:r>
            <a:r>
              <a:rPr lang="zh-CN" altLang="en-US" sz="816" b="0" i="0" kern="1200" dirty="0">
                <a:solidFill>
                  <a:schemeClr val="tx1"/>
                </a:solidFill>
                <a:effectLst/>
                <a:latin typeface="+mn-lt"/>
                <a:ea typeface="+mn-ea"/>
                <a:cs typeface="+mn-cs"/>
              </a:rPr>
              <a:t>三生万物。万物负阴而抱阳</a:t>
            </a:r>
            <a:r>
              <a:rPr lang="en-US" altLang="zh-CN" sz="816" b="0" i="0" kern="1200" dirty="0">
                <a:solidFill>
                  <a:schemeClr val="tx1"/>
                </a:solidFill>
                <a:effectLst/>
                <a:latin typeface="+mn-lt"/>
                <a:ea typeface="+mn-ea"/>
                <a:cs typeface="+mn-cs"/>
              </a:rPr>
              <a:t>,</a:t>
            </a:r>
            <a:r>
              <a:rPr lang="zh-CN" altLang="en-US" sz="816" b="0" i="0" kern="1200" dirty="0">
                <a:solidFill>
                  <a:schemeClr val="tx1"/>
                </a:solidFill>
                <a:effectLst/>
                <a:latin typeface="+mn-lt"/>
                <a:ea typeface="+mn-ea"/>
                <a:cs typeface="+mn-cs"/>
              </a:rPr>
              <a:t>冲气以为和。道德经</a:t>
            </a:r>
            <a:endParaRPr lang="zh-CN" altLang="en-US" dirty="0"/>
          </a:p>
        </p:txBody>
      </p:sp>
      <p:sp>
        <p:nvSpPr>
          <p:cNvPr id="4" name="灯片编号占位符 3"/>
          <p:cNvSpPr>
            <a:spLocks noGrp="1"/>
          </p:cNvSpPr>
          <p:nvPr>
            <p:ph type="sldNum" sz="quarter" idx="5"/>
          </p:nvPr>
        </p:nvSpPr>
        <p:spPr/>
        <p:txBody>
          <a:bodyPr/>
          <a:lstStyle/>
          <a:p>
            <a:fld id="{AB5A4311-4766-49D6-999F-2921BF181D74}" type="slidenum">
              <a:rPr lang="zh-CN" altLang="en-US" smtClean="0"/>
              <a:t>1</a:t>
            </a:fld>
            <a:endParaRPr lang="zh-CN" altLang="en-US"/>
          </a:p>
        </p:txBody>
      </p:sp>
    </p:spTree>
    <p:extLst>
      <p:ext uri="{BB962C8B-B14F-4D97-AF65-F5344CB8AC3E}">
        <p14:creationId xmlns:p14="http://schemas.microsoft.com/office/powerpoint/2010/main" val="306274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22158" rtl="0" eaLnBrk="1" fontAlgn="auto" latinLnBrk="0" hangingPunct="1">
              <a:lnSpc>
                <a:spcPct val="100000"/>
              </a:lnSpc>
              <a:spcBef>
                <a:spcPts val="0"/>
              </a:spcBef>
              <a:spcAft>
                <a:spcPts val="0"/>
              </a:spcAft>
              <a:buClrTx/>
              <a:buSzTx/>
              <a:buFontTx/>
              <a:buNone/>
              <a:tabLst/>
              <a:defRPr/>
            </a:pPr>
            <a:r>
              <a:rPr lang="zh-CN" altLang="en-US" sz="800" dirty="0">
                <a:solidFill>
                  <a:schemeClr val="bg1"/>
                </a:solidFill>
                <a:latin typeface="微软雅黑 Light" panose="020B0502040204020203" pitchFamily="34" charset="-122"/>
                <a:ea typeface="微软雅黑 Light" panose="020B0502040204020203" pitchFamily="34" charset="-122"/>
                <a:cs typeface="Segoe UI" pitchFamily="34" charset="0"/>
              </a:rPr>
              <a:t>向日葵基于金融级安全加密链路，以桌面控制为核心，为企业提供远程开机，内网远控等整体远程解决方案，还拥有安卓设备控制，监控墙，文件分发，消息群发，云监控等企业级服务</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A4311-4766-49D6-999F-2921BF181D7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621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5A4311-4766-49D6-999F-2921BF181D74}" type="slidenum">
              <a:rPr lang="zh-CN" altLang="en-US" smtClean="0"/>
              <a:t>15</a:t>
            </a:fld>
            <a:endParaRPr lang="zh-CN" altLang="en-US"/>
          </a:p>
        </p:txBody>
      </p:sp>
    </p:spTree>
    <p:extLst>
      <p:ext uri="{BB962C8B-B14F-4D97-AF65-F5344CB8AC3E}">
        <p14:creationId xmlns:p14="http://schemas.microsoft.com/office/powerpoint/2010/main" val="3135571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5A4311-4766-49D6-999F-2921BF181D74}" type="slidenum">
              <a:rPr lang="zh-CN" altLang="en-US" smtClean="0"/>
              <a:t>19</a:t>
            </a:fld>
            <a:endParaRPr lang="zh-CN" altLang="en-US"/>
          </a:p>
        </p:txBody>
      </p:sp>
    </p:spTree>
    <p:extLst>
      <p:ext uri="{BB962C8B-B14F-4D97-AF65-F5344CB8AC3E}">
        <p14:creationId xmlns:p14="http://schemas.microsoft.com/office/powerpoint/2010/main" val="374395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再讲</a:t>
            </a:r>
            <a:r>
              <a:rPr lang="en-US" altLang="zh-CN" dirty="0"/>
              <a:t>SSWW</a:t>
            </a:r>
            <a:r>
              <a:rPr lang="zh-CN" altLang="en-US" dirty="0"/>
              <a:t>理论之前我先简单介绍一下我们，可能有人会说贝锐科技是什么公司？没听说过，标签。</a:t>
            </a:r>
          </a:p>
        </p:txBody>
      </p:sp>
      <p:sp>
        <p:nvSpPr>
          <p:cNvPr id="4" name="灯片编号占位符 3"/>
          <p:cNvSpPr>
            <a:spLocks noGrp="1"/>
          </p:cNvSpPr>
          <p:nvPr>
            <p:ph type="sldNum" sz="quarter" idx="5"/>
          </p:nvPr>
        </p:nvSpPr>
        <p:spPr/>
        <p:txBody>
          <a:bodyPr/>
          <a:lstStyle/>
          <a:p>
            <a:fld id="{AB5A4311-4766-49D6-999F-2921BF181D74}" type="slidenum">
              <a:rPr lang="zh-CN" altLang="en-US" smtClean="0"/>
              <a:t>2</a:t>
            </a:fld>
            <a:endParaRPr lang="zh-CN" altLang="en-US"/>
          </a:p>
        </p:txBody>
      </p:sp>
    </p:spTree>
    <p:extLst>
      <p:ext uri="{BB962C8B-B14F-4D97-AF65-F5344CB8AC3E}">
        <p14:creationId xmlns:p14="http://schemas.microsoft.com/office/powerpoint/2010/main" val="366315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再讲</a:t>
            </a:r>
            <a:r>
              <a:rPr lang="en-US" altLang="zh-CN" dirty="0"/>
              <a:t>SSWW</a:t>
            </a:r>
            <a:r>
              <a:rPr lang="zh-CN" altLang="en-US" dirty="0"/>
              <a:t>理论之前我先简单介绍一下我们，可能有人会说贝锐科技是什么公司？没听说过，</a:t>
            </a:r>
          </a:p>
        </p:txBody>
      </p:sp>
      <p:sp>
        <p:nvSpPr>
          <p:cNvPr id="4" name="灯片编号占位符 3"/>
          <p:cNvSpPr>
            <a:spLocks noGrp="1"/>
          </p:cNvSpPr>
          <p:nvPr>
            <p:ph type="sldNum" sz="quarter" idx="5"/>
          </p:nvPr>
        </p:nvSpPr>
        <p:spPr/>
        <p:txBody>
          <a:bodyPr/>
          <a:lstStyle/>
          <a:p>
            <a:fld id="{AB5A4311-4766-49D6-999F-2921BF181D74}" type="slidenum">
              <a:rPr lang="zh-CN" altLang="en-US" smtClean="0"/>
              <a:t>3</a:t>
            </a:fld>
            <a:endParaRPr lang="zh-CN" altLang="en-US"/>
          </a:p>
        </p:txBody>
      </p:sp>
    </p:spTree>
    <p:extLst>
      <p:ext uri="{BB962C8B-B14F-4D97-AF65-F5344CB8AC3E}">
        <p14:creationId xmlns:p14="http://schemas.microsoft.com/office/powerpoint/2010/main" val="200443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传输层、应用层、网络层，存在感。</a:t>
            </a:r>
          </a:p>
        </p:txBody>
      </p:sp>
      <p:sp>
        <p:nvSpPr>
          <p:cNvPr id="4" name="灯片编号占位符 3"/>
          <p:cNvSpPr>
            <a:spLocks noGrp="1"/>
          </p:cNvSpPr>
          <p:nvPr>
            <p:ph type="sldNum" sz="quarter" idx="5"/>
          </p:nvPr>
        </p:nvSpPr>
        <p:spPr/>
        <p:txBody>
          <a:bodyPr/>
          <a:lstStyle/>
          <a:p>
            <a:fld id="{AB5A4311-4766-49D6-999F-2921BF181D74}" type="slidenum">
              <a:rPr lang="zh-CN" altLang="en-US" smtClean="0"/>
              <a:t>4</a:t>
            </a:fld>
            <a:endParaRPr lang="zh-CN" altLang="en-US"/>
          </a:p>
        </p:txBody>
      </p:sp>
    </p:spTree>
    <p:extLst>
      <p:ext uri="{BB962C8B-B14F-4D97-AF65-F5344CB8AC3E}">
        <p14:creationId xmlns:p14="http://schemas.microsoft.com/office/powerpoint/2010/main" val="117473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5A4311-4766-49D6-999F-2921BF181D74}" type="slidenum">
              <a:rPr lang="zh-CN" altLang="en-US" smtClean="0"/>
              <a:t>5</a:t>
            </a:fld>
            <a:endParaRPr lang="zh-CN" altLang="en-US"/>
          </a:p>
        </p:txBody>
      </p:sp>
    </p:spTree>
    <p:extLst>
      <p:ext uri="{BB962C8B-B14F-4D97-AF65-F5344CB8AC3E}">
        <p14:creationId xmlns:p14="http://schemas.microsoft.com/office/powerpoint/2010/main" val="42159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A4311-4766-49D6-999F-2921BF181D7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5A4311-4766-49D6-999F-2921BF181D74}" type="slidenum">
              <a:rPr lang="zh-CN" altLang="en-US" smtClean="0"/>
              <a:t>9</a:t>
            </a:fld>
            <a:endParaRPr lang="zh-CN" altLang="en-US"/>
          </a:p>
        </p:txBody>
      </p:sp>
    </p:spTree>
    <p:extLst>
      <p:ext uri="{BB962C8B-B14F-4D97-AF65-F5344CB8AC3E}">
        <p14:creationId xmlns:p14="http://schemas.microsoft.com/office/powerpoint/2010/main" val="293173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A4311-4766-49D6-999F-2921BF181D7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297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B5A4311-4766-49D6-999F-2921BF181D74}" type="slidenum">
              <a:rPr lang="zh-CN" altLang="en-US" smtClean="0"/>
              <a:t>13</a:t>
            </a:fld>
            <a:endParaRPr lang="zh-CN" altLang="en-US"/>
          </a:p>
        </p:txBody>
      </p:sp>
    </p:spTree>
    <p:extLst>
      <p:ext uri="{BB962C8B-B14F-4D97-AF65-F5344CB8AC3E}">
        <p14:creationId xmlns:p14="http://schemas.microsoft.com/office/powerpoint/2010/main" val="367846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15231" y="530264"/>
            <a:ext cx="7291388" cy="1128031"/>
          </a:xfrm>
        </p:spPr>
        <p:txBody>
          <a:bodyPr anchor="b"/>
          <a:lstStyle>
            <a:lvl1pPr algn="ctr">
              <a:defRPr sz="2835"/>
            </a:lvl1pPr>
          </a:lstStyle>
          <a:p>
            <a:r>
              <a:rPr lang="zh-CN" altLang="en-US"/>
              <a:t>单击此处编辑母版标题样式</a:t>
            </a:r>
            <a:endParaRPr lang="en-US" dirty="0"/>
          </a:p>
        </p:txBody>
      </p:sp>
      <p:sp>
        <p:nvSpPr>
          <p:cNvPr id="3" name="Subtitle 2"/>
          <p:cNvSpPr>
            <a:spLocks noGrp="1"/>
          </p:cNvSpPr>
          <p:nvPr>
            <p:ph type="subTitle" idx="1"/>
          </p:nvPr>
        </p:nvSpPr>
        <p:spPr>
          <a:xfrm>
            <a:off x="1215231" y="1701796"/>
            <a:ext cx="7291388" cy="782271"/>
          </a:xfrm>
        </p:spPr>
        <p:txBody>
          <a:bodyPr/>
          <a:lstStyle>
            <a:lvl1pPr marL="0" indent="0" algn="ctr">
              <a:buNone/>
              <a:defRPr sz="1134"/>
            </a:lvl1pPr>
            <a:lvl2pPr marL="216027" indent="0" algn="ctr">
              <a:buNone/>
              <a:defRPr sz="945"/>
            </a:lvl2pPr>
            <a:lvl3pPr marL="432054" indent="0" algn="ctr">
              <a:buNone/>
              <a:defRPr sz="851"/>
            </a:lvl3pPr>
            <a:lvl4pPr marL="648081" indent="0" algn="ctr">
              <a:buNone/>
              <a:defRPr sz="756"/>
            </a:lvl4pPr>
            <a:lvl5pPr marL="864108" indent="0" algn="ctr">
              <a:buNone/>
              <a:defRPr sz="756"/>
            </a:lvl5pPr>
            <a:lvl6pPr marL="1080135" indent="0" algn="ctr">
              <a:buNone/>
              <a:defRPr sz="756"/>
            </a:lvl6pPr>
            <a:lvl7pPr marL="1296162" indent="0" algn="ctr">
              <a:buNone/>
              <a:defRPr sz="756"/>
            </a:lvl7pPr>
            <a:lvl8pPr marL="1512189" indent="0" algn="ctr">
              <a:buNone/>
              <a:defRPr sz="756"/>
            </a:lvl8pPr>
            <a:lvl9pPr marL="1728216" indent="0" algn="ctr">
              <a:buNone/>
              <a:defRPr sz="756"/>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129881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63766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7199" y="172505"/>
            <a:ext cx="2096274" cy="274582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68377" y="172505"/>
            <a:ext cx="6167299" cy="27458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137733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215231" y="530264"/>
            <a:ext cx="7291388" cy="1128031"/>
          </a:xfrm>
        </p:spPr>
        <p:txBody>
          <a:bodyPr anchor="b"/>
          <a:lstStyle>
            <a:lvl1pPr algn="ctr">
              <a:defRPr sz="2835"/>
            </a:lvl1pPr>
          </a:lstStyle>
          <a:p>
            <a:r>
              <a:rPr lang="zh-CN" altLang="en-US"/>
              <a:t>单击此处编辑母版标题样式</a:t>
            </a:r>
            <a:endParaRPr lang="en-US" dirty="0"/>
          </a:p>
        </p:txBody>
      </p:sp>
      <p:sp>
        <p:nvSpPr>
          <p:cNvPr id="3" name="Subtitle 2"/>
          <p:cNvSpPr>
            <a:spLocks noGrp="1"/>
          </p:cNvSpPr>
          <p:nvPr>
            <p:ph type="subTitle" idx="1"/>
          </p:nvPr>
        </p:nvSpPr>
        <p:spPr>
          <a:xfrm>
            <a:off x="1215231" y="1701796"/>
            <a:ext cx="7291388" cy="782271"/>
          </a:xfrm>
        </p:spPr>
        <p:txBody>
          <a:bodyPr/>
          <a:lstStyle>
            <a:lvl1pPr marL="0" indent="0" algn="ctr">
              <a:buNone/>
              <a:defRPr sz="1135"/>
            </a:lvl1pPr>
            <a:lvl2pPr marL="215900" indent="0" algn="ctr">
              <a:buNone/>
              <a:defRPr sz="945"/>
            </a:lvl2pPr>
            <a:lvl3pPr marL="431800" indent="0" algn="ctr">
              <a:buNone/>
              <a:defRPr sz="850"/>
            </a:lvl3pPr>
            <a:lvl4pPr marL="648335" indent="0" algn="ctr">
              <a:buNone/>
              <a:defRPr sz="755"/>
            </a:lvl4pPr>
            <a:lvl5pPr marL="864235" indent="0" algn="ctr">
              <a:buNone/>
              <a:defRPr sz="755"/>
            </a:lvl5pPr>
            <a:lvl6pPr marL="1080135" indent="0" algn="ctr">
              <a:buNone/>
              <a:defRPr sz="755"/>
            </a:lvl6pPr>
            <a:lvl7pPr marL="1296035" indent="0" algn="ctr">
              <a:buNone/>
              <a:defRPr sz="755"/>
            </a:lvl7pPr>
            <a:lvl8pPr marL="1511935" indent="0" algn="ctr">
              <a:buNone/>
              <a:defRPr sz="755"/>
            </a:lvl8pPr>
            <a:lvl9pPr marL="1728470" indent="0" algn="ctr">
              <a:buNone/>
              <a:defRPr sz="75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355604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36609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63314" y="807773"/>
            <a:ext cx="8385096" cy="1347786"/>
          </a:xfrm>
        </p:spPr>
        <p:txBody>
          <a:bodyPr anchor="b"/>
          <a:lstStyle>
            <a:lvl1pPr>
              <a:defRPr sz="2835"/>
            </a:lvl1pPr>
          </a:lstStyle>
          <a:p>
            <a:r>
              <a:rPr lang="zh-CN" altLang="en-US"/>
              <a:t>单击此处编辑母版标题样式</a:t>
            </a:r>
            <a:endParaRPr lang="en-US" dirty="0"/>
          </a:p>
        </p:txBody>
      </p:sp>
      <p:sp>
        <p:nvSpPr>
          <p:cNvPr id="3" name="Text Placeholder 2"/>
          <p:cNvSpPr>
            <a:spLocks noGrp="1"/>
          </p:cNvSpPr>
          <p:nvPr>
            <p:ph type="body" idx="1"/>
          </p:nvPr>
        </p:nvSpPr>
        <p:spPr>
          <a:xfrm>
            <a:off x="663314" y="2168309"/>
            <a:ext cx="8385096" cy="708769"/>
          </a:xfrm>
        </p:spPr>
        <p:txBody>
          <a:bodyPr/>
          <a:lstStyle>
            <a:lvl1pPr marL="0" indent="0">
              <a:buNone/>
              <a:defRPr sz="1135">
                <a:solidFill>
                  <a:schemeClr val="tx1">
                    <a:tint val="75000"/>
                  </a:schemeClr>
                </a:solidFill>
              </a:defRPr>
            </a:lvl1pPr>
            <a:lvl2pPr marL="215900" indent="0">
              <a:buNone/>
              <a:defRPr sz="945">
                <a:solidFill>
                  <a:schemeClr val="tx1">
                    <a:tint val="75000"/>
                  </a:schemeClr>
                </a:solidFill>
              </a:defRPr>
            </a:lvl2pPr>
            <a:lvl3pPr marL="431800" indent="0">
              <a:buNone/>
              <a:defRPr sz="850">
                <a:solidFill>
                  <a:schemeClr val="tx1">
                    <a:tint val="75000"/>
                  </a:schemeClr>
                </a:solidFill>
              </a:defRPr>
            </a:lvl3pPr>
            <a:lvl4pPr marL="648335" indent="0">
              <a:buNone/>
              <a:defRPr sz="755">
                <a:solidFill>
                  <a:schemeClr val="tx1">
                    <a:tint val="75000"/>
                  </a:schemeClr>
                </a:solidFill>
              </a:defRPr>
            </a:lvl4pPr>
            <a:lvl5pPr marL="864235" indent="0">
              <a:buNone/>
              <a:defRPr sz="755">
                <a:solidFill>
                  <a:schemeClr val="tx1">
                    <a:tint val="75000"/>
                  </a:schemeClr>
                </a:solidFill>
              </a:defRPr>
            </a:lvl5pPr>
            <a:lvl6pPr marL="1080135" indent="0">
              <a:buNone/>
              <a:defRPr sz="755">
                <a:solidFill>
                  <a:schemeClr val="tx1">
                    <a:tint val="75000"/>
                  </a:schemeClr>
                </a:solidFill>
              </a:defRPr>
            </a:lvl6pPr>
            <a:lvl7pPr marL="1296035" indent="0">
              <a:buNone/>
              <a:defRPr sz="755">
                <a:solidFill>
                  <a:schemeClr val="tx1">
                    <a:tint val="75000"/>
                  </a:schemeClr>
                </a:solidFill>
              </a:defRPr>
            </a:lvl7pPr>
            <a:lvl8pPr marL="1511935" indent="0">
              <a:buNone/>
              <a:defRPr sz="755">
                <a:solidFill>
                  <a:schemeClr val="tx1">
                    <a:tint val="75000"/>
                  </a:schemeClr>
                </a:solidFill>
              </a:defRPr>
            </a:lvl8pPr>
            <a:lvl9pPr marL="1728470" indent="0">
              <a:buNone/>
              <a:defRPr sz="75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2739937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68377" y="862523"/>
            <a:ext cx="4131786" cy="205580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921687" y="862523"/>
            <a:ext cx="4131786" cy="205580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439230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69643" y="172505"/>
            <a:ext cx="8385096" cy="62626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69644" y="794272"/>
            <a:ext cx="4112798" cy="389260"/>
          </a:xfrm>
        </p:spPr>
        <p:txBody>
          <a:bodyPr anchor="b"/>
          <a:lstStyle>
            <a:lvl1pPr marL="0" indent="0">
              <a:buNone/>
              <a:defRPr sz="1135" b="1"/>
            </a:lvl1pPr>
            <a:lvl2pPr marL="215900" indent="0">
              <a:buNone/>
              <a:defRPr sz="945" b="1"/>
            </a:lvl2pPr>
            <a:lvl3pPr marL="431800" indent="0">
              <a:buNone/>
              <a:defRPr sz="850" b="1"/>
            </a:lvl3pPr>
            <a:lvl4pPr marL="648335" indent="0">
              <a:buNone/>
              <a:defRPr sz="755" b="1"/>
            </a:lvl4pPr>
            <a:lvl5pPr marL="864235" indent="0">
              <a:buNone/>
              <a:defRPr sz="755" b="1"/>
            </a:lvl5pPr>
            <a:lvl6pPr marL="1080135" indent="0">
              <a:buNone/>
              <a:defRPr sz="755" b="1"/>
            </a:lvl6pPr>
            <a:lvl7pPr marL="1296035" indent="0">
              <a:buNone/>
              <a:defRPr sz="755" b="1"/>
            </a:lvl7pPr>
            <a:lvl8pPr marL="1511935" indent="0">
              <a:buNone/>
              <a:defRPr sz="755" b="1"/>
            </a:lvl8pPr>
            <a:lvl9pPr marL="1728470" indent="0">
              <a:buNone/>
              <a:defRPr sz="755" b="1"/>
            </a:lvl9pPr>
          </a:lstStyle>
          <a:p>
            <a:pPr lvl="0"/>
            <a:r>
              <a:rPr lang="zh-CN" altLang="en-US"/>
              <a:t>单击此处编辑母版文本样式</a:t>
            </a:r>
          </a:p>
        </p:txBody>
      </p:sp>
      <p:sp>
        <p:nvSpPr>
          <p:cNvPr id="4" name="Content Placeholder 3"/>
          <p:cNvSpPr>
            <a:spLocks noGrp="1"/>
          </p:cNvSpPr>
          <p:nvPr>
            <p:ph sz="half" idx="2"/>
          </p:nvPr>
        </p:nvSpPr>
        <p:spPr>
          <a:xfrm>
            <a:off x="669644" y="1183532"/>
            <a:ext cx="4112798" cy="17407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921686" y="794272"/>
            <a:ext cx="4133053" cy="389260"/>
          </a:xfrm>
        </p:spPr>
        <p:txBody>
          <a:bodyPr anchor="b"/>
          <a:lstStyle>
            <a:lvl1pPr marL="0" indent="0">
              <a:buNone/>
              <a:defRPr sz="1135" b="1"/>
            </a:lvl1pPr>
            <a:lvl2pPr marL="215900" indent="0">
              <a:buNone/>
              <a:defRPr sz="945" b="1"/>
            </a:lvl2pPr>
            <a:lvl3pPr marL="431800" indent="0">
              <a:buNone/>
              <a:defRPr sz="850" b="1"/>
            </a:lvl3pPr>
            <a:lvl4pPr marL="648335" indent="0">
              <a:buNone/>
              <a:defRPr sz="755" b="1"/>
            </a:lvl4pPr>
            <a:lvl5pPr marL="864235" indent="0">
              <a:buNone/>
              <a:defRPr sz="755" b="1"/>
            </a:lvl5pPr>
            <a:lvl6pPr marL="1080135" indent="0">
              <a:buNone/>
              <a:defRPr sz="755" b="1"/>
            </a:lvl6pPr>
            <a:lvl7pPr marL="1296035" indent="0">
              <a:buNone/>
              <a:defRPr sz="755" b="1"/>
            </a:lvl7pPr>
            <a:lvl8pPr marL="1511935" indent="0">
              <a:buNone/>
              <a:defRPr sz="755" b="1"/>
            </a:lvl8pPr>
            <a:lvl9pPr marL="1728470" indent="0">
              <a:buNone/>
              <a:defRPr sz="755" b="1"/>
            </a:lvl9pPr>
          </a:lstStyle>
          <a:p>
            <a:pPr lvl="0"/>
            <a:r>
              <a:rPr lang="zh-CN" altLang="en-US"/>
              <a:t>单击此处编辑母版文本样式</a:t>
            </a:r>
          </a:p>
        </p:txBody>
      </p:sp>
      <p:sp>
        <p:nvSpPr>
          <p:cNvPr id="6" name="Content Placeholder 5"/>
          <p:cNvSpPr>
            <a:spLocks noGrp="1"/>
          </p:cNvSpPr>
          <p:nvPr>
            <p:ph sz="quarter" idx="4"/>
          </p:nvPr>
        </p:nvSpPr>
        <p:spPr>
          <a:xfrm>
            <a:off x="4921686" y="1183532"/>
            <a:ext cx="4133053" cy="17407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855303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4292900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272838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69644" y="216006"/>
            <a:ext cx="3135549" cy="756021"/>
          </a:xfrm>
        </p:spPr>
        <p:txBody>
          <a:bodyPr anchor="b"/>
          <a:lstStyle>
            <a:lvl1pPr>
              <a:defRPr sz="1510"/>
            </a:lvl1pPr>
          </a:lstStyle>
          <a:p>
            <a:r>
              <a:rPr lang="zh-CN" altLang="en-US"/>
              <a:t>单击此处编辑母版标题样式</a:t>
            </a:r>
            <a:endParaRPr lang="en-US" dirty="0"/>
          </a:p>
        </p:txBody>
      </p:sp>
      <p:sp>
        <p:nvSpPr>
          <p:cNvPr id="3" name="Content Placeholder 2"/>
          <p:cNvSpPr>
            <a:spLocks noGrp="1"/>
          </p:cNvSpPr>
          <p:nvPr>
            <p:ph idx="1"/>
          </p:nvPr>
        </p:nvSpPr>
        <p:spPr>
          <a:xfrm>
            <a:off x="4133052" y="466513"/>
            <a:ext cx="4921687" cy="2302563"/>
          </a:xfrm>
        </p:spPr>
        <p:txBody>
          <a:bodyPr/>
          <a:lstStyle>
            <a:lvl1pPr>
              <a:defRPr sz="1510"/>
            </a:lvl1pPr>
            <a:lvl2pPr>
              <a:defRPr sz="1325"/>
            </a:lvl2pPr>
            <a:lvl3pPr>
              <a:defRPr sz="1135"/>
            </a:lvl3pPr>
            <a:lvl4pPr>
              <a:defRPr sz="945"/>
            </a:lvl4pPr>
            <a:lvl5pPr>
              <a:defRPr sz="945"/>
            </a:lvl5pPr>
            <a:lvl6pPr>
              <a:defRPr sz="945"/>
            </a:lvl6pPr>
            <a:lvl7pPr>
              <a:defRPr sz="945"/>
            </a:lvl7pPr>
            <a:lvl8pPr>
              <a:defRPr sz="945"/>
            </a:lvl8pPr>
            <a:lvl9pPr>
              <a:defRPr sz="94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69644" y="972026"/>
            <a:ext cx="3135549" cy="1800799"/>
          </a:xfrm>
        </p:spPr>
        <p:txBody>
          <a:bodyPr/>
          <a:lstStyle>
            <a:lvl1pPr marL="0" indent="0">
              <a:buNone/>
              <a:defRPr sz="755"/>
            </a:lvl1pPr>
            <a:lvl2pPr marL="215900" indent="0">
              <a:buNone/>
              <a:defRPr sz="660"/>
            </a:lvl2pPr>
            <a:lvl3pPr marL="431800" indent="0">
              <a:buNone/>
              <a:defRPr sz="565"/>
            </a:lvl3pPr>
            <a:lvl4pPr marL="648335" indent="0">
              <a:buNone/>
              <a:defRPr sz="470"/>
            </a:lvl4pPr>
            <a:lvl5pPr marL="864235" indent="0">
              <a:buNone/>
              <a:defRPr sz="470"/>
            </a:lvl5pPr>
            <a:lvl6pPr marL="1080135" indent="0">
              <a:buNone/>
              <a:defRPr sz="470"/>
            </a:lvl6pPr>
            <a:lvl7pPr marL="1296035" indent="0">
              <a:buNone/>
              <a:defRPr sz="470"/>
            </a:lvl7pPr>
            <a:lvl8pPr marL="1511935" indent="0">
              <a:buNone/>
              <a:defRPr sz="470"/>
            </a:lvl8pPr>
            <a:lvl9pPr marL="1728470" indent="0">
              <a:buNone/>
              <a:defRPr sz="4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251947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2128782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69644" y="216006"/>
            <a:ext cx="3135549" cy="756021"/>
          </a:xfrm>
        </p:spPr>
        <p:txBody>
          <a:bodyPr anchor="b"/>
          <a:lstStyle>
            <a:lvl1pPr>
              <a:defRPr sz="151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133052" y="466513"/>
            <a:ext cx="4921687" cy="2302563"/>
          </a:xfrm>
        </p:spPr>
        <p:txBody>
          <a:bodyPr anchor="t"/>
          <a:lstStyle>
            <a:lvl1pPr marL="0" indent="0">
              <a:buNone/>
              <a:defRPr sz="1510"/>
            </a:lvl1pPr>
            <a:lvl2pPr marL="215900" indent="0">
              <a:buNone/>
              <a:defRPr sz="1325"/>
            </a:lvl2pPr>
            <a:lvl3pPr marL="431800" indent="0">
              <a:buNone/>
              <a:defRPr sz="1135"/>
            </a:lvl3pPr>
            <a:lvl4pPr marL="648335" indent="0">
              <a:buNone/>
              <a:defRPr sz="945"/>
            </a:lvl4pPr>
            <a:lvl5pPr marL="864235" indent="0">
              <a:buNone/>
              <a:defRPr sz="945"/>
            </a:lvl5pPr>
            <a:lvl6pPr marL="1080135" indent="0">
              <a:buNone/>
              <a:defRPr sz="945"/>
            </a:lvl6pPr>
            <a:lvl7pPr marL="1296035" indent="0">
              <a:buNone/>
              <a:defRPr sz="945"/>
            </a:lvl7pPr>
            <a:lvl8pPr marL="1511935" indent="0">
              <a:buNone/>
              <a:defRPr sz="945"/>
            </a:lvl8pPr>
            <a:lvl9pPr marL="1728470" indent="0">
              <a:buNone/>
              <a:defRPr sz="945"/>
            </a:lvl9pPr>
          </a:lstStyle>
          <a:p>
            <a:r>
              <a:rPr lang="zh-CN" altLang="en-US"/>
              <a:t>单击图标添加图片</a:t>
            </a:r>
            <a:endParaRPr lang="en-US" dirty="0"/>
          </a:p>
        </p:txBody>
      </p:sp>
      <p:sp>
        <p:nvSpPr>
          <p:cNvPr id="4" name="Text Placeholder 3"/>
          <p:cNvSpPr>
            <a:spLocks noGrp="1"/>
          </p:cNvSpPr>
          <p:nvPr>
            <p:ph type="body" sz="half" idx="2"/>
          </p:nvPr>
        </p:nvSpPr>
        <p:spPr>
          <a:xfrm>
            <a:off x="669644" y="972026"/>
            <a:ext cx="3135549" cy="1800799"/>
          </a:xfrm>
        </p:spPr>
        <p:txBody>
          <a:bodyPr/>
          <a:lstStyle>
            <a:lvl1pPr marL="0" indent="0">
              <a:buNone/>
              <a:defRPr sz="755"/>
            </a:lvl1pPr>
            <a:lvl2pPr marL="215900" indent="0">
              <a:buNone/>
              <a:defRPr sz="660"/>
            </a:lvl2pPr>
            <a:lvl3pPr marL="431800" indent="0">
              <a:buNone/>
              <a:defRPr sz="565"/>
            </a:lvl3pPr>
            <a:lvl4pPr marL="648335" indent="0">
              <a:buNone/>
              <a:defRPr sz="470"/>
            </a:lvl4pPr>
            <a:lvl5pPr marL="864235" indent="0">
              <a:buNone/>
              <a:defRPr sz="470"/>
            </a:lvl5pPr>
            <a:lvl6pPr marL="1080135" indent="0">
              <a:buNone/>
              <a:defRPr sz="470"/>
            </a:lvl6pPr>
            <a:lvl7pPr marL="1296035" indent="0">
              <a:buNone/>
              <a:defRPr sz="470"/>
            </a:lvl7pPr>
            <a:lvl8pPr marL="1511935" indent="0">
              <a:buNone/>
              <a:defRPr sz="470"/>
            </a:lvl8pPr>
            <a:lvl9pPr marL="1728470" indent="0">
              <a:buNone/>
              <a:defRPr sz="47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203828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696997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7199" y="172505"/>
            <a:ext cx="2096274" cy="274582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68377" y="172505"/>
            <a:ext cx="6167299" cy="27458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1003963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63314" y="807773"/>
            <a:ext cx="8385096" cy="1347786"/>
          </a:xfrm>
        </p:spPr>
        <p:txBody>
          <a:bodyPr anchor="b"/>
          <a:lstStyle>
            <a:lvl1pPr>
              <a:defRPr sz="2835"/>
            </a:lvl1pPr>
          </a:lstStyle>
          <a:p>
            <a:r>
              <a:rPr lang="zh-CN" altLang="en-US"/>
              <a:t>单击此处编辑母版标题样式</a:t>
            </a:r>
            <a:endParaRPr lang="en-US" dirty="0"/>
          </a:p>
        </p:txBody>
      </p:sp>
      <p:sp>
        <p:nvSpPr>
          <p:cNvPr id="3" name="Text Placeholder 2"/>
          <p:cNvSpPr>
            <a:spLocks noGrp="1"/>
          </p:cNvSpPr>
          <p:nvPr>
            <p:ph type="body" idx="1"/>
          </p:nvPr>
        </p:nvSpPr>
        <p:spPr>
          <a:xfrm>
            <a:off x="663314" y="2168309"/>
            <a:ext cx="8385096" cy="708769"/>
          </a:xfrm>
        </p:spPr>
        <p:txBody>
          <a:bodyPr/>
          <a:lstStyle>
            <a:lvl1pPr marL="0" indent="0">
              <a:buNone/>
              <a:defRPr sz="1134">
                <a:solidFill>
                  <a:schemeClr val="tx1">
                    <a:tint val="75000"/>
                  </a:schemeClr>
                </a:solidFill>
              </a:defRPr>
            </a:lvl1pPr>
            <a:lvl2pPr marL="216027" indent="0">
              <a:buNone/>
              <a:defRPr sz="945">
                <a:solidFill>
                  <a:schemeClr val="tx1">
                    <a:tint val="75000"/>
                  </a:schemeClr>
                </a:solidFill>
              </a:defRPr>
            </a:lvl2pPr>
            <a:lvl3pPr marL="432054" indent="0">
              <a:buNone/>
              <a:defRPr sz="851">
                <a:solidFill>
                  <a:schemeClr val="tx1">
                    <a:tint val="75000"/>
                  </a:schemeClr>
                </a:solidFill>
              </a:defRPr>
            </a:lvl3pPr>
            <a:lvl4pPr marL="648081" indent="0">
              <a:buNone/>
              <a:defRPr sz="756">
                <a:solidFill>
                  <a:schemeClr val="tx1">
                    <a:tint val="75000"/>
                  </a:schemeClr>
                </a:solidFill>
              </a:defRPr>
            </a:lvl4pPr>
            <a:lvl5pPr marL="864108" indent="0">
              <a:buNone/>
              <a:defRPr sz="756">
                <a:solidFill>
                  <a:schemeClr val="tx1">
                    <a:tint val="75000"/>
                  </a:schemeClr>
                </a:solidFill>
              </a:defRPr>
            </a:lvl5pPr>
            <a:lvl6pPr marL="1080135" indent="0">
              <a:buNone/>
              <a:defRPr sz="756">
                <a:solidFill>
                  <a:schemeClr val="tx1">
                    <a:tint val="75000"/>
                  </a:schemeClr>
                </a:solidFill>
              </a:defRPr>
            </a:lvl6pPr>
            <a:lvl7pPr marL="1296162" indent="0">
              <a:buNone/>
              <a:defRPr sz="756">
                <a:solidFill>
                  <a:schemeClr val="tx1">
                    <a:tint val="75000"/>
                  </a:schemeClr>
                </a:solidFill>
              </a:defRPr>
            </a:lvl7pPr>
            <a:lvl8pPr marL="1512189" indent="0">
              <a:buNone/>
              <a:defRPr sz="756">
                <a:solidFill>
                  <a:schemeClr val="tx1">
                    <a:tint val="75000"/>
                  </a:schemeClr>
                </a:solidFill>
              </a:defRPr>
            </a:lvl8pPr>
            <a:lvl9pPr marL="1728216" indent="0">
              <a:buNone/>
              <a:defRPr sz="756">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437284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68377" y="862523"/>
            <a:ext cx="4131786" cy="205580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921687" y="862523"/>
            <a:ext cx="4131786" cy="205580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130080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69643" y="172505"/>
            <a:ext cx="8385096" cy="62626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69644" y="794272"/>
            <a:ext cx="4112798" cy="389260"/>
          </a:xfrm>
        </p:spPr>
        <p:txBody>
          <a:bodyPr anchor="b"/>
          <a:lstStyle>
            <a:lvl1pPr marL="0" indent="0">
              <a:buNone/>
              <a:defRPr sz="1134" b="1"/>
            </a:lvl1pPr>
            <a:lvl2pPr marL="216027" indent="0">
              <a:buNone/>
              <a:defRPr sz="945" b="1"/>
            </a:lvl2pPr>
            <a:lvl3pPr marL="432054" indent="0">
              <a:buNone/>
              <a:defRPr sz="851" b="1"/>
            </a:lvl3pPr>
            <a:lvl4pPr marL="648081" indent="0">
              <a:buNone/>
              <a:defRPr sz="756" b="1"/>
            </a:lvl4pPr>
            <a:lvl5pPr marL="864108" indent="0">
              <a:buNone/>
              <a:defRPr sz="756" b="1"/>
            </a:lvl5pPr>
            <a:lvl6pPr marL="1080135" indent="0">
              <a:buNone/>
              <a:defRPr sz="756" b="1"/>
            </a:lvl6pPr>
            <a:lvl7pPr marL="1296162" indent="0">
              <a:buNone/>
              <a:defRPr sz="756" b="1"/>
            </a:lvl7pPr>
            <a:lvl8pPr marL="1512189" indent="0">
              <a:buNone/>
              <a:defRPr sz="756" b="1"/>
            </a:lvl8pPr>
            <a:lvl9pPr marL="1728216" indent="0">
              <a:buNone/>
              <a:defRPr sz="756" b="1"/>
            </a:lvl9pPr>
          </a:lstStyle>
          <a:p>
            <a:pPr lvl="0"/>
            <a:r>
              <a:rPr lang="zh-CN" altLang="en-US"/>
              <a:t>单击此处编辑母版文本样式</a:t>
            </a:r>
          </a:p>
        </p:txBody>
      </p:sp>
      <p:sp>
        <p:nvSpPr>
          <p:cNvPr id="4" name="Content Placeholder 3"/>
          <p:cNvSpPr>
            <a:spLocks noGrp="1"/>
          </p:cNvSpPr>
          <p:nvPr>
            <p:ph sz="half" idx="2"/>
          </p:nvPr>
        </p:nvSpPr>
        <p:spPr>
          <a:xfrm>
            <a:off x="669644" y="1183532"/>
            <a:ext cx="4112798" cy="17407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921686" y="794272"/>
            <a:ext cx="4133053" cy="389260"/>
          </a:xfrm>
        </p:spPr>
        <p:txBody>
          <a:bodyPr anchor="b"/>
          <a:lstStyle>
            <a:lvl1pPr marL="0" indent="0">
              <a:buNone/>
              <a:defRPr sz="1134" b="1"/>
            </a:lvl1pPr>
            <a:lvl2pPr marL="216027" indent="0">
              <a:buNone/>
              <a:defRPr sz="945" b="1"/>
            </a:lvl2pPr>
            <a:lvl3pPr marL="432054" indent="0">
              <a:buNone/>
              <a:defRPr sz="851" b="1"/>
            </a:lvl3pPr>
            <a:lvl4pPr marL="648081" indent="0">
              <a:buNone/>
              <a:defRPr sz="756" b="1"/>
            </a:lvl4pPr>
            <a:lvl5pPr marL="864108" indent="0">
              <a:buNone/>
              <a:defRPr sz="756" b="1"/>
            </a:lvl5pPr>
            <a:lvl6pPr marL="1080135" indent="0">
              <a:buNone/>
              <a:defRPr sz="756" b="1"/>
            </a:lvl6pPr>
            <a:lvl7pPr marL="1296162" indent="0">
              <a:buNone/>
              <a:defRPr sz="756" b="1"/>
            </a:lvl7pPr>
            <a:lvl8pPr marL="1512189" indent="0">
              <a:buNone/>
              <a:defRPr sz="756" b="1"/>
            </a:lvl8pPr>
            <a:lvl9pPr marL="1728216" indent="0">
              <a:buNone/>
              <a:defRPr sz="756" b="1"/>
            </a:lvl9pPr>
          </a:lstStyle>
          <a:p>
            <a:pPr lvl="0"/>
            <a:r>
              <a:rPr lang="zh-CN" altLang="en-US"/>
              <a:t>单击此处编辑母版文本样式</a:t>
            </a:r>
          </a:p>
        </p:txBody>
      </p:sp>
      <p:sp>
        <p:nvSpPr>
          <p:cNvPr id="6" name="Content Placeholder 5"/>
          <p:cNvSpPr>
            <a:spLocks noGrp="1"/>
          </p:cNvSpPr>
          <p:nvPr>
            <p:ph sz="quarter" idx="4"/>
          </p:nvPr>
        </p:nvSpPr>
        <p:spPr>
          <a:xfrm>
            <a:off x="4921686" y="1183532"/>
            <a:ext cx="4133053" cy="17407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187448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728939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2661714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69644" y="216006"/>
            <a:ext cx="3135549" cy="756021"/>
          </a:xfrm>
        </p:spPr>
        <p:txBody>
          <a:bodyPr anchor="b"/>
          <a:lstStyle>
            <a:lvl1pPr>
              <a:defRPr sz="1512"/>
            </a:lvl1pPr>
          </a:lstStyle>
          <a:p>
            <a:r>
              <a:rPr lang="zh-CN" altLang="en-US"/>
              <a:t>单击此处编辑母版标题样式</a:t>
            </a:r>
            <a:endParaRPr lang="en-US" dirty="0"/>
          </a:p>
        </p:txBody>
      </p:sp>
      <p:sp>
        <p:nvSpPr>
          <p:cNvPr id="3" name="Content Placeholder 2"/>
          <p:cNvSpPr>
            <a:spLocks noGrp="1"/>
          </p:cNvSpPr>
          <p:nvPr>
            <p:ph idx="1"/>
          </p:nvPr>
        </p:nvSpPr>
        <p:spPr>
          <a:xfrm>
            <a:off x="4133052" y="466513"/>
            <a:ext cx="4921687" cy="2302563"/>
          </a:xfrm>
        </p:spPr>
        <p:txBody>
          <a:bodyPr/>
          <a:lstStyle>
            <a:lvl1pPr>
              <a:defRPr sz="1512"/>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69644" y="972026"/>
            <a:ext cx="3135549" cy="1800799"/>
          </a:xfrm>
        </p:spPr>
        <p:txBody>
          <a:bodyPr/>
          <a:lstStyle>
            <a:lvl1pPr marL="0" indent="0">
              <a:buNone/>
              <a:defRPr sz="756"/>
            </a:lvl1pPr>
            <a:lvl2pPr marL="216027" indent="0">
              <a:buNone/>
              <a:defRPr sz="662"/>
            </a:lvl2pPr>
            <a:lvl3pPr marL="432054" indent="0">
              <a:buNone/>
              <a:defRPr sz="567"/>
            </a:lvl3pPr>
            <a:lvl4pPr marL="648081" indent="0">
              <a:buNone/>
              <a:defRPr sz="472"/>
            </a:lvl4pPr>
            <a:lvl5pPr marL="864108" indent="0">
              <a:buNone/>
              <a:defRPr sz="472"/>
            </a:lvl5pPr>
            <a:lvl6pPr marL="1080135" indent="0">
              <a:buNone/>
              <a:defRPr sz="472"/>
            </a:lvl6pPr>
            <a:lvl7pPr marL="1296162" indent="0">
              <a:buNone/>
              <a:defRPr sz="472"/>
            </a:lvl7pPr>
            <a:lvl8pPr marL="1512189" indent="0">
              <a:buNone/>
              <a:defRPr sz="472"/>
            </a:lvl8pPr>
            <a:lvl9pPr marL="1728216" indent="0">
              <a:buNone/>
              <a:defRPr sz="472"/>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1357367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69644" y="216006"/>
            <a:ext cx="3135549" cy="756021"/>
          </a:xfrm>
        </p:spPr>
        <p:txBody>
          <a:bodyPr anchor="b"/>
          <a:lstStyle>
            <a:lvl1pPr>
              <a:defRPr sz="1512"/>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133052" y="466513"/>
            <a:ext cx="4921687" cy="2302563"/>
          </a:xfrm>
        </p:spPr>
        <p:txBody>
          <a:bodyPr anchor="t"/>
          <a:lstStyle>
            <a:lvl1pPr marL="0" indent="0">
              <a:buNone/>
              <a:defRPr sz="1512"/>
            </a:lvl1pPr>
            <a:lvl2pPr marL="216027" indent="0">
              <a:buNone/>
              <a:defRPr sz="1323"/>
            </a:lvl2pPr>
            <a:lvl3pPr marL="432054" indent="0">
              <a:buNone/>
              <a:defRPr sz="1134"/>
            </a:lvl3pPr>
            <a:lvl4pPr marL="648081" indent="0">
              <a:buNone/>
              <a:defRPr sz="945"/>
            </a:lvl4pPr>
            <a:lvl5pPr marL="864108" indent="0">
              <a:buNone/>
              <a:defRPr sz="945"/>
            </a:lvl5pPr>
            <a:lvl6pPr marL="1080135" indent="0">
              <a:buNone/>
              <a:defRPr sz="945"/>
            </a:lvl6pPr>
            <a:lvl7pPr marL="1296162" indent="0">
              <a:buNone/>
              <a:defRPr sz="945"/>
            </a:lvl7pPr>
            <a:lvl8pPr marL="1512189" indent="0">
              <a:buNone/>
              <a:defRPr sz="945"/>
            </a:lvl8pPr>
            <a:lvl9pPr marL="1728216" indent="0">
              <a:buNone/>
              <a:defRPr sz="945"/>
            </a:lvl9pPr>
          </a:lstStyle>
          <a:p>
            <a:r>
              <a:rPr lang="zh-CN" altLang="en-US"/>
              <a:t>单击图标添加图片</a:t>
            </a:r>
            <a:endParaRPr lang="en-US" dirty="0"/>
          </a:p>
        </p:txBody>
      </p:sp>
      <p:sp>
        <p:nvSpPr>
          <p:cNvPr id="4" name="Text Placeholder 3"/>
          <p:cNvSpPr>
            <a:spLocks noGrp="1"/>
          </p:cNvSpPr>
          <p:nvPr>
            <p:ph type="body" sz="half" idx="2"/>
          </p:nvPr>
        </p:nvSpPr>
        <p:spPr>
          <a:xfrm>
            <a:off x="669644" y="972026"/>
            <a:ext cx="3135549" cy="1800799"/>
          </a:xfrm>
        </p:spPr>
        <p:txBody>
          <a:bodyPr/>
          <a:lstStyle>
            <a:lvl1pPr marL="0" indent="0">
              <a:buNone/>
              <a:defRPr sz="756"/>
            </a:lvl1pPr>
            <a:lvl2pPr marL="216027" indent="0">
              <a:buNone/>
              <a:defRPr sz="662"/>
            </a:lvl2pPr>
            <a:lvl3pPr marL="432054" indent="0">
              <a:buNone/>
              <a:defRPr sz="567"/>
            </a:lvl3pPr>
            <a:lvl4pPr marL="648081" indent="0">
              <a:buNone/>
              <a:defRPr sz="472"/>
            </a:lvl4pPr>
            <a:lvl5pPr marL="864108" indent="0">
              <a:buNone/>
              <a:defRPr sz="472"/>
            </a:lvl5pPr>
            <a:lvl6pPr marL="1080135" indent="0">
              <a:buNone/>
              <a:defRPr sz="472"/>
            </a:lvl6pPr>
            <a:lvl7pPr marL="1296162" indent="0">
              <a:buNone/>
              <a:defRPr sz="472"/>
            </a:lvl7pPr>
            <a:lvl8pPr marL="1512189" indent="0">
              <a:buNone/>
              <a:defRPr sz="472"/>
            </a:lvl8pPr>
            <a:lvl9pPr marL="1728216" indent="0">
              <a:buNone/>
              <a:defRPr sz="472"/>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0E55ADC-9086-44BD-AF55-998EF314F627}" type="datetimeFigureOut">
              <a:rPr lang="zh-CN" altLang="en-US" smtClean="0"/>
              <a:t>2019/6/18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3FD362-844A-417A-8105-2707644DD9E3}" type="slidenum">
              <a:rPr lang="zh-CN" altLang="en-US" smtClean="0"/>
              <a:t>‹#›</a:t>
            </a:fld>
            <a:endParaRPr lang="zh-CN" altLang="en-US"/>
          </a:p>
        </p:txBody>
      </p:sp>
    </p:spTree>
    <p:extLst>
      <p:ext uri="{BB962C8B-B14F-4D97-AF65-F5344CB8AC3E}">
        <p14:creationId xmlns:p14="http://schemas.microsoft.com/office/powerpoint/2010/main" val="4025155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7" y="172505"/>
            <a:ext cx="8385096" cy="62626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68377" y="862523"/>
            <a:ext cx="8385096" cy="205580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68377" y="3003082"/>
            <a:ext cx="2187416" cy="172505"/>
          </a:xfrm>
          <a:prstGeom prst="rect">
            <a:avLst/>
          </a:prstGeom>
        </p:spPr>
        <p:txBody>
          <a:bodyPr vert="horz" lIns="91440" tIns="45720" rIns="91440" bIns="45720" rtlCol="0" anchor="ctr"/>
          <a:lstStyle>
            <a:lvl1pPr algn="l">
              <a:defRPr sz="567">
                <a:solidFill>
                  <a:schemeClr val="tx1">
                    <a:tint val="75000"/>
                  </a:schemeClr>
                </a:solidFill>
              </a:defRPr>
            </a:lvl1p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3"/>
          </p:nvPr>
        </p:nvSpPr>
        <p:spPr>
          <a:xfrm>
            <a:off x="3220363" y="3003082"/>
            <a:ext cx="3281124" cy="172505"/>
          </a:xfrm>
          <a:prstGeom prst="rect">
            <a:avLst/>
          </a:prstGeom>
        </p:spPr>
        <p:txBody>
          <a:bodyPr vert="horz" lIns="91440" tIns="45720" rIns="91440" bIns="45720" rtlCol="0" anchor="ctr"/>
          <a:lstStyle>
            <a:lvl1pPr algn="ctr">
              <a:defRPr sz="567">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866057" y="3003082"/>
            <a:ext cx="2187416" cy="172505"/>
          </a:xfrm>
          <a:prstGeom prst="rect">
            <a:avLst/>
          </a:prstGeom>
        </p:spPr>
        <p:txBody>
          <a:bodyPr vert="horz" lIns="91440" tIns="45720" rIns="91440" bIns="45720" rtlCol="0" anchor="ctr"/>
          <a:lstStyle>
            <a:lvl1pPr algn="r">
              <a:defRPr sz="567">
                <a:solidFill>
                  <a:schemeClr val="tx1">
                    <a:tint val="75000"/>
                  </a:schemeClr>
                </a:solidFill>
              </a:defRPr>
            </a:lvl1pPr>
          </a:lstStyle>
          <a:p>
            <a:fld id="{1C3FD362-844A-417A-8105-2707644DD9E3}" type="slidenum">
              <a:rPr lang="zh-CN" altLang="en-US" smtClean="0"/>
              <a:t>‹#›</a:t>
            </a:fld>
            <a:endParaRPr lang="zh-CN" altLang="en-US"/>
          </a:p>
        </p:txBody>
      </p:sp>
      <p:pic>
        <p:nvPicPr>
          <p:cNvPr id="7" name="图片 6">
            <a:extLst>
              <a:ext uri="{FF2B5EF4-FFF2-40B4-BE49-F238E27FC236}">
                <a16:creationId xmlns:a16="http://schemas.microsoft.com/office/drawing/2014/main" id="{8348F2B4-E295-4F4C-B6F0-19403FFADAB9}"/>
              </a:ext>
            </a:extLst>
          </p:cNvPr>
          <p:cNvPicPr>
            <a:picLocks noChangeAspect="1"/>
          </p:cNvPicPr>
          <p:nvPr userDrawn="1"/>
        </p:nvPicPr>
        <p:blipFill>
          <a:blip r:embed="rId13"/>
          <a:stretch>
            <a:fillRect/>
          </a:stretch>
        </p:blipFill>
        <p:spPr>
          <a:xfrm>
            <a:off x="0" y="0"/>
            <a:ext cx="9721850" cy="3240088"/>
          </a:xfrm>
          <a:prstGeom prst="rect">
            <a:avLst/>
          </a:prstGeom>
        </p:spPr>
      </p:pic>
    </p:spTree>
    <p:extLst>
      <p:ext uri="{BB962C8B-B14F-4D97-AF65-F5344CB8AC3E}">
        <p14:creationId xmlns:p14="http://schemas.microsoft.com/office/powerpoint/2010/main" val="2464524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txStyles>
    <p:titleStyle>
      <a:lvl1pPr algn="l" defTabSz="432054" rtl="0" eaLnBrk="1" latinLnBrk="0" hangingPunct="1">
        <a:lnSpc>
          <a:spcPct val="90000"/>
        </a:lnSpc>
        <a:spcBef>
          <a:spcPct val="0"/>
        </a:spcBef>
        <a:buNone/>
        <a:defRPr sz="2079" kern="1200">
          <a:solidFill>
            <a:schemeClr val="tx1"/>
          </a:solidFill>
          <a:latin typeface="+mj-lt"/>
          <a:ea typeface="+mj-ea"/>
          <a:cs typeface="+mj-cs"/>
        </a:defRPr>
      </a:lvl1pPr>
    </p:titleStyle>
    <p:bodyStyle>
      <a:lvl1pPr marL="108014" indent="-108014" algn="l" defTabSz="432054" rtl="0" eaLnBrk="1" latinLnBrk="0" hangingPunct="1">
        <a:lnSpc>
          <a:spcPct val="90000"/>
        </a:lnSpc>
        <a:spcBef>
          <a:spcPts val="472"/>
        </a:spcBef>
        <a:buFont typeface="Arial" panose="020B0604020202020204" pitchFamily="34" charset="0"/>
        <a:buChar char="•"/>
        <a:defRPr sz="1323"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34"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45"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9pPr>
    </p:bodyStyle>
    <p:otherStyle>
      <a:defPPr>
        <a:defRPr lang="en-US"/>
      </a:defPPr>
      <a:lvl1pPr marL="0" algn="l" defTabSz="432054" rtl="0" eaLnBrk="1" latinLnBrk="0" hangingPunct="1">
        <a:defRPr sz="851" kern="1200">
          <a:solidFill>
            <a:schemeClr val="tx1"/>
          </a:solidFill>
          <a:latin typeface="+mn-lt"/>
          <a:ea typeface="+mn-ea"/>
          <a:cs typeface="+mn-cs"/>
        </a:defRPr>
      </a:lvl1pPr>
      <a:lvl2pPr marL="216027" algn="l" defTabSz="432054" rtl="0" eaLnBrk="1" latinLnBrk="0" hangingPunct="1">
        <a:defRPr sz="851" kern="1200">
          <a:solidFill>
            <a:schemeClr val="tx1"/>
          </a:solidFill>
          <a:latin typeface="+mn-lt"/>
          <a:ea typeface="+mn-ea"/>
          <a:cs typeface="+mn-cs"/>
        </a:defRPr>
      </a:lvl2pPr>
      <a:lvl3pPr marL="432054" algn="l" defTabSz="432054" rtl="0" eaLnBrk="1" latinLnBrk="0" hangingPunct="1">
        <a:defRPr sz="851" kern="1200">
          <a:solidFill>
            <a:schemeClr val="tx1"/>
          </a:solidFill>
          <a:latin typeface="+mn-lt"/>
          <a:ea typeface="+mn-ea"/>
          <a:cs typeface="+mn-cs"/>
        </a:defRPr>
      </a:lvl3pPr>
      <a:lvl4pPr marL="648081" algn="l" defTabSz="432054" rtl="0" eaLnBrk="1" latinLnBrk="0" hangingPunct="1">
        <a:defRPr sz="851" kern="1200">
          <a:solidFill>
            <a:schemeClr val="tx1"/>
          </a:solidFill>
          <a:latin typeface="+mn-lt"/>
          <a:ea typeface="+mn-ea"/>
          <a:cs typeface="+mn-cs"/>
        </a:defRPr>
      </a:lvl4pPr>
      <a:lvl5pPr marL="864108" algn="l" defTabSz="432054" rtl="0" eaLnBrk="1" latinLnBrk="0" hangingPunct="1">
        <a:defRPr sz="851" kern="1200">
          <a:solidFill>
            <a:schemeClr val="tx1"/>
          </a:solidFill>
          <a:latin typeface="+mn-lt"/>
          <a:ea typeface="+mn-ea"/>
          <a:cs typeface="+mn-cs"/>
        </a:defRPr>
      </a:lvl5pPr>
      <a:lvl6pPr marL="1080135" algn="l" defTabSz="432054" rtl="0" eaLnBrk="1" latinLnBrk="0" hangingPunct="1">
        <a:defRPr sz="851" kern="1200">
          <a:solidFill>
            <a:schemeClr val="tx1"/>
          </a:solidFill>
          <a:latin typeface="+mn-lt"/>
          <a:ea typeface="+mn-ea"/>
          <a:cs typeface="+mn-cs"/>
        </a:defRPr>
      </a:lvl6pPr>
      <a:lvl7pPr marL="1296162" algn="l" defTabSz="432054" rtl="0" eaLnBrk="1" latinLnBrk="0" hangingPunct="1">
        <a:defRPr sz="851" kern="1200">
          <a:solidFill>
            <a:schemeClr val="tx1"/>
          </a:solidFill>
          <a:latin typeface="+mn-lt"/>
          <a:ea typeface="+mn-ea"/>
          <a:cs typeface="+mn-cs"/>
        </a:defRPr>
      </a:lvl7pPr>
      <a:lvl8pPr marL="1512189" algn="l" defTabSz="432054" rtl="0" eaLnBrk="1" latinLnBrk="0" hangingPunct="1">
        <a:defRPr sz="851" kern="1200">
          <a:solidFill>
            <a:schemeClr val="tx1"/>
          </a:solidFill>
          <a:latin typeface="+mn-lt"/>
          <a:ea typeface="+mn-ea"/>
          <a:cs typeface="+mn-cs"/>
        </a:defRPr>
      </a:lvl8pPr>
      <a:lvl9pPr marL="1728216" algn="l" defTabSz="432054" rtl="0" eaLnBrk="1" latinLnBrk="0" hangingPunct="1">
        <a:defRPr sz="8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7" y="172505"/>
            <a:ext cx="8385096" cy="62626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68377" y="862523"/>
            <a:ext cx="8385096" cy="205580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68377" y="3003082"/>
            <a:ext cx="2187416" cy="172505"/>
          </a:xfrm>
          <a:prstGeom prst="rect">
            <a:avLst/>
          </a:prstGeom>
        </p:spPr>
        <p:txBody>
          <a:bodyPr vert="horz" lIns="91440" tIns="45720" rIns="91440" bIns="45720" rtlCol="0" anchor="ctr"/>
          <a:lstStyle>
            <a:lvl1pPr algn="l">
              <a:defRPr sz="565">
                <a:solidFill>
                  <a:schemeClr val="tx1">
                    <a:tint val="75000"/>
                  </a:schemeClr>
                </a:solidFill>
              </a:defRPr>
            </a:lvl1pPr>
          </a:lstStyle>
          <a:p>
            <a:fld id="{50E55ADC-9086-44BD-AF55-998EF314F627}" type="datetimeFigureOut">
              <a:rPr lang="zh-CN" altLang="en-US" smtClean="0"/>
              <a:t>2019/6/18</a:t>
            </a:fld>
            <a:endParaRPr lang="zh-CN" altLang="en-US"/>
          </a:p>
        </p:txBody>
      </p:sp>
      <p:sp>
        <p:nvSpPr>
          <p:cNvPr id="5" name="Footer Placeholder 4"/>
          <p:cNvSpPr>
            <a:spLocks noGrp="1"/>
          </p:cNvSpPr>
          <p:nvPr>
            <p:ph type="ftr" sz="quarter" idx="3"/>
          </p:nvPr>
        </p:nvSpPr>
        <p:spPr>
          <a:xfrm>
            <a:off x="3220363" y="3003082"/>
            <a:ext cx="3281124" cy="172505"/>
          </a:xfrm>
          <a:prstGeom prst="rect">
            <a:avLst/>
          </a:prstGeom>
        </p:spPr>
        <p:txBody>
          <a:bodyPr vert="horz" lIns="91440" tIns="45720" rIns="91440" bIns="45720" rtlCol="0" anchor="ctr"/>
          <a:lstStyle>
            <a:lvl1pPr algn="ctr">
              <a:defRPr sz="5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866057" y="3003082"/>
            <a:ext cx="2187416" cy="172505"/>
          </a:xfrm>
          <a:prstGeom prst="rect">
            <a:avLst/>
          </a:prstGeom>
        </p:spPr>
        <p:txBody>
          <a:bodyPr vert="horz" lIns="91440" tIns="45720" rIns="91440" bIns="45720" rtlCol="0" anchor="ctr"/>
          <a:lstStyle>
            <a:lvl1pPr algn="r">
              <a:defRPr sz="565">
                <a:solidFill>
                  <a:schemeClr val="tx1">
                    <a:tint val="75000"/>
                  </a:schemeClr>
                </a:solidFill>
              </a:defRPr>
            </a:lvl1pPr>
          </a:lstStyle>
          <a:p>
            <a:fld id="{1C3FD362-844A-417A-8105-2707644DD9E3}" type="slidenum">
              <a:rPr lang="zh-CN" altLang="en-US" smtClean="0"/>
              <a:t>‹#›</a:t>
            </a:fld>
            <a:endParaRPr lang="zh-CN" altLang="en-US"/>
          </a:p>
        </p:txBody>
      </p:sp>
      <p:pic>
        <p:nvPicPr>
          <p:cNvPr id="7" name="图片 6"/>
          <p:cNvPicPr>
            <a:picLocks noChangeAspect="1"/>
          </p:cNvPicPr>
          <p:nvPr userDrawn="1"/>
        </p:nvPicPr>
        <p:blipFill>
          <a:blip r:embed="rId13"/>
          <a:stretch>
            <a:fillRect/>
          </a:stretch>
        </p:blipFill>
        <p:spPr>
          <a:xfrm>
            <a:off x="0" y="0"/>
            <a:ext cx="9721850" cy="3240088"/>
          </a:xfrm>
          <a:prstGeom prst="rect">
            <a:avLst/>
          </a:prstGeom>
        </p:spPr>
      </p:pic>
    </p:spTree>
    <p:extLst>
      <p:ext uri="{BB962C8B-B14F-4D97-AF65-F5344CB8AC3E}">
        <p14:creationId xmlns:p14="http://schemas.microsoft.com/office/powerpoint/2010/main" val="4064628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431800" rtl="0" eaLnBrk="1" latinLnBrk="0" hangingPunct="1">
        <a:lnSpc>
          <a:spcPct val="90000"/>
        </a:lnSpc>
        <a:spcBef>
          <a:spcPct val="0"/>
        </a:spcBef>
        <a:buNone/>
        <a:defRPr sz="2080" kern="1200">
          <a:solidFill>
            <a:schemeClr val="tx1"/>
          </a:solidFill>
          <a:latin typeface="+mj-lt"/>
          <a:ea typeface="+mj-ea"/>
          <a:cs typeface="+mj-cs"/>
        </a:defRPr>
      </a:lvl1pPr>
    </p:titleStyle>
    <p:bodyStyle>
      <a:lvl1pPr marL="107950" indent="-107950" algn="l" defTabSz="431800" rtl="0" eaLnBrk="1" latinLnBrk="0" hangingPunct="1">
        <a:lnSpc>
          <a:spcPct val="90000"/>
        </a:lnSpc>
        <a:spcBef>
          <a:spcPts val="470"/>
        </a:spcBef>
        <a:buFont typeface="Arial" panose="020B0604020202020204" pitchFamily="34" charset="0"/>
        <a:buChar char="•"/>
        <a:defRPr sz="1325" kern="1200">
          <a:solidFill>
            <a:schemeClr val="tx1"/>
          </a:solidFill>
          <a:latin typeface="+mn-lt"/>
          <a:ea typeface="+mn-ea"/>
          <a:cs typeface="+mn-cs"/>
        </a:defRPr>
      </a:lvl1pPr>
      <a:lvl2pPr marL="323850" indent="-107950" algn="l" defTabSz="431800" rtl="0" eaLnBrk="1" latinLnBrk="0" hangingPunct="1">
        <a:lnSpc>
          <a:spcPct val="90000"/>
        </a:lnSpc>
        <a:spcBef>
          <a:spcPts val="235"/>
        </a:spcBef>
        <a:buFont typeface="Arial" panose="020B0604020202020204" pitchFamily="34" charset="0"/>
        <a:buChar char="•"/>
        <a:defRPr sz="1135" kern="1200">
          <a:solidFill>
            <a:schemeClr val="tx1"/>
          </a:solidFill>
          <a:latin typeface="+mn-lt"/>
          <a:ea typeface="+mn-ea"/>
          <a:cs typeface="+mn-cs"/>
        </a:defRPr>
      </a:lvl2pPr>
      <a:lvl3pPr marL="540385" indent="-107950" algn="l" defTabSz="431800" rtl="0" eaLnBrk="1" latinLnBrk="0" hangingPunct="1">
        <a:lnSpc>
          <a:spcPct val="90000"/>
        </a:lnSpc>
        <a:spcBef>
          <a:spcPts val="235"/>
        </a:spcBef>
        <a:buFont typeface="Arial" panose="020B0604020202020204" pitchFamily="34" charset="0"/>
        <a:buChar char="•"/>
        <a:defRPr sz="945" kern="1200">
          <a:solidFill>
            <a:schemeClr val="tx1"/>
          </a:solidFill>
          <a:latin typeface="+mn-lt"/>
          <a:ea typeface="+mn-ea"/>
          <a:cs typeface="+mn-cs"/>
        </a:defRPr>
      </a:lvl3pPr>
      <a:lvl4pPr marL="756285" indent="-107950" algn="l" defTabSz="431800" rtl="0" eaLnBrk="1" latinLnBrk="0" hangingPunct="1">
        <a:lnSpc>
          <a:spcPct val="90000"/>
        </a:lnSpc>
        <a:spcBef>
          <a:spcPts val="235"/>
        </a:spcBef>
        <a:buFont typeface="Arial" panose="020B0604020202020204" pitchFamily="34" charset="0"/>
        <a:buChar char="•"/>
        <a:defRPr sz="850" kern="1200">
          <a:solidFill>
            <a:schemeClr val="tx1"/>
          </a:solidFill>
          <a:latin typeface="+mn-lt"/>
          <a:ea typeface="+mn-ea"/>
          <a:cs typeface="+mn-cs"/>
        </a:defRPr>
      </a:lvl4pPr>
      <a:lvl5pPr marL="972185" indent="-107950" algn="l" defTabSz="431800" rtl="0" eaLnBrk="1" latinLnBrk="0" hangingPunct="1">
        <a:lnSpc>
          <a:spcPct val="90000"/>
        </a:lnSpc>
        <a:spcBef>
          <a:spcPts val="235"/>
        </a:spcBef>
        <a:buFont typeface="Arial" panose="020B0604020202020204" pitchFamily="34" charset="0"/>
        <a:buChar char="•"/>
        <a:defRPr sz="850" kern="1200">
          <a:solidFill>
            <a:schemeClr val="tx1"/>
          </a:solidFill>
          <a:latin typeface="+mn-lt"/>
          <a:ea typeface="+mn-ea"/>
          <a:cs typeface="+mn-cs"/>
        </a:defRPr>
      </a:lvl5pPr>
      <a:lvl6pPr marL="1188085" indent="-107950" algn="l" defTabSz="431800" rtl="0" eaLnBrk="1" latinLnBrk="0" hangingPunct="1">
        <a:lnSpc>
          <a:spcPct val="90000"/>
        </a:lnSpc>
        <a:spcBef>
          <a:spcPts val="235"/>
        </a:spcBef>
        <a:buFont typeface="Arial" panose="020B0604020202020204" pitchFamily="34" charset="0"/>
        <a:buChar char="•"/>
        <a:defRPr sz="850" kern="1200">
          <a:solidFill>
            <a:schemeClr val="tx1"/>
          </a:solidFill>
          <a:latin typeface="+mn-lt"/>
          <a:ea typeface="+mn-ea"/>
          <a:cs typeface="+mn-cs"/>
        </a:defRPr>
      </a:lvl6pPr>
      <a:lvl7pPr marL="1403985" indent="-107950" algn="l" defTabSz="431800" rtl="0" eaLnBrk="1" latinLnBrk="0" hangingPunct="1">
        <a:lnSpc>
          <a:spcPct val="90000"/>
        </a:lnSpc>
        <a:spcBef>
          <a:spcPts val="235"/>
        </a:spcBef>
        <a:buFont typeface="Arial" panose="020B0604020202020204" pitchFamily="34" charset="0"/>
        <a:buChar char="•"/>
        <a:defRPr sz="850" kern="1200">
          <a:solidFill>
            <a:schemeClr val="tx1"/>
          </a:solidFill>
          <a:latin typeface="+mn-lt"/>
          <a:ea typeface="+mn-ea"/>
          <a:cs typeface="+mn-cs"/>
        </a:defRPr>
      </a:lvl7pPr>
      <a:lvl8pPr marL="1620520" indent="-107950" algn="l" defTabSz="431800" rtl="0" eaLnBrk="1" latinLnBrk="0" hangingPunct="1">
        <a:lnSpc>
          <a:spcPct val="90000"/>
        </a:lnSpc>
        <a:spcBef>
          <a:spcPts val="235"/>
        </a:spcBef>
        <a:buFont typeface="Arial" panose="020B0604020202020204" pitchFamily="34" charset="0"/>
        <a:buChar char="•"/>
        <a:defRPr sz="850" kern="1200">
          <a:solidFill>
            <a:schemeClr val="tx1"/>
          </a:solidFill>
          <a:latin typeface="+mn-lt"/>
          <a:ea typeface="+mn-ea"/>
          <a:cs typeface="+mn-cs"/>
        </a:defRPr>
      </a:lvl8pPr>
      <a:lvl9pPr marL="1836420" indent="-107950" algn="l" defTabSz="431800" rtl="0" eaLnBrk="1" latinLnBrk="0" hangingPunct="1">
        <a:lnSpc>
          <a:spcPct val="90000"/>
        </a:lnSpc>
        <a:spcBef>
          <a:spcPts val="235"/>
        </a:spcBef>
        <a:buFont typeface="Arial" panose="020B0604020202020204" pitchFamily="34" charset="0"/>
        <a:buChar char="•"/>
        <a:defRPr sz="850" kern="1200">
          <a:solidFill>
            <a:schemeClr val="tx1"/>
          </a:solidFill>
          <a:latin typeface="+mn-lt"/>
          <a:ea typeface="+mn-ea"/>
          <a:cs typeface="+mn-cs"/>
        </a:defRPr>
      </a:lvl9pPr>
    </p:bodyStyle>
    <p:otherStyle>
      <a:defPPr>
        <a:defRPr lang="en-US"/>
      </a:defPPr>
      <a:lvl1pPr marL="0" algn="l" defTabSz="431800" rtl="0" eaLnBrk="1" latinLnBrk="0" hangingPunct="1">
        <a:defRPr sz="850" kern="1200">
          <a:solidFill>
            <a:schemeClr val="tx1"/>
          </a:solidFill>
          <a:latin typeface="+mn-lt"/>
          <a:ea typeface="+mn-ea"/>
          <a:cs typeface="+mn-cs"/>
        </a:defRPr>
      </a:lvl1pPr>
      <a:lvl2pPr marL="215900" algn="l" defTabSz="431800" rtl="0" eaLnBrk="1" latinLnBrk="0" hangingPunct="1">
        <a:defRPr sz="850" kern="1200">
          <a:solidFill>
            <a:schemeClr val="tx1"/>
          </a:solidFill>
          <a:latin typeface="+mn-lt"/>
          <a:ea typeface="+mn-ea"/>
          <a:cs typeface="+mn-cs"/>
        </a:defRPr>
      </a:lvl2pPr>
      <a:lvl3pPr marL="431800" algn="l" defTabSz="431800" rtl="0" eaLnBrk="1" latinLnBrk="0" hangingPunct="1">
        <a:defRPr sz="850" kern="1200">
          <a:solidFill>
            <a:schemeClr val="tx1"/>
          </a:solidFill>
          <a:latin typeface="+mn-lt"/>
          <a:ea typeface="+mn-ea"/>
          <a:cs typeface="+mn-cs"/>
        </a:defRPr>
      </a:lvl3pPr>
      <a:lvl4pPr marL="648335" algn="l" defTabSz="431800" rtl="0" eaLnBrk="1" latinLnBrk="0" hangingPunct="1">
        <a:defRPr sz="850" kern="1200">
          <a:solidFill>
            <a:schemeClr val="tx1"/>
          </a:solidFill>
          <a:latin typeface="+mn-lt"/>
          <a:ea typeface="+mn-ea"/>
          <a:cs typeface="+mn-cs"/>
        </a:defRPr>
      </a:lvl4pPr>
      <a:lvl5pPr marL="864235" algn="l" defTabSz="431800" rtl="0" eaLnBrk="1" latinLnBrk="0" hangingPunct="1">
        <a:defRPr sz="850" kern="1200">
          <a:solidFill>
            <a:schemeClr val="tx1"/>
          </a:solidFill>
          <a:latin typeface="+mn-lt"/>
          <a:ea typeface="+mn-ea"/>
          <a:cs typeface="+mn-cs"/>
        </a:defRPr>
      </a:lvl5pPr>
      <a:lvl6pPr marL="1080135" algn="l" defTabSz="431800" rtl="0" eaLnBrk="1" latinLnBrk="0" hangingPunct="1">
        <a:defRPr sz="850" kern="1200">
          <a:solidFill>
            <a:schemeClr val="tx1"/>
          </a:solidFill>
          <a:latin typeface="+mn-lt"/>
          <a:ea typeface="+mn-ea"/>
          <a:cs typeface="+mn-cs"/>
        </a:defRPr>
      </a:lvl6pPr>
      <a:lvl7pPr marL="1296035" algn="l" defTabSz="431800" rtl="0" eaLnBrk="1" latinLnBrk="0" hangingPunct="1">
        <a:defRPr sz="850" kern="1200">
          <a:solidFill>
            <a:schemeClr val="tx1"/>
          </a:solidFill>
          <a:latin typeface="+mn-lt"/>
          <a:ea typeface="+mn-ea"/>
          <a:cs typeface="+mn-cs"/>
        </a:defRPr>
      </a:lvl7pPr>
      <a:lvl8pPr marL="1511935" algn="l" defTabSz="431800" rtl="0" eaLnBrk="1" latinLnBrk="0" hangingPunct="1">
        <a:defRPr sz="850" kern="1200">
          <a:solidFill>
            <a:schemeClr val="tx1"/>
          </a:solidFill>
          <a:latin typeface="+mn-lt"/>
          <a:ea typeface="+mn-ea"/>
          <a:cs typeface="+mn-cs"/>
        </a:defRPr>
      </a:lvl8pPr>
      <a:lvl9pPr marL="1728470" algn="l" defTabSz="431800" rtl="0" eaLnBrk="1" latinLnBrk="0" hangingPunct="1">
        <a:defRPr sz="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09.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8.png"/><Relationship Id="rId2" Type="http://schemas.openxmlformats.org/officeDocument/2006/relationships/image" Target="../media/image94.png"/><Relationship Id="rId16" Type="http://schemas.openxmlformats.org/officeDocument/2006/relationships/image" Target="../media/image107.svg"/><Relationship Id="rId20" Type="http://schemas.openxmlformats.org/officeDocument/2006/relationships/image" Target="../media/image111.sv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6.png"/><Relationship Id="rId10" Type="http://schemas.openxmlformats.org/officeDocument/2006/relationships/image" Target="../media/image102.png"/><Relationship Id="rId19" Type="http://schemas.openxmlformats.org/officeDocument/2006/relationships/image" Target="../media/image110.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112.jp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15.xml.rels><?xml version="1.0" encoding="UTF-8" standalone="yes"?>
<Relationships xmlns="http://schemas.openxmlformats.org/package/2006/relationships"><Relationship Id="rId26" Type="http://schemas.openxmlformats.org/officeDocument/2006/relationships/image" Target="../media/image26.svg"/><Relationship Id="rId21" Type="http://schemas.openxmlformats.org/officeDocument/2006/relationships/image" Target="../media/image21.png"/><Relationship Id="rId42" Type="http://schemas.openxmlformats.org/officeDocument/2006/relationships/image" Target="../media/image42.sv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svg"/><Relationship Id="rId16" Type="http://schemas.openxmlformats.org/officeDocument/2006/relationships/image" Target="../media/image16.svg"/><Relationship Id="rId11" Type="http://schemas.openxmlformats.org/officeDocument/2006/relationships/image" Target="../media/image11.svg"/><Relationship Id="rId32" Type="http://schemas.openxmlformats.org/officeDocument/2006/relationships/image" Target="../media/image32.sv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svg"/><Relationship Id="rId74" Type="http://schemas.openxmlformats.org/officeDocument/2006/relationships/image" Target="../media/image78.svg"/><Relationship Id="rId79" Type="http://schemas.openxmlformats.org/officeDocument/2006/relationships/image" Target="../media/image69.png"/><Relationship Id="rId5" Type="http://schemas.openxmlformats.org/officeDocument/2006/relationships/image" Target="../media/image5.svg"/><Relationship Id="rId61" Type="http://schemas.openxmlformats.org/officeDocument/2006/relationships/image" Target="../media/image61.png"/><Relationship Id="rId82" Type="http://schemas.openxmlformats.org/officeDocument/2006/relationships/image" Target="../media/image72.svg"/><Relationship Id="rId19" Type="http://schemas.openxmlformats.org/officeDocument/2006/relationships/image" Target="../media/image1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svg"/><Relationship Id="rId56" Type="http://schemas.openxmlformats.org/officeDocument/2006/relationships/image" Target="../media/image56.svg"/><Relationship Id="rId64" Type="http://schemas.openxmlformats.org/officeDocument/2006/relationships/image" Target="../media/image64.svg"/><Relationship Id="rId69" Type="http://schemas.openxmlformats.org/officeDocument/2006/relationships/image" Target="../media/image73.png"/><Relationship Id="rId77" Type="http://schemas.openxmlformats.org/officeDocument/2006/relationships/image" Target="../media/image81.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6.svg"/><Relationship Id="rId80" Type="http://schemas.openxmlformats.org/officeDocument/2006/relationships/image" Target="../media/image70.sv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svg"/><Relationship Id="rId46" Type="http://schemas.openxmlformats.org/officeDocument/2006/relationships/image" Target="../media/image46.sv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svg"/><Relationship Id="rId41" Type="http://schemas.openxmlformats.org/officeDocument/2006/relationships/image" Target="../media/image41.png"/><Relationship Id="rId54" Type="http://schemas.openxmlformats.org/officeDocument/2006/relationships/image" Target="../media/image54.svg"/><Relationship Id="rId62" Type="http://schemas.openxmlformats.org/officeDocument/2006/relationships/image" Target="../media/image62.svg"/><Relationship Id="rId70" Type="http://schemas.openxmlformats.org/officeDocument/2006/relationships/image" Target="../media/image74.svg"/><Relationship Id="rId75"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sv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svg"/><Relationship Id="rId52" Type="http://schemas.openxmlformats.org/officeDocument/2006/relationships/image" Target="../media/image52.svg"/><Relationship Id="rId60" Type="http://schemas.openxmlformats.org/officeDocument/2006/relationships/image" Target="../media/image60.svg"/><Relationship Id="rId65" Type="http://schemas.openxmlformats.org/officeDocument/2006/relationships/image" Target="../media/image65.png"/><Relationship Id="rId73" Type="http://schemas.openxmlformats.org/officeDocument/2006/relationships/image" Target="../media/image77.png"/><Relationship Id="rId78" Type="http://schemas.openxmlformats.org/officeDocument/2006/relationships/image" Target="../media/image82.svg"/><Relationship Id="rId81" Type="http://schemas.openxmlformats.org/officeDocument/2006/relationships/image" Target="../media/image71.png"/><Relationship Id="rId4" Type="http://schemas.openxmlformats.org/officeDocument/2006/relationships/image" Target="../media/image4.png"/><Relationship Id="rId9" Type="http://schemas.openxmlformats.org/officeDocument/2006/relationships/image" Target="../media/image9.svg"/><Relationship Id="rId13" Type="http://schemas.openxmlformats.org/officeDocument/2006/relationships/image" Target="../media/image13.png"/><Relationship Id="rId18" Type="http://schemas.openxmlformats.org/officeDocument/2006/relationships/image" Target="../media/image18.svg"/><Relationship Id="rId39" Type="http://schemas.openxmlformats.org/officeDocument/2006/relationships/image" Target="../media/image39.png"/><Relationship Id="rId34" Type="http://schemas.openxmlformats.org/officeDocument/2006/relationships/image" Target="../media/image34.svg"/><Relationship Id="rId50" Type="http://schemas.openxmlformats.org/officeDocument/2006/relationships/image" Target="../media/image50.svg"/><Relationship Id="rId55" Type="http://schemas.openxmlformats.org/officeDocument/2006/relationships/image" Target="../media/image55.png"/><Relationship Id="rId76" Type="http://schemas.openxmlformats.org/officeDocument/2006/relationships/image" Target="../media/image80.svg"/><Relationship Id="rId7" Type="http://schemas.openxmlformats.org/officeDocument/2006/relationships/image" Target="../media/image7.svg"/><Relationship Id="rId71" Type="http://schemas.openxmlformats.org/officeDocument/2006/relationships/image" Target="../media/image75.png"/><Relationship Id="rId2" Type="http://schemas.openxmlformats.org/officeDocument/2006/relationships/notesSlide" Target="../notesSlides/notesSlide11.xml"/><Relationship Id="rId29" Type="http://schemas.openxmlformats.org/officeDocument/2006/relationships/image" Target="../media/image29.png"/><Relationship Id="rId24" Type="http://schemas.openxmlformats.org/officeDocument/2006/relationships/image" Target="../media/image24.svg"/><Relationship Id="rId40" Type="http://schemas.openxmlformats.org/officeDocument/2006/relationships/image" Target="../media/image40.svg"/><Relationship Id="rId45" Type="http://schemas.openxmlformats.org/officeDocument/2006/relationships/image" Target="../media/image45.png"/><Relationship Id="rId66" Type="http://schemas.openxmlformats.org/officeDocument/2006/relationships/image" Target="../media/image66.sv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6" Type="http://schemas.openxmlformats.org/officeDocument/2006/relationships/image" Target="../media/image26.svg"/><Relationship Id="rId21" Type="http://schemas.openxmlformats.org/officeDocument/2006/relationships/image" Target="../media/image21.png"/><Relationship Id="rId42" Type="http://schemas.openxmlformats.org/officeDocument/2006/relationships/image" Target="../media/image42.sv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svg"/><Relationship Id="rId16" Type="http://schemas.openxmlformats.org/officeDocument/2006/relationships/image" Target="../media/image16.svg"/><Relationship Id="rId11" Type="http://schemas.openxmlformats.org/officeDocument/2006/relationships/image" Target="../media/image11.svg"/><Relationship Id="rId32" Type="http://schemas.openxmlformats.org/officeDocument/2006/relationships/image" Target="../media/image32.sv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svg"/><Relationship Id="rId74" Type="http://schemas.openxmlformats.org/officeDocument/2006/relationships/image" Target="../media/image74.svg"/><Relationship Id="rId79" Type="http://schemas.openxmlformats.org/officeDocument/2006/relationships/image" Target="../media/image79.png"/><Relationship Id="rId5" Type="http://schemas.openxmlformats.org/officeDocument/2006/relationships/image" Target="../media/image5.svg"/><Relationship Id="rId61" Type="http://schemas.openxmlformats.org/officeDocument/2006/relationships/image" Target="../media/image61.png"/><Relationship Id="rId82" Type="http://schemas.openxmlformats.org/officeDocument/2006/relationships/image" Target="../media/image82.svg"/><Relationship Id="rId19" Type="http://schemas.openxmlformats.org/officeDocument/2006/relationships/image" Target="../media/image1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svg"/><Relationship Id="rId56" Type="http://schemas.openxmlformats.org/officeDocument/2006/relationships/image" Target="../media/image56.svg"/><Relationship Id="rId64" Type="http://schemas.openxmlformats.org/officeDocument/2006/relationships/image" Target="../media/image64.svg"/><Relationship Id="rId69" Type="http://schemas.openxmlformats.org/officeDocument/2006/relationships/image" Target="../media/image69.png"/><Relationship Id="rId77" Type="http://schemas.openxmlformats.org/officeDocument/2006/relationships/image" Target="../media/image77.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svg"/><Relationship Id="rId80" Type="http://schemas.openxmlformats.org/officeDocument/2006/relationships/image" Target="../media/image80.sv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svg"/><Relationship Id="rId46" Type="http://schemas.openxmlformats.org/officeDocument/2006/relationships/image" Target="../media/image46.sv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svg"/><Relationship Id="rId41" Type="http://schemas.openxmlformats.org/officeDocument/2006/relationships/image" Target="../media/image41.png"/><Relationship Id="rId54" Type="http://schemas.openxmlformats.org/officeDocument/2006/relationships/image" Target="../media/image54.svg"/><Relationship Id="rId62" Type="http://schemas.openxmlformats.org/officeDocument/2006/relationships/image" Target="../media/image62.svg"/><Relationship Id="rId70" Type="http://schemas.openxmlformats.org/officeDocument/2006/relationships/image" Target="../media/image70.svg"/><Relationship Id="rId75"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sv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svg"/><Relationship Id="rId52" Type="http://schemas.openxmlformats.org/officeDocument/2006/relationships/image" Target="../media/image52.svg"/><Relationship Id="rId60" Type="http://schemas.openxmlformats.org/officeDocument/2006/relationships/image" Target="../media/image60.sv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svg"/><Relationship Id="rId81" Type="http://schemas.openxmlformats.org/officeDocument/2006/relationships/image" Target="../media/image81.png"/><Relationship Id="rId4" Type="http://schemas.openxmlformats.org/officeDocument/2006/relationships/image" Target="../media/image4.png"/><Relationship Id="rId9" Type="http://schemas.openxmlformats.org/officeDocument/2006/relationships/image" Target="../media/image9.svg"/><Relationship Id="rId13" Type="http://schemas.openxmlformats.org/officeDocument/2006/relationships/image" Target="../media/image13.png"/><Relationship Id="rId18" Type="http://schemas.openxmlformats.org/officeDocument/2006/relationships/image" Target="../media/image18.svg"/><Relationship Id="rId39" Type="http://schemas.openxmlformats.org/officeDocument/2006/relationships/image" Target="../media/image39.png"/><Relationship Id="rId34" Type="http://schemas.openxmlformats.org/officeDocument/2006/relationships/image" Target="../media/image34.svg"/><Relationship Id="rId50" Type="http://schemas.openxmlformats.org/officeDocument/2006/relationships/image" Target="../media/image50.svg"/><Relationship Id="rId55" Type="http://schemas.openxmlformats.org/officeDocument/2006/relationships/image" Target="../media/image55.png"/><Relationship Id="rId76" Type="http://schemas.openxmlformats.org/officeDocument/2006/relationships/image" Target="../media/image76.svg"/><Relationship Id="rId7" Type="http://schemas.openxmlformats.org/officeDocument/2006/relationships/image" Target="../media/image7.svg"/><Relationship Id="rId71" Type="http://schemas.openxmlformats.org/officeDocument/2006/relationships/image" Target="../media/image71.png"/><Relationship Id="rId2" Type="http://schemas.openxmlformats.org/officeDocument/2006/relationships/notesSlide" Target="../notesSlides/notesSlide12.xml"/><Relationship Id="rId29" Type="http://schemas.openxmlformats.org/officeDocument/2006/relationships/image" Target="../media/image29.png"/><Relationship Id="rId24" Type="http://schemas.openxmlformats.org/officeDocument/2006/relationships/image" Target="../media/image24.svg"/><Relationship Id="rId40" Type="http://schemas.openxmlformats.org/officeDocument/2006/relationships/image" Target="../media/image40.svg"/><Relationship Id="rId45" Type="http://schemas.openxmlformats.org/officeDocument/2006/relationships/image" Target="../media/image45.png"/><Relationship Id="rId66" Type="http://schemas.openxmlformats.org/officeDocument/2006/relationships/image" Target="../media/image6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image" Target="../media/image26.svg"/><Relationship Id="rId21" Type="http://schemas.openxmlformats.org/officeDocument/2006/relationships/image" Target="../media/image21.png"/><Relationship Id="rId42" Type="http://schemas.openxmlformats.org/officeDocument/2006/relationships/image" Target="../media/image42.sv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svg"/><Relationship Id="rId16" Type="http://schemas.openxmlformats.org/officeDocument/2006/relationships/image" Target="../media/image16.svg"/><Relationship Id="rId11" Type="http://schemas.openxmlformats.org/officeDocument/2006/relationships/image" Target="../media/image11.svg"/><Relationship Id="rId32" Type="http://schemas.openxmlformats.org/officeDocument/2006/relationships/image" Target="../media/image32.sv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svg"/><Relationship Id="rId74" Type="http://schemas.openxmlformats.org/officeDocument/2006/relationships/image" Target="../media/image74.svg"/><Relationship Id="rId79" Type="http://schemas.openxmlformats.org/officeDocument/2006/relationships/image" Target="../media/image79.png"/><Relationship Id="rId5" Type="http://schemas.openxmlformats.org/officeDocument/2006/relationships/image" Target="../media/image5.svg"/><Relationship Id="rId61" Type="http://schemas.openxmlformats.org/officeDocument/2006/relationships/image" Target="../media/image61.png"/><Relationship Id="rId82" Type="http://schemas.openxmlformats.org/officeDocument/2006/relationships/image" Target="../media/image82.svg"/><Relationship Id="rId19" Type="http://schemas.openxmlformats.org/officeDocument/2006/relationships/image" Target="../media/image1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svg"/><Relationship Id="rId56" Type="http://schemas.openxmlformats.org/officeDocument/2006/relationships/image" Target="../media/image56.svg"/><Relationship Id="rId64" Type="http://schemas.openxmlformats.org/officeDocument/2006/relationships/image" Target="../media/image64.svg"/><Relationship Id="rId69" Type="http://schemas.openxmlformats.org/officeDocument/2006/relationships/image" Target="../media/image69.png"/><Relationship Id="rId77" Type="http://schemas.openxmlformats.org/officeDocument/2006/relationships/image" Target="../media/image77.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svg"/><Relationship Id="rId80" Type="http://schemas.openxmlformats.org/officeDocument/2006/relationships/image" Target="../media/image80.sv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svg"/><Relationship Id="rId46" Type="http://schemas.openxmlformats.org/officeDocument/2006/relationships/image" Target="../media/image46.sv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svg"/><Relationship Id="rId41" Type="http://schemas.openxmlformats.org/officeDocument/2006/relationships/image" Target="../media/image41.png"/><Relationship Id="rId54" Type="http://schemas.openxmlformats.org/officeDocument/2006/relationships/image" Target="../media/image54.svg"/><Relationship Id="rId62" Type="http://schemas.openxmlformats.org/officeDocument/2006/relationships/image" Target="../media/image62.svg"/><Relationship Id="rId70" Type="http://schemas.openxmlformats.org/officeDocument/2006/relationships/image" Target="../media/image70.svg"/><Relationship Id="rId75"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sv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svg"/><Relationship Id="rId52" Type="http://schemas.openxmlformats.org/officeDocument/2006/relationships/image" Target="../media/image52.svg"/><Relationship Id="rId60" Type="http://schemas.openxmlformats.org/officeDocument/2006/relationships/image" Target="../media/image60.sv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svg"/><Relationship Id="rId81" Type="http://schemas.openxmlformats.org/officeDocument/2006/relationships/image" Target="../media/image81.png"/><Relationship Id="rId4" Type="http://schemas.openxmlformats.org/officeDocument/2006/relationships/image" Target="../media/image4.png"/><Relationship Id="rId9" Type="http://schemas.openxmlformats.org/officeDocument/2006/relationships/image" Target="../media/image9.svg"/><Relationship Id="rId13" Type="http://schemas.openxmlformats.org/officeDocument/2006/relationships/image" Target="../media/image13.png"/><Relationship Id="rId18" Type="http://schemas.openxmlformats.org/officeDocument/2006/relationships/image" Target="../media/image18.svg"/><Relationship Id="rId39" Type="http://schemas.openxmlformats.org/officeDocument/2006/relationships/image" Target="../media/image39.png"/><Relationship Id="rId34" Type="http://schemas.openxmlformats.org/officeDocument/2006/relationships/image" Target="../media/image34.svg"/><Relationship Id="rId50" Type="http://schemas.openxmlformats.org/officeDocument/2006/relationships/image" Target="../media/image50.svg"/><Relationship Id="rId55" Type="http://schemas.openxmlformats.org/officeDocument/2006/relationships/image" Target="../media/image55.png"/><Relationship Id="rId76" Type="http://schemas.openxmlformats.org/officeDocument/2006/relationships/image" Target="../media/image76.svg"/><Relationship Id="rId7" Type="http://schemas.openxmlformats.org/officeDocument/2006/relationships/image" Target="../media/image7.svg"/><Relationship Id="rId71" Type="http://schemas.openxmlformats.org/officeDocument/2006/relationships/image" Target="../media/image71.png"/><Relationship Id="rId2" Type="http://schemas.openxmlformats.org/officeDocument/2006/relationships/notesSlide" Target="../notesSlides/notesSlide5.xml"/><Relationship Id="rId29" Type="http://schemas.openxmlformats.org/officeDocument/2006/relationships/image" Target="../media/image29.png"/><Relationship Id="rId24" Type="http://schemas.openxmlformats.org/officeDocument/2006/relationships/image" Target="../media/image24.svg"/><Relationship Id="rId40" Type="http://schemas.openxmlformats.org/officeDocument/2006/relationships/image" Target="../media/image40.svg"/><Relationship Id="rId45" Type="http://schemas.openxmlformats.org/officeDocument/2006/relationships/image" Target="../media/image45.png"/><Relationship Id="rId66" Type="http://schemas.openxmlformats.org/officeDocument/2006/relationships/image" Target="../media/image66.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3.png"/><Relationship Id="rId2" Type="http://schemas.openxmlformats.org/officeDocument/2006/relationships/image" Target="../media/image84.png"/><Relationship Id="rId1" Type="http://schemas.openxmlformats.org/officeDocument/2006/relationships/slideLayout" Target="../slideLayouts/slideLayout13.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9.xml.rels><?xml version="1.0" encoding="UTF-8" standalone="yes"?>
<Relationships xmlns="http://schemas.openxmlformats.org/package/2006/relationships"><Relationship Id="rId26" Type="http://schemas.openxmlformats.org/officeDocument/2006/relationships/image" Target="../media/image26.svg"/><Relationship Id="rId21" Type="http://schemas.openxmlformats.org/officeDocument/2006/relationships/image" Target="../media/image21.png"/><Relationship Id="rId42" Type="http://schemas.openxmlformats.org/officeDocument/2006/relationships/image" Target="../media/image42.sv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svg"/><Relationship Id="rId16" Type="http://schemas.openxmlformats.org/officeDocument/2006/relationships/image" Target="../media/image16.svg"/><Relationship Id="rId11" Type="http://schemas.openxmlformats.org/officeDocument/2006/relationships/image" Target="../media/image11.svg"/><Relationship Id="rId32" Type="http://schemas.openxmlformats.org/officeDocument/2006/relationships/image" Target="../media/image32.sv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svg"/><Relationship Id="rId74" Type="http://schemas.openxmlformats.org/officeDocument/2006/relationships/image" Target="../media/image74.svg"/><Relationship Id="rId79" Type="http://schemas.openxmlformats.org/officeDocument/2006/relationships/image" Target="../media/image79.png"/><Relationship Id="rId5" Type="http://schemas.openxmlformats.org/officeDocument/2006/relationships/image" Target="../media/image5.svg"/><Relationship Id="rId61" Type="http://schemas.openxmlformats.org/officeDocument/2006/relationships/image" Target="../media/image61.png"/><Relationship Id="rId82" Type="http://schemas.openxmlformats.org/officeDocument/2006/relationships/image" Target="../media/image82.svg"/><Relationship Id="rId19" Type="http://schemas.openxmlformats.org/officeDocument/2006/relationships/image" Target="../media/image1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svg"/><Relationship Id="rId56" Type="http://schemas.openxmlformats.org/officeDocument/2006/relationships/image" Target="../media/image56.svg"/><Relationship Id="rId64" Type="http://schemas.openxmlformats.org/officeDocument/2006/relationships/image" Target="../media/image64.svg"/><Relationship Id="rId69" Type="http://schemas.openxmlformats.org/officeDocument/2006/relationships/image" Target="../media/image69.png"/><Relationship Id="rId77" Type="http://schemas.openxmlformats.org/officeDocument/2006/relationships/image" Target="../media/image77.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svg"/><Relationship Id="rId80" Type="http://schemas.openxmlformats.org/officeDocument/2006/relationships/image" Target="../media/image80.sv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svg"/><Relationship Id="rId46" Type="http://schemas.openxmlformats.org/officeDocument/2006/relationships/image" Target="../media/image46.sv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svg"/><Relationship Id="rId41" Type="http://schemas.openxmlformats.org/officeDocument/2006/relationships/image" Target="../media/image41.png"/><Relationship Id="rId54" Type="http://schemas.openxmlformats.org/officeDocument/2006/relationships/image" Target="../media/image54.svg"/><Relationship Id="rId62" Type="http://schemas.openxmlformats.org/officeDocument/2006/relationships/image" Target="../media/image62.svg"/><Relationship Id="rId70" Type="http://schemas.openxmlformats.org/officeDocument/2006/relationships/image" Target="../media/image70.svg"/><Relationship Id="rId75"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sv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svg"/><Relationship Id="rId52" Type="http://schemas.openxmlformats.org/officeDocument/2006/relationships/image" Target="../media/image52.svg"/><Relationship Id="rId60" Type="http://schemas.openxmlformats.org/officeDocument/2006/relationships/image" Target="../media/image60.sv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svg"/><Relationship Id="rId81" Type="http://schemas.openxmlformats.org/officeDocument/2006/relationships/image" Target="../media/image81.png"/><Relationship Id="rId4" Type="http://schemas.openxmlformats.org/officeDocument/2006/relationships/image" Target="../media/image4.png"/><Relationship Id="rId9" Type="http://schemas.openxmlformats.org/officeDocument/2006/relationships/image" Target="../media/image9.svg"/><Relationship Id="rId13" Type="http://schemas.openxmlformats.org/officeDocument/2006/relationships/image" Target="../media/image13.png"/><Relationship Id="rId18" Type="http://schemas.openxmlformats.org/officeDocument/2006/relationships/image" Target="../media/image18.svg"/><Relationship Id="rId39" Type="http://schemas.openxmlformats.org/officeDocument/2006/relationships/image" Target="../media/image39.png"/><Relationship Id="rId34" Type="http://schemas.openxmlformats.org/officeDocument/2006/relationships/image" Target="../media/image34.svg"/><Relationship Id="rId50" Type="http://schemas.openxmlformats.org/officeDocument/2006/relationships/image" Target="../media/image50.svg"/><Relationship Id="rId55" Type="http://schemas.openxmlformats.org/officeDocument/2006/relationships/image" Target="../media/image55.png"/><Relationship Id="rId76" Type="http://schemas.openxmlformats.org/officeDocument/2006/relationships/image" Target="../media/image76.svg"/><Relationship Id="rId7" Type="http://schemas.openxmlformats.org/officeDocument/2006/relationships/image" Target="../media/image7.svg"/><Relationship Id="rId71" Type="http://schemas.openxmlformats.org/officeDocument/2006/relationships/image" Target="../media/image71.png"/><Relationship Id="rId2" Type="http://schemas.openxmlformats.org/officeDocument/2006/relationships/notesSlide" Target="../notesSlides/notesSlide7.xml"/><Relationship Id="rId29" Type="http://schemas.openxmlformats.org/officeDocument/2006/relationships/image" Target="../media/image29.png"/><Relationship Id="rId24" Type="http://schemas.openxmlformats.org/officeDocument/2006/relationships/image" Target="../media/image24.svg"/><Relationship Id="rId40" Type="http://schemas.openxmlformats.org/officeDocument/2006/relationships/image" Target="../media/image40.svg"/><Relationship Id="rId45" Type="http://schemas.openxmlformats.org/officeDocument/2006/relationships/image" Target="../media/image45.png"/><Relationship Id="rId66" Type="http://schemas.openxmlformats.org/officeDocument/2006/relationships/image" Target="../media/image6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Oray-3"/>
          <p:cNvPicPr>
            <a:picLocks noChangeAspect="1"/>
          </p:cNvPicPr>
          <p:nvPr/>
        </p:nvPicPr>
        <p:blipFill>
          <a:blip r:embed="rId3"/>
          <a:stretch>
            <a:fillRect/>
          </a:stretch>
        </p:blipFill>
        <p:spPr>
          <a:xfrm>
            <a:off x="4585518" y="414012"/>
            <a:ext cx="550815" cy="734720"/>
          </a:xfrm>
          <a:prstGeom prst="rect">
            <a:avLst/>
          </a:prstGeom>
        </p:spPr>
      </p:pic>
      <p:sp>
        <p:nvSpPr>
          <p:cNvPr id="3" name="文本框 2"/>
          <p:cNvSpPr txBox="1"/>
          <p:nvPr/>
        </p:nvSpPr>
        <p:spPr>
          <a:xfrm>
            <a:off x="2328852" y="1372379"/>
            <a:ext cx="5064146" cy="412292"/>
          </a:xfrm>
          <a:prstGeom prst="rect">
            <a:avLst/>
          </a:prstGeom>
          <a:noFill/>
        </p:spPr>
        <p:txBody>
          <a:bodyPr wrap="square" rtlCol="0" anchor="t">
            <a:spAutoFit/>
          </a:bodyPr>
          <a:lstStyle/>
          <a:p>
            <a:pPr algn="ctr"/>
            <a:r>
              <a:rPr kumimoji="1" lang="zh-CN" altLang="en-US" sz="2079" dirty="0">
                <a:solidFill>
                  <a:srgbClr val="E0B07E"/>
                </a:solidFill>
                <a:latin typeface="微软雅黑 Light" panose="020B0502040204020203" pitchFamily="34" charset="-122"/>
                <a:ea typeface="微软雅黑 Light" panose="020B0502040204020203" pitchFamily="34" charset="-122"/>
                <a:sym typeface="+mn-ea"/>
              </a:rPr>
              <a:t>三生万物理论的实践进化</a:t>
            </a:r>
            <a:endParaRPr lang="en-US" sz="1890" dirty="0">
              <a:latin typeface="微软雅黑 Light" panose="020B0502040204020203" pitchFamily="34" charset="-122"/>
              <a:ea typeface="微软雅黑 Light" panose="020B0502040204020203" pitchFamily="34" charset="-122"/>
            </a:endParaRPr>
          </a:p>
        </p:txBody>
      </p:sp>
      <p:sp>
        <p:nvSpPr>
          <p:cNvPr id="4" name="TextBox 1"/>
          <p:cNvSpPr txBox="1"/>
          <p:nvPr/>
        </p:nvSpPr>
        <p:spPr>
          <a:xfrm>
            <a:off x="4607793" y="1812657"/>
            <a:ext cx="506264" cy="208647"/>
          </a:xfrm>
          <a:prstGeom prst="rect">
            <a:avLst/>
          </a:prstGeom>
          <a:noFill/>
        </p:spPr>
        <p:txBody>
          <a:bodyPr wrap="square" rtlCol="0">
            <a:spAutoFit/>
          </a:bodyPr>
          <a:lstStyle/>
          <a:p>
            <a:pPr algn="ctr"/>
            <a:r>
              <a:rPr lang="zh-CN" altLang="en-US" sz="756" dirty="0">
                <a:solidFill>
                  <a:srgbClr val="E0B07E"/>
                </a:solidFill>
                <a:latin typeface="微软雅黑 Light" panose="020B0502040204020203" pitchFamily="34" charset="-122"/>
                <a:ea typeface="微软雅黑 Light" panose="020B0502040204020203" pitchFamily="34" charset="-122"/>
              </a:rPr>
              <a:t>陈宇晔</a:t>
            </a:r>
            <a:endParaRPr lang="en-US" sz="756" dirty="0">
              <a:solidFill>
                <a:srgbClr val="E0B07E"/>
              </a:solidFill>
              <a:latin typeface="微软雅黑 Light" panose="020B0502040204020203" pitchFamily="34" charset="-122"/>
              <a:ea typeface="微软雅黑 Light" panose="020B0502040204020203" pitchFamily="34" charset="-122"/>
            </a:endParaRPr>
          </a:p>
        </p:txBody>
      </p:sp>
      <p:sp>
        <p:nvSpPr>
          <p:cNvPr id="12" name="文本框 11"/>
          <p:cNvSpPr txBox="1"/>
          <p:nvPr/>
        </p:nvSpPr>
        <p:spPr>
          <a:xfrm>
            <a:off x="4325966" y="2699118"/>
            <a:ext cx="1069917" cy="253916"/>
          </a:xfrm>
          <a:prstGeom prst="rect">
            <a:avLst/>
          </a:prstGeom>
          <a:noFill/>
        </p:spPr>
        <p:txBody>
          <a:bodyPr wrap="square" rtlCol="0">
            <a:spAutoFit/>
          </a:bodyPr>
          <a:lstStyle/>
          <a:p>
            <a:pPr algn="ctr"/>
            <a:r>
              <a:rPr lang="en-US" altLang="zh-CN" sz="1050" dirty="0">
                <a:solidFill>
                  <a:srgbClr val="FE0041"/>
                </a:solidFill>
                <a:latin typeface="微软雅黑 Light" panose="020B0502040204020203" pitchFamily="34" charset="-122"/>
                <a:ea typeface="微软雅黑 Light" panose="020B0502040204020203" pitchFamily="34" charset="-122"/>
              </a:rPr>
              <a:t>www.oray.com</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单Oray-1">
            <a:extLst>
              <a:ext uri="{FF2B5EF4-FFF2-40B4-BE49-F238E27FC236}">
                <a16:creationId xmlns:a16="http://schemas.microsoft.com/office/drawing/2014/main" id="{26F01B34-C628-49CA-9F57-CECCEAD3DC78}"/>
              </a:ext>
            </a:extLst>
          </p:cNvPr>
          <p:cNvPicPr>
            <a:picLocks noChangeAspect="1"/>
          </p:cNvPicPr>
          <p:nvPr/>
        </p:nvPicPr>
        <p:blipFill>
          <a:blip r:embed="rId3"/>
          <a:stretch>
            <a:fillRect/>
          </a:stretch>
        </p:blipFill>
        <p:spPr>
          <a:xfrm>
            <a:off x="9280241" y="130674"/>
            <a:ext cx="238206" cy="233406"/>
          </a:xfrm>
          <a:prstGeom prst="rect">
            <a:avLst/>
          </a:prstGeom>
        </p:spPr>
      </p:pic>
      <p:sp>
        <p:nvSpPr>
          <p:cNvPr id="7" name="文本框 6">
            <a:extLst>
              <a:ext uri="{FF2B5EF4-FFF2-40B4-BE49-F238E27FC236}">
                <a16:creationId xmlns:a16="http://schemas.microsoft.com/office/drawing/2014/main" id="{2B33D92A-C4A2-4101-A69C-9FCCCCDF8F24}"/>
              </a:ext>
            </a:extLst>
          </p:cNvPr>
          <p:cNvSpPr txBox="1"/>
          <p:nvPr/>
        </p:nvSpPr>
        <p:spPr>
          <a:xfrm>
            <a:off x="2879317" y="1266101"/>
            <a:ext cx="4707346" cy="707886"/>
          </a:xfrm>
          <a:prstGeom prst="rect">
            <a:avLst/>
          </a:prstGeom>
          <a:noFill/>
        </p:spPr>
        <p:txBody>
          <a:bodyPr wrap="square" rtlCol="0">
            <a:spAutoFit/>
          </a:bodyPr>
          <a:lstStyle/>
          <a:p>
            <a:r>
              <a:rPr lang="zh-CN" altLang="en-US" sz="3200" dirty="0">
                <a:solidFill>
                  <a:srgbClr val="E0B07E"/>
                </a:solidFill>
                <a:latin typeface="微软雅黑 Light" panose="020B0502040204020203" pitchFamily="34" charset="-122"/>
                <a:ea typeface="微软雅黑 Light" panose="020B0502040204020203" pitchFamily="34" charset="-122"/>
                <a:cs typeface="Segoe UI" pitchFamily="34" charset="0"/>
              </a:rPr>
              <a:t>向日葵</a:t>
            </a:r>
            <a:r>
              <a:rPr lang="zh-CN" altLang="en-US" sz="4000" dirty="0">
                <a:solidFill>
                  <a:srgbClr val="FF6600"/>
                </a:solidFill>
                <a:latin typeface="微软雅黑 Light" panose="020B0502040204020203" pitchFamily="34" charset="-122"/>
                <a:ea typeface="微软雅黑 Light" panose="020B0502040204020203" pitchFamily="34" charset="-122"/>
              </a:rPr>
              <a:t>∞</a:t>
            </a:r>
            <a:r>
              <a:rPr lang="zh-CN" altLang="en-US" sz="3200" dirty="0">
                <a:solidFill>
                  <a:srgbClr val="E0B07E"/>
                </a:solidFill>
                <a:latin typeface="微软雅黑 Light" panose="020B0502040204020203" pitchFamily="34" charset="-122"/>
                <a:ea typeface="微软雅黑 Light" panose="020B0502040204020203" pitchFamily="34" charset="-122"/>
              </a:rPr>
              <a:t>视界触手可及</a:t>
            </a:r>
            <a:endParaRPr lang="zh-CN" altLang="en-US" sz="32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spTree>
    <p:extLst>
      <p:ext uri="{BB962C8B-B14F-4D97-AF65-F5344CB8AC3E}">
        <p14:creationId xmlns:p14="http://schemas.microsoft.com/office/powerpoint/2010/main" val="195980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a:extLst>
              <a:ext uri="{FF2B5EF4-FFF2-40B4-BE49-F238E27FC236}">
                <a16:creationId xmlns:a16="http://schemas.microsoft.com/office/drawing/2014/main" id="{728F4B73-4BAD-4D0D-ABD1-C70E5B30FB0C}"/>
              </a:ext>
            </a:extLst>
          </p:cNvPr>
          <p:cNvGrpSpPr/>
          <p:nvPr/>
        </p:nvGrpSpPr>
        <p:grpSpPr>
          <a:xfrm>
            <a:off x="842522" y="785708"/>
            <a:ext cx="8113237" cy="1979596"/>
            <a:chOff x="342787" y="785708"/>
            <a:chExt cx="8113237" cy="1979596"/>
          </a:xfrm>
        </p:grpSpPr>
        <p:sp>
          <p:nvSpPr>
            <p:cNvPr id="25" name="矩形 24">
              <a:extLst>
                <a:ext uri="{FF2B5EF4-FFF2-40B4-BE49-F238E27FC236}">
                  <a16:creationId xmlns:a16="http://schemas.microsoft.com/office/drawing/2014/main" id="{7A022238-5455-45C3-A9E9-E016F6DAF6CB}"/>
                </a:ext>
              </a:extLst>
            </p:cNvPr>
            <p:cNvSpPr/>
            <p:nvPr/>
          </p:nvSpPr>
          <p:spPr>
            <a:xfrm>
              <a:off x="342787" y="785708"/>
              <a:ext cx="8113237" cy="1979596"/>
            </a:xfrm>
            <a:prstGeom prst="rect">
              <a:avLst/>
            </a:prstGeom>
            <a:solidFill>
              <a:srgbClr val="F860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solidFill>
                  <a:schemeClr val="bg1"/>
                </a:solidFill>
                <a:latin typeface="微软雅黑 Light" panose="020B0502040204020203" pitchFamily="34" charset="-122"/>
                <a:ea typeface="微软雅黑 Light" panose="020B0502040204020203" pitchFamily="34" charset="-122"/>
                <a:cs typeface="微软雅黑" charset="-122"/>
              </a:endParaRPr>
            </a:p>
          </p:txBody>
        </p:sp>
        <p:sp>
          <p:nvSpPr>
            <p:cNvPr id="26" name="矩形 25">
              <a:extLst>
                <a:ext uri="{FF2B5EF4-FFF2-40B4-BE49-F238E27FC236}">
                  <a16:creationId xmlns:a16="http://schemas.microsoft.com/office/drawing/2014/main" id="{5FC1754C-5BA0-4652-9F6B-BDA96EF0D1D3}"/>
                </a:ext>
              </a:extLst>
            </p:cNvPr>
            <p:cNvSpPr/>
            <p:nvPr/>
          </p:nvSpPr>
          <p:spPr>
            <a:xfrm>
              <a:off x="6634494" y="817916"/>
              <a:ext cx="1711920" cy="400110"/>
            </a:xfrm>
            <a:prstGeom prst="rect">
              <a:avLst/>
            </a:prstGeom>
          </p:spPr>
          <p:txBody>
            <a:bodyPr wrap="square">
              <a:spAutoFit/>
            </a:bodyPr>
            <a:lstStyle/>
            <a:p>
              <a:r>
                <a:rPr lang="zh-CN" altLang="en-US" sz="2000" b="1" dirty="0">
                  <a:solidFill>
                    <a:schemeClr val="bg2"/>
                  </a:solidFill>
                  <a:latin typeface="微软雅黑 Light" panose="020B0502040204020203" pitchFamily="34" charset="-122"/>
                  <a:ea typeface="微软雅黑 Light" panose="020B0502040204020203" pitchFamily="34" charset="-122"/>
                  <a:cs typeface="微软雅黑" charset="-122"/>
                </a:rPr>
                <a:t>无网远控技术</a:t>
              </a:r>
              <a:endParaRPr lang="en-US" altLang="zh-CN" sz="2000" b="1" dirty="0">
                <a:solidFill>
                  <a:schemeClr val="bg2"/>
                </a:solidFill>
                <a:latin typeface="微软雅黑 Light" panose="020B0502040204020203" pitchFamily="34" charset="-122"/>
                <a:ea typeface="微软雅黑 Light" panose="020B0502040204020203" pitchFamily="34" charset="-122"/>
                <a:cs typeface="微软雅黑" charset="-122"/>
              </a:endParaRPr>
            </a:p>
          </p:txBody>
        </p:sp>
      </p:grpSp>
      <p:sp>
        <p:nvSpPr>
          <p:cNvPr id="34" name="矩形 33">
            <a:extLst>
              <a:ext uri="{FF2B5EF4-FFF2-40B4-BE49-F238E27FC236}">
                <a16:creationId xmlns:a16="http://schemas.microsoft.com/office/drawing/2014/main" id="{03BE856C-BD14-48FD-8990-A09355C632E6}"/>
              </a:ext>
            </a:extLst>
          </p:cNvPr>
          <p:cNvSpPr/>
          <p:nvPr/>
        </p:nvSpPr>
        <p:spPr>
          <a:xfrm>
            <a:off x="8608024" y="2765304"/>
            <a:ext cx="441146" cy="246221"/>
          </a:xfrm>
          <a:prstGeom prst="rect">
            <a:avLst/>
          </a:prstGeom>
        </p:spPr>
        <p:txBody>
          <a:bodyPr wrap="none">
            <a:spAutoFit/>
          </a:bodyPr>
          <a:lstStyle/>
          <a:p>
            <a:r>
              <a:rPr lang="zh-CN" altLang="en-US" sz="1000" dirty="0">
                <a:solidFill>
                  <a:schemeClr val="bg2"/>
                </a:solidFill>
                <a:latin typeface="微软雅黑 Light" panose="020B0502040204020203" pitchFamily="34" charset="-122"/>
                <a:ea typeface="微软雅黑 Light" panose="020B0502040204020203" pitchFamily="34" charset="-122"/>
                <a:cs typeface="微软雅黑" charset="-122"/>
              </a:rPr>
              <a:t>系统</a:t>
            </a:r>
            <a:endParaRPr lang="en-US" altLang="zh-CN" sz="1000" dirty="0">
              <a:solidFill>
                <a:schemeClr val="bg2"/>
              </a:solidFill>
              <a:latin typeface="微软雅黑 Light" panose="020B0502040204020203" pitchFamily="34" charset="-122"/>
              <a:ea typeface="微软雅黑 Light" panose="020B0502040204020203" pitchFamily="34" charset="-122"/>
              <a:cs typeface="微软雅黑" charset="-122"/>
            </a:endParaRPr>
          </a:p>
        </p:txBody>
      </p:sp>
      <p:sp>
        <p:nvSpPr>
          <p:cNvPr id="35" name="矩形 34">
            <a:extLst>
              <a:ext uri="{FF2B5EF4-FFF2-40B4-BE49-F238E27FC236}">
                <a16:creationId xmlns:a16="http://schemas.microsoft.com/office/drawing/2014/main" id="{4548755E-C74C-4B1E-BE7C-C2411B378CF3}"/>
              </a:ext>
            </a:extLst>
          </p:cNvPr>
          <p:cNvSpPr/>
          <p:nvPr/>
        </p:nvSpPr>
        <p:spPr>
          <a:xfrm>
            <a:off x="565105" y="732922"/>
            <a:ext cx="258480" cy="400110"/>
          </a:xfrm>
          <a:prstGeom prst="rect">
            <a:avLst/>
          </a:prstGeom>
        </p:spPr>
        <p:txBody>
          <a:bodyPr wrap="square">
            <a:spAutoFit/>
          </a:bodyPr>
          <a:lstStyle/>
          <a:p>
            <a:r>
              <a:rPr lang="zh-CN" altLang="en-US" sz="1000" dirty="0">
                <a:solidFill>
                  <a:schemeClr val="bg2"/>
                </a:solidFill>
                <a:latin typeface="微软雅黑 Light" panose="020B0502040204020203" pitchFamily="34" charset="-122"/>
                <a:ea typeface="微软雅黑 Light" panose="020B0502040204020203" pitchFamily="34" charset="-122"/>
                <a:cs typeface="微软雅黑" charset="-122"/>
              </a:rPr>
              <a:t>网络</a:t>
            </a:r>
            <a:endParaRPr lang="en-US" altLang="zh-CN" sz="1000" dirty="0">
              <a:solidFill>
                <a:schemeClr val="bg2"/>
              </a:solidFill>
              <a:latin typeface="微软雅黑 Light" panose="020B0502040204020203" pitchFamily="34" charset="-122"/>
              <a:ea typeface="微软雅黑 Light" panose="020B0502040204020203" pitchFamily="34" charset="-122"/>
              <a:cs typeface="微软雅黑" charset="-122"/>
            </a:endParaRPr>
          </a:p>
        </p:txBody>
      </p:sp>
      <p:cxnSp>
        <p:nvCxnSpPr>
          <p:cNvPr id="39" name="直接箭头连接符 38">
            <a:extLst>
              <a:ext uri="{FF2B5EF4-FFF2-40B4-BE49-F238E27FC236}">
                <a16:creationId xmlns:a16="http://schemas.microsoft.com/office/drawing/2014/main" id="{BF3097E0-881B-4A73-BB0A-739185AF6950}"/>
              </a:ext>
            </a:extLst>
          </p:cNvPr>
          <p:cNvCxnSpPr>
            <a:cxnSpLocks/>
          </p:cNvCxnSpPr>
          <p:nvPr/>
        </p:nvCxnSpPr>
        <p:spPr>
          <a:xfrm>
            <a:off x="843592" y="2765304"/>
            <a:ext cx="8295053" cy="1"/>
          </a:xfrm>
          <a:prstGeom prst="straightConnector1">
            <a:avLst/>
          </a:prstGeom>
          <a:ln w="19050">
            <a:solidFill>
              <a:srgbClr val="F86549"/>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ECAE1BA2-1089-4989-A4C5-A939DDCFFADD}"/>
              </a:ext>
            </a:extLst>
          </p:cNvPr>
          <p:cNvCxnSpPr>
            <a:cxnSpLocks/>
          </p:cNvCxnSpPr>
          <p:nvPr/>
        </p:nvCxnSpPr>
        <p:spPr>
          <a:xfrm flipV="1">
            <a:off x="843592" y="585507"/>
            <a:ext cx="0" cy="2179798"/>
          </a:xfrm>
          <a:prstGeom prst="straightConnector1">
            <a:avLst/>
          </a:prstGeom>
          <a:ln w="19050">
            <a:solidFill>
              <a:srgbClr val="F86549"/>
            </a:solidFill>
            <a:tailEnd type="arrow"/>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57C90D8E-B2E6-496D-A1C4-57A9955E83F2}"/>
              </a:ext>
            </a:extLst>
          </p:cNvPr>
          <p:cNvSpPr txBox="1"/>
          <p:nvPr/>
        </p:nvSpPr>
        <p:spPr>
          <a:xfrm>
            <a:off x="225568" y="92039"/>
            <a:ext cx="2236510" cy="338554"/>
          </a:xfrm>
          <a:prstGeom prst="rect">
            <a:avLst/>
          </a:prstGeom>
          <a:noFill/>
        </p:spPr>
        <p:txBody>
          <a:bodyPr wrap="none" rtlCol="0">
            <a:spAutoFit/>
          </a:bodyPr>
          <a:lstStyle/>
          <a:p>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向日葵远程技术进化史</a:t>
            </a:r>
            <a:endParaRPr lang="en-US" altLang="zh-CN" sz="16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grpSp>
        <p:nvGrpSpPr>
          <p:cNvPr id="76" name="组合 75">
            <a:extLst>
              <a:ext uri="{FF2B5EF4-FFF2-40B4-BE49-F238E27FC236}">
                <a16:creationId xmlns:a16="http://schemas.microsoft.com/office/drawing/2014/main" id="{644DA392-BB29-45AB-8F8C-20825A669D78}"/>
              </a:ext>
            </a:extLst>
          </p:cNvPr>
          <p:cNvGrpSpPr/>
          <p:nvPr/>
        </p:nvGrpSpPr>
        <p:grpSpPr>
          <a:xfrm>
            <a:off x="842522" y="1190650"/>
            <a:ext cx="6207975" cy="1574655"/>
            <a:chOff x="842522" y="1190650"/>
            <a:chExt cx="6207975" cy="1574655"/>
          </a:xfrm>
        </p:grpSpPr>
        <p:grpSp>
          <p:nvGrpSpPr>
            <p:cNvPr id="68" name="组合 67">
              <a:extLst>
                <a:ext uri="{FF2B5EF4-FFF2-40B4-BE49-F238E27FC236}">
                  <a16:creationId xmlns:a16="http://schemas.microsoft.com/office/drawing/2014/main" id="{E21B63E4-1D75-45C5-9E01-35D2041720C2}"/>
                </a:ext>
              </a:extLst>
            </p:cNvPr>
            <p:cNvGrpSpPr/>
            <p:nvPr/>
          </p:nvGrpSpPr>
          <p:grpSpPr>
            <a:xfrm>
              <a:off x="842522" y="1190650"/>
              <a:ext cx="6207975" cy="1574655"/>
              <a:chOff x="-102570" y="1190650"/>
              <a:chExt cx="6652845" cy="1574655"/>
            </a:xfrm>
          </p:grpSpPr>
          <p:sp>
            <p:nvSpPr>
              <p:cNvPr id="63" name="Freeform 9">
                <a:extLst>
                  <a:ext uri="{FF2B5EF4-FFF2-40B4-BE49-F238E27FC236}">
                    <a16:creationId xmlns:a16="http://schemas.microsoft.com/office/drawing/2014/main" id="{B9FAD3C6-5CA9-4221-8317-72972C8939A0}"/>
                  </a:ext>
                </a:extLst>
              </p:cNvPr>
              <p:cNvSpPr>
                <a:spLocks noEditPoints="1"/>
              </p:cNvSpPr>
              <p:nvPr/>
            </p:nvSpPr>
            <p:spPr bwMode="auto">
              <a:xfrm>
                <a:off x="5497210" y="1337141"/>
                <a:ext cx="632124" cy="581508"/>
              </a:xfrm>
              <a:custGeom>
                <a:avLst/>
                <a:gdLst>
                  <a:gd name="T0" fmla="*/ 64 w 128"/>
                  <a:gd name="T1" fmla="*/ 128 h 128"/>
                  <a:gd name="T2" fmla="*/ 128 w 128"/>
                  <a:gd name="T3" fmla="*/ 64 h 128"/>
                  <a:gd name="T4" fmla="*/ 64 w 128"/>
                  <a:gd name="T5" fmla="*/ 0 h 128"/>
                  <a:gd name="T6" fmla="*/ 0 w 128"/>
                  <a:gd name="T7" fmla="*/ 64 h 128"/>
                  <a:gd name="T8" fmla="*/ 64 w 128"/>
                  <a:gd name="T9" fmla="*/ 128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60 w 128"/>
                  <a:gd name="T21" fmla="*/ 32 h 128"/>
                  <a:gd name="T22" fmla="*/ 64 w 128"/>
                  <a:gd name="T23" fmla="*/ 28 h 128"/>
                  <a:gd name="T24" fmla="*/ 68 w 128"/>
                  <a:gd name="T25" fmla="*/ 32 h 128"/>
                  <a:gd name="T26" fmla="*/ 68 w 128"/>
                  <a:gd name="T27" fmla="*/ 60 h 128"/>
                  <a:gd name="T28" fmla="*/ 64 w 128"/>
                  <a:gd name="T29" fmla="*/ 64 h 128"/>
                  <a:gd name="T30" fmla="*/ 60 w 128"/>
                  <a:gd name="T31" fmla="*/ 60 h 128"/>
                  <a:gd name="T32" fmla="*/ 60 w 128"/>
                  <a:gd name="T33" fmla="*/ 32 h 128"/>
                  <a:gd name="T34" fmla="*/ 86 w 128"/>
                  <a:gd name="T35" fmla="*/ 38 h 128"/>
                  <a:gd name="T36" fmla="*/ 86 w 128"/>
                  <a:gd name="T37" fmla="*/ 45 h 128"/>
                  <a:gd name="T38" fmla="*/ 92 w 128"/>
                  <a:gd name="T39" fmla="*/ 63 h 128"/>
                  <a:gd name="T40" fmla="*/ 64 w 128"/>
                  <a:gd name="T41" fmla="*/ 92 h 128"/>
                  <a:gd name="T42" fmla="*/ 36 w 128"/>
                  <a:gd name="T43" fmla="*/ 63 h 128"/>
                  <a:gd name="T44" fmla="*/ 43 w 128"/>
                  <a:gd name="T45" fmla="*/ 45 h 128"/>
                  <a:gd name="T46" fmla="*/ 42 w 128"/>
                  <a:gd name="T47" fmla="*/ 38 h 128"/>
                  <a:gd name="T48" fmla="*/ 36 w 128"/>
                  <a:gd name="T49" fmla="*/ 40 h 128"/>
                  <a:gd name="T50" fmla="*/ 28 w 128"/>
                  <a:gd name="T51" fmla="*/ 63 h 128"/>
                  <a:gd name="T52" fmla="*/ 64 w 128"/>
                  <a:gd name="T53" fmla="*/ 100 h 128"/>
                  <a:gd name="T54" fmla="*/ 100 w 128"/>
                  <a:gd name="T55" fmla="*/ 63 h 128"/>
                  <a:gd name="T56" fmla="*/ 92 w 128"/>
                  <a:gd name="T57" fmla="*/ 40 h 128"/>
                  <a:gd name="T58" fmla="*/ 86 w 128"/>
                  <a:gd name="T59"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8">
                    <a:moveTo>
                      <a:pt x="64" y="128"/>
                    </a:moveTo>
                    <a:cubicBezTo>
                      <a:pt x="100" y="128"/>
                      <a:pt x="128" y="99"/>
                      <a:pt x="128" y="64"/>
                    </a:cubicBezTo>
                    <a:cubicBezTo>
                      <a:pt x="128" y="29"/>
                      <a:pt x="100" y="0"/>
                      <a:pt x="64" y="0"/>
                    </a:cubicBezTo>
                    <a:cubicBezTo>
                      <a:pt x="29" y="0"/>
                      <a:pt x="0" y="29"/>
                      <a:pt x="0" y="64"/>
                    </a:cubicBezTo>
                    <a:cubicBezTo>
                      <a:pt x="0" y="99"/>
                      <a:pt x="29" y="128"/>
                      <a:pt x="64" y="128"/>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60" y="32"/>
                    </a:moveTo>
                    <a:cubicBezTo>
                      <a:pt x="60" y="30"/>
                      <a:pt x="62" y="28"/>
                      <a:pt x="64" y="28"/>
                    </a:cubicBezTo>
                    <a:cubicBezTo>
                      <a:pt x="67" y="28"/>
                      <a:pt x="68" y="30"/>
                      <a:pt x="68" y="32"/>
                    </a:cubicBezTo>
                    <a:cubicBezTo>
                      <a:pt x="68" y="60"/>
                      <a:pt x="68" y="60"/>
                      <a:pt x="68" y="60"/>
                    </a:cubicBezTo>
                    <a:cubicBezTo>
                      <a:pt x="68" y="62"/>
                      <a:pt x="67" y="64"/>
                      <a:pt x="64" y="64"/>
                    </a:cubicBezTo>
                    <a:cubicBezTo>
                      <a:pt x="62" y="64"/>
                      <a:pt x="60" y="62"/>
                      <a:pt x="60" y="60"/>
                    </a:cubicBezTo>
                    <a:lnTo>
                      <a:pt x="60" y="32"/>
                    </a:lnTo>
                    <a:close/>
                    <a:moveTo>
                      <a:pt x="86" y="38"/>
                    </a:moveTo>
                    <a:cubicBezTo>
                      <a:pt x="84" y="40"/>
                      <a:pt x="85" y="43"/>
                      <a:pt x="86" y="45"/>
                    </a:cubicBezTo>
                    <a:cubicBezTo>
                      <a:pt x="90" y="50"/>
                      <a:pt x="92" y="56"/>
                      <a:pt x="92" y="63"/>
                    </a:cubicBezTo>
                    <a:cubicBezTo>
                      <a:pt x="92" y="79"/>
                      <a:pt x="80" y="92"/>
                      <a:pt x="64" y="92"/>
                    </a:cubicBezTo>
                    <a:cubicBezTo>
                      <a:pt x="49" y="92"/>
                      <a:pt x="36" y="79"/>
                      <a:pt x="36" y="63"/>
                    </a:cubicBezTo>
                    <a:cubicBezTo>
                      <a:pt x="36" y="56"/>
                      <a:pt x="39" y="50"/>
                      <a:pt x="43" y="45"/>
                    </a:cubicBezTo>
                    <a:cubicBezTo>
                      <a:pt x="44" y="43"/>
                      <a:pt x="44" y="40"/>
                      <a:pt x="42" y="38"/>
                    </a:cubicBezTo>
                    <a:cubicBezTo>
                      <a:pt x="40" y="36"/>
                      <a:pt x="36" y="40"/>
                      <a:pt x="36" y="40"/>
                    </a:cubicBezTo>
                    <a:cubicBezTo>
                      <a:pt x="31" y="46"/>
                      <a:pt x="28" y="54"/>
                      <a:pt x="28" y="63"/>
                    </a:cubicBezTo>
                    <a:cubicBezTo>
                      <a:pt x="28" y="83"/>
                      <a:pt x="44" y="100"/>
                      <a:pt x="64" y="100"/>
                    </a:cubicBezTo>
                    <a:cubicBezTo>
                      <a:pt x="84" y="100"/>
                      <a:pt x="100" y="83"/>
                      <a:pt x="100" y="63"/>
                    </a:cubicBezTo>
                    <a:cubicBezTo>
                      <a:pt x="100" y="54"/>
                      <a:pt x="97" y="46"/>
                      <a:pt x="92" y="40"/>
                    </a:cubicBezTo>
                    <a:cubicBezTo>
                      <a:pt x="92" y="40"/>
                      <a:pt x="88" y="36"/>
                      <a:pt x="86" y="38"/>
                    </a:cubicBezTo>
                    <a:close/>
                  </a:path>
                </a:pathLst>
              </a:custGeom>
              <a:solidFill>
                <a:schemeClr val="bg1">
                  <a:alpha val="40000"/>
                </a:schemeClr>
              </a:solidFill>
              <a:ln w="57150">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9" name="矩形 28">
                <a:extLst>
                  <a:ext uri="{FF2B5EF4-FFF2-40B4-BE49-F238E27FC236}">
                    <a16:creationId xmlns:a16="http://schemas.microsoft.com/office/drawing/2014/main" id="{1A0FF78F-0296-4E50-A885-00B1FC426620}"/>
                  </a:ext>
                </a:extLst>
              </p:cNvPr>
              <p:cNvSpPr/>
              <p:nvPr/>
            </p:nvSpPr>
            <p:spPr>
              <a:xfrm>
                <a:off x="-102570" y="1190650"/>
                <a:ext cx="6652845" cy="1574655"/>
              </a:xfrm>
              <a:prstGeom prst="rect">
                <a:avLst/>
              </a:prstGeom>
              <a:solidFill>
                <a:srgbClr val="F860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solidFill>
                    <a:schemeClr val="bg1"/>
                  </a:solidFill>
                  <a:latin typeface="微软雅黑 Light" panose="020B0502040204020203" pitchFamily="34" charset="-122"/>
                  <a:ea typeface="微软雅黑 Light" panose="020B0502040204020203" pitchFamily="34" charset="-122"/>
                  <a:cs typeface="微软雅黑" charset="-122"/>
                </a:endParaRPr>
              </a:p>
            </p:txBody>
          </p:sp>
          <p:sp>
            <p:nvSpPr>
              <p:cNvPr id="30" name="矩形 29">
                <a:extLst>
                  <a:ext uri="{FF2B5EF4-FFF2-40B4-BE49-F238E27FC236}">
                    <a16:creationId xmlns:a16="http://schemas.microsoft.com/office/drawing/2014/main" id="{DC85B6A3-A04F-4E57-AE00-701E32033290}"/>
                  </a:ext>
                </a:extLst>
              </p:cNvPr>
              <p:cNvSpPr/>
              <p:nvPr/>
            </p:nvSpPr>
            <p:spPr>
              <a:xfrm>
                <a:off x="1015429" y="1570827"/>
                <a:ext cx="3802430" cy="400110"/>
              </a:xfrm>
              <a:prstGeom prst="rect">
                <a:avLst/>
              </a:prstGeom>
            </p:spPr>
            <p:txBody>
              <a:bodyPr wrap="square">
                <a:spAutoFit/>
              </a:bodyPr>
              <a:lstStyle/>
              <a:p>
                <a:r>
                  <a:rPr lang="zh-CN" altLang="en-US" sz="2000" b="1" dirty="0">
                    <a:solidFill>
                      <a:schemeClr val="bg2"/>
                    </a:solidFill>
                    <a:latin typeface="微软雅黑 Light" panose="020B0502040204020203" pitchFamily="34" charset="-122"/>
                    <a:ea typeface="微软雅黑 Light" panose="020B0502040204020203" pitchFamily="34" charset="-122"/>
                    <a:cs typeface="微软雅黑" charset="-122"/>
                  </a:rPr>
                  <a:t>一体化控制技术</a:t>
                </a:r>
                <a:endParaRPr lang="en-US" altLang="zh-CN" sz="2000" b="1" dirty="0">
                  <a:solidFill>
                    <a:schemeClr val="bg2"/>
                  </a:solidFill>
                  <a:latin typeface="微软雅黑 Light" panose="020B0502040204020203" pitchFamily="34" charset="-122"/>
                  <a:ea typeface="微软雅黑 Light" panose="020B0502040204020203" pitchFamily="34" charset="-122"/>
                  <a:cs typeface="微软雅黑" charset="-122"/>
                </a:endParaRPr>
              </a:p>
            </p:txBody>
          </p:sp>
        </p:grpSp>
        <p:sp>
          <p:nvSpPr>
            <p:cNvPr id="72" name="矩形 71">
              <a:extLst>
                <a:ext uri="{FF2B5EF4-FFF2-40B4-BE49-F238E27FC236}">
                  <a16:creationId xmlns:a16="http://schemas.microsoft.com/office/drawing/2014/main" id="{20315478-73F3-4009-B73B-81E65C54D10F}"/>
                </a:ext>
              </a:extLst>
            </p:cNvPr>
            <p:cNvSpPr/>
            <p:nvPr/>
          </p:nvSpPr>
          <p:spPr>
            <a:xfrm>
              <a:off x="899843" y="1259215"/>
              <a:ext cx="1062892" cy="830997"/>
            </a:xfrm>
            <a:prstGeom prst="rect">
              <a:avLst/>
            </a:prstGeom>
          </p:spPr>
          <p:txBody>
            <a:bodyPr wrap="square">
              <a:spAutoFit/>
            </a:bodyPr>
            <a:lstStyle/>
            <a:p>
              <a:r>
                <a:rPr lang="en-US" altLang="zh-CN" sz="4800" b="1" dirty="0">
                  <a:solidFill>
                    <a:schemeClr val="bg2">
                      <a:alpha val="60000"/>
                    </a:schemeClr>
                  </a:solidFill>
                  <a:latin typeface="微软雅黑 Light" panose="020B0502040204020203" pitchFamily="34" charset="-122"/>
                  <a:ea typeface="微软雅黑 Light" panose="020B0502040204020203" pitchFamily="34" charset="-122"/>
                  <a:cs typeface="微软雅黑" charset="-122"/>
                </a:rPr>
                <a:t>2.0</a:t>
              </a:r>
            </a:p>
          </p:txBody>
        </p:sp>
      </p:grpSp>
      <p:grpSp>
        <p:nvGrpSpPr>
          <p:cNvPr id="75" name="组合 74">
            <a:extLst>
              <a:ext uri="{FF2B5EF4-FFF2-40B4-BE49-F238E27FC236}">
                <a16:creationId xmlns:a16="http://schemas.microsoft.com/office/drawing/2014/main" id="{AAEFF2D5-0E26-4853-A8A5-C4EC89FB9F9D}"/>
              </a:ext>
            </a:extLst>
          </p:cNvPr>
          <p:cNvGrpSpPr/>
          <p:nvPr/>
        </p:nvGrpSpPr>
        <p:grpSpPr>
          <a:xfrm>
            <a:off x="834219" y="2002449"/>
            <a:ext cx="6216278" cy="874566"/>
            <a:chOff x="834219" y="2002449"/>
            <a:chExt cx="6216278" cy="874566"/>
          </a:xfrm>
        </p:grpSpPr>
        <p:grpSp>
          <p:nvGrpSpPr>
            <p:cNvPr id="67" name="组合 66">
              <a:extLst>
                <a:ext uri="{FF2B5EF4-FFF2-40B4-BE49-F238E27FC236}">
                  <a16:creationId xmlns:a16="http://schemas.microsoft.com/office/drawing/2014/main" id="{17DB660D-37E7-465B-8370-7BDEFDB61BDB}"/>
                </a:ext>
              </a:extLst>
            </p:cNvPr>
            <p:cNvGrpSpPr/>
            <p:nvPr/>
          </p:nvGrpSpPr>
          <p:grpSpPr>
            <a:xfrm>
              <a:off x="834219" y="2002449"/>
              <a:ext cx="6216278" cy="762855"/>
              <a:chOff x="323851" y="2002449"/>
              <a:chExt cx="6216278" cy="762855"/>
            </a:xfrm>
          </p:grpSpPr>
          <p:sp>
            <p:nvSpPr>
              <p:cNvPr id="37" name="矩形 36">
                <a:extLst>
                  <a:ext uri="{FF2B5EF4-FFF2-40B4-BE49-F238E27FC236}">
                    <a16:creationId xmlns:a16="http://schemas.microsoft.com/office/drawing/2014/main" id="{19B8087C-7C0C-4CBB-923B-C41705824BA1}"/>
                  </a:ext>
                </a:extLst>
              </p:cNvPr>
              <p:cNvSpPr/>
              <p:nvPr/>
            </p:nvSpPr>
            <p:spPr>
              <a:xfrm>
                <a:off x="323851" y="2002449"/>
                <a:ext cx="6216278" cy="762855"/>
              </a:xfrm>
              <a:prstGeom prst="rect">
                <a:avLst/>
              </a:prstGeom>
              <a:solidFill>
                <a:srgbClr val="F86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solidFill>
                    <a:schemeClr val="bg1"/>
                  </a:solidFill>
                  <a:latin typeface="微软雅黑 Light" panose="020B0502040204020203" pitchFamily="34" charset="-122"/>
                  <a:ea typeface="微软雅黑 Light" panose="020B0502040204020203" pitchFamily="34" charset="-122"/>
                  <a:cs typeface="微软雅黑" charset="-122"/>
                </a:endParaRPr>
              </a:p>
            </p:txBody>
          </p:sp>
          <p:sp>
            <p:nvSpPr>
              <p:cNvPr id="38" name="矩形 37">
                <a:extLst>
                  <a:ext uri="{FF2B5EF4-FFF2-40B4-BE49-F238E27FC236}">
                    <a16:creationId xmlns:a16="http://schemas.microsoft.com/office/drawing/2014/main" id="{692AEDA8-7463-4AC5-94C4-1F91407BDFF0}"/>
                  </a:ext>
                </a:extLst>
              </p:cNvPr>
              <p:cNvSpPr/>
              <p:nvPr/>
            </p:nvSpPr>
            <p:spPr>
              <a:xfrm>
                <a:off x="1376623" y="2354838"/>
                <a:ext cx="3208375" cy="400110"/>
              </a:xfrm>
              <a:prstGeom prst="rect">
                <a:avLst/>
              </a:prstGeom>
            </p:spPr>
            <p:txBody>
              <a:bodyPr wrap="square">
                <a:spAutoFit/>
              </a:bodyPr>
              <a:lstStyle/>
              <a:p>
                <a:r>
                  <a:rPr lang="zh-CN" altLang="en-US" sz="2000" b="1" dirty="0">
                    <a:solidFill>
                      <a:schemeClr val="bg2"/>
                    </a:solidFill>
                    <a:latin typeface="微软雅黑 Light" panose="020B0502040204020203" pitchFamily="34" charset="-122"/>
                    <a:ea typeface="微软雅黑 Light" panose="020B0502040204020203" pitchFamily="34" charset="-122"/>
                    <a:cs typeface="微软雅黑" charset="-122"/>
                  </a:rPr>
                  <a:t>软件化控制技术</a:t>
                </a:r>
                <a:endParaRPr lang="en-US" altLang="zh-CN" sz="2000" b="1" dirty="0">
                  <a:solidFill>
                    <a:schemeClr val="bg2"/>
                  </a:solidFill>
                  <a:latin typeface="微软雅黑 Light" panose="020B0502040204020203" pitchFamily="34" charset="-122"/>
                  <a:ea typeface="微软雅黑 Light" panose="020B0502040204020203" pitchFamily="34" charset="-122"/>
                  <a:cs typeface="微软雅黑" charset="-122"/>
                </a:endParaRPr>
              </a:p>
            </p:txBody>
          </p:sp>
          <p:sp>
            <p:nvSpPr>
              <p:cNvPr id="18" name="Freeform 5">
                <a:extLst>
                  <a:ext uri="{FF2B5EF4-FFF2-40B4-BE49-F238E27FC236}">
                    <a16:creationId xmlns:a16="http://schemas.microsoft.com/office/drawing/2014/main" id="{DD8600AE-3CF8-484F-86FF-AF6E22AB6E56}"/>
                  </a:ext>
                </a:extLst>
              </p:cNvPr>
              <p:cNvSpPr>
                <a:spLocks noEditPoints="1"/>
              </p:cNvSpPr>
              <p:nvPr/>
            </p:nvSpPr>
            <p:spPr bwMode="auto">
              <a:xfrm>
                <a:off x="5557482" y="2102181"/>
                <a:ext cx="589854" cy="588988"/>
              </a:xfrm>
              <a:custGeom>
                <a:avLst/>
                <a:gdLst>
                  <a:gd name="T0" fmla="*/ 1637 w 2048"/>
                  <a:gd name="T1" fmla="*/ 1117 h 2048"/>
                  <a:gd name="T2" fmla="*/ 1679 w 2048"/>
                  <a:gd name="T3" fmla="*/ 1112 h 2048"/>
                  <a:gd name="T4" fmla="*/ 1829 w 2048"/>
                  <a:gd name="T5" fmla="*/ 681 h 2048"/>
                  <a:gd name="T6" fmla="*/ 1638 w 2048"/>
                  <a:gd name="T7" fmla="*/ 612 h 2048"/>
                  <a:gd name="T8" fmla="*/ 1662 w 2048"/>
                  <a:gd name="T9" fmla="*/ 578 h 2048"/>
                  <a:gd name="T10" fmla="*/ 1615 w 2048"/>
                  <a:gd name="T11" fmla="*/ 230 h 2048"/>
                  <a:gd name="T12" fmla="*/ 1291 w 2048"/>
                  <a:gd name="T13" fmla="*/ 253 h 2048"/>
                  <a:gd name="T14" fmla="*/ 1276 w 2048"/>
                  <a:gd name="T15" fmla="*/ 246 h 2048"/>
                  <a:gd name="T16" fmla="*/ 995 w 2048"/>
                  <a:gd name="T17" fmla="*/ 0 h 2048"/>
                  <a:gd name="T18" fmla="*/ 776 w 2048"/>
                  <a:gd name="T19" fmla="*/ 254 h 2048"/>
                  <a:gd name="T20" fmla="*/ 742 w 2048"/>
                  <a:gd name="T21" fmla="*/ 230 h 2048"/>
                  <a:gd name="T22" fmla="*/ 394 w 2048"/>
                  <a:gd name="T23" fmla="*/ 277 h 2048"/>
                  <a:gd name="T24" fmla="*/ 417 w 2048"/>
                  <a:gd name="T25" fmla="*/ 601 h 2048"/>
                  <a:gd name="T26" fmla="*/ 410 w 2048"/>
                  <a:gd name="T27" fmla="*/ 616 h 2048"/>
                  <a:gd name="T28" fmla="*/ 164 w 2048"/>
                  <a:gd name="T29" fmla="*/ 897 h 2048"/>
                  <a:gd name="T30" fmla="*/ 410 w 2048"/>
                  <a:gd name="T31" fmla="*/ 1108 h 2048"/>
                  <a:gd name="T32" fmla="*/ 417 w 2048"/>
                  <a:gd name="T33" fmla="*/ 1127 h 2048"/>
                  <a:gd name="T34" fmla="*/ 441 w 2048"/>
                  <a:gd name="T35" fmla="*/ 1498 h 2048"/>
                  <a:gd name="T36" fmla="*/ 775 w 2048"/>
                  <a:gd name="T37" fmla="*/ 1473 h 2048"/>
                  <a:gd name="T38" fmla="*/ 780 w 2048"/>
                  <a:gd name="T39" fmla="*/ 1515 h 2048"/>
                  <a:gd name="T40" fmla="*/ 1276 w 2048"/>
                  <a:gd name="T41" fmla="*/ 1515 h 2048"/>
                  <a:gd name="T42" fmla="*/ 1281 w 2048"/>
                  <a:gd name="T43" fmla="*/ 1473 h 2048"/>
                  <a:gd name="T44" fmla="*/ 1615 w 2048"/>
                  <a:gd name="T45" fmla="*/ 1498 h 2048"/>
                  <a:gd name="T46" fmla="*/ 1526 w 2048"/>
                  <a:gd name="T47" fmla="*/ 1240 h 2048"/>
                  <a:gd name="T48" fmla="*/ 1502 w 2048"/>
                  <a:gd name="T49" fmla="*/ 1385 h 2048"/>
                  <a:gd name="T50" fmla="*/ 1220 w 2048"/>
                  <a:gd name="T51" fmla="*/ 1326 h 2048"/>
                  <a:gd name="T52" fmla="*/ 1116 w 2048"/>
                  <a:gd name="T53" fmla="*/ 1515 h 2048"/>
                  <a:gd name="T54" fmla="*/ 940 w 2048"/>
                  <a:gd name="T55" fmla="*/ 1515 h 2048"/>
                  <a:gd name="T56" fmla="*/ 836 w 2048"/>
                  <a:gd name="T57" fmla="*/ 1326 h 2048"/>
                  <a:gd name="T58" fmla="*/ 628 w 2048"/>
                  <a:gd name="T59" fmla="*/ 1385 h 2048"/>
                  <a:gd name="T60" fmla="*/ 507 w 2048"/>
                  <a:gd name="T61" fmla="*/ 1264 h 2048"/>
                  <a:gd name="T62" fmla="*/ 566 w 2048"/>
                  <a:gd name="T63" fmla="*/ 1055 h 2048"/>
                  <a:gd name="T64" fmla="*/ 324 w 2048"/>
                  <a:gd name="T65" fmla="*/ 897 h 2048"/>
                  <a:gd name="T66" fmla="*/ 410 w 2048"/>
                  <a:gd name="T67" fmla="*/ 776 h 2048"/>
                  <a:gd name="T68" fmla="*/ 530 w 2048"/>
                  <a:gd name="T69" fmla="*/ 488 h 2048"/>
                  <a:gd name="T70" fmla="*/ 507 w 2048"/>
                  <a:gd name="T71" fmla="*/ 390 h 2048"/>
                  <a:gd name="T72" fmla="*/ 628 w 2048"/>
                  <a:gd name="T73" fmla="*/ 343 h 2048"/>
                  <a:gd name="T74" fmla="*/ 837 w 2048"/>
                  <a:gd name="T75" fmla="*/ 402 h 2048"/>
                  <a:gd name="T76" fmla="*/ 995 w 2048"/>
                  <a:gd name="T77" fmla="*/ 160 h 2048"/>
                  <a:gd name="T78" fmla="*/ 1116 w 2048"/>
                  <a:gd name="T79" fmla="*/ 246 h 2048"/>
                  <a:gd name="T80" fmla="*/ 1404 w 2048"/>
                  <a:gd name="T81" fmla="*/ 366 h 2048"/>
                  <a:gd name="T82" fmla="*/ 1502 w 2048"/>
                  <a:gd name="T83" fmla="*/ 343 h 2048"/>
                  <a:gd name="T84" fmla="*/ 1549 w 2048"/>
                  <a:gd name="T85" fmla="*/ 464 h 2048"/>
                  <a:gd name="T86" fmla="*/ 1490 w 2048"/>
                  <a:gd name="T87" fmla="*/ 673 h 2048"/>
                  <a:gd name="T88" fmla="*/ 1732 w 2048"/>
                  <a:gd name="T89" fmla="*/ 831 h 2048"/>
                  <a:gd name="T90" fmla="*/ 1646 w 2048"/>
                  <a:gd name="T91" fmla="*/ 952 h 2048"/>
                  <a:gd name="T92" fmla="*/ 1526 w 2048"/>
                  <a:gd name="T93" fmla="*/ 1240 h 2048"/>
                  <a:gd name="T94" fmla="*/ 1728 w 2048"/>
                  <a:gd name="T95" fmla="*/ 2048 h 2048"/>
                  <a:gd name="T96" fmla="*/ 1888 w 2048"/>
                  <a:gd name="T97" fmla="*/ 1728 h 2048"/>
                  <a:gd name="T98" fmla="*/ 2048 w 2048"/>
                  <a:gd name="T99" fmla="*/ 1580 h 2048"/>
                  <a:gd name="T100" fmla="*/ 320 w 2048"/>
                  <a:gd name="T101" fmla="*/ 2048 h 2048"/>
                  <a:gd name="T102" fmla="*/ 80 w 2048"/>
                  <a:gd name="T103" fmla="*/ 1500 h 2048"/>
                  <a:gd name="T104" fmla="*/ 320 w 2048"/>
                  <a:gd name="T105" fmla="*/ 1888 h 2048"/>
                  <a:gd name="T106" fmla="*/ 1317 w 2048"/>
                  <a:gd name="T107" fmla="*/ 850 h 2048"/>
                  <a:gd name="T108" fmla="*/ 1024 w 2048"/>
                  <a:gd name="T109" fmla="*/ 1156 h 2048"/>
                  <a:gd name="T110" fmla="*/ 732 w 2048"/>
                  <a:gd name="T111" fmla="*/ 850 h 2048"/>
                  <a:gd name="T112" fmla="*/ 948 w 2048"/>
                  <a:gd name="T113" fmla="*/ 588 h 2048"/>
                  <a:gd name="T114" fmla="*/ 1108 w 2048"/>
                  <a:gd name="T115" fmla="*/ 588 h 2048"/>
                  <a:gd name="T116" fmla="*/ 1317 w 2048"/>
                  <a:gd name="T117" fmla="*/ 85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8" h="2048">
                    <a:moveTo>
                      <a:pt x="1662" y="1150"/>
                    </a:moveTo>
                    <a:cubicBezTo>
                      <a:pt x="1639" y="1127"/>
                      <a:pt x="1639" y="1127"/>
                      <a:pt x="1639" y="1127"/>
                    </a:cubicBezTo>
                    <a:cubicBezTo>
                      <a:pt x="1636" y="1124"/>
                      <a:pt x="1636" y="1121"/>
                      <a:pt x="1637" y="1117"/>
                    </a:cubicBezTo>
                    <a:cubicBezTo>
                      <a:pt x="1638" y="1116"/>
                      <a:pt x="1638" y="1116"/>
                      <a:pt x="1638" y="1116"/>
                    </a:cubicBezTo>
                    <a:cubicBezTo>
                      <a:pt x="1639" y="1113"/>
                      <a:pt x="1643" y="1112"/>
                      <a:pt x="1646" y="1112"/>
                    </a:cubicBezTo>
                    <a:cubicBezTo>
                      <a:pt x="1679" y="1112"/>
                      <a:pt x="1679" y="1112"/>
                      <a:pt x="1679" y="1112"/>
                    </a:cubicBezTo>
                    <a:cubicBezTo>
                      <a:pt x="1797" y="1112"/>
                      <a:pt x="1892" y="1016"/>
                      <a:pt x="1892" y="897"/>
                    </a:cubicBezTo>
                    <a:cubicBezTo>
                      <a:pt x="1892" y="831"/>
                      <a:pt x="1892" y="831"/>
                      <a:pt x="1892" y="831"/>
                    </a:cubicBezTo>
                    <a:cubicBezTo>
                      <a:pt x="1892" y="774"/>
                      <a:pt x="1870" y="720"/>
                      <a:pt x="1829" y="681"/>
                    </a:cubicBezTo>
                    <a:cubicBezTo>
                      <a:pt x="1789" y="642"/>
                      <a:pt x="1736" y="620"/>
                      <a:pt x="1679" y="620"/>
                    </a:cubicBezTo>
                    <a:cubicBezTo>
                      <a:pt x="1646" y="620"/>
                      <a:pt x="1646" y="620"/>
                      <a:pt x="1646" y="620"/>
                    </a:cubicBezTo>
                    <a:cubicBezTo>
                      <a:pt x="1644" y="620"/>
                      <a:pt x="1640" y="617"/>
                      <a:pt x="1638" y="612"/>
                    </a:cubicBezTo>
                    <a:cubicBezTo>
                      <a:pt x="1637" y="611"/>
                      <a:pt x="1637" y="611"/>
                      <a:pt x="1637" y="611"/>
                    </a:cubicBezTo>
                    <a:cubicBezTo>
                      <a:pt x="1636" y="607"/>
                      <a:pt x="1636" y="604"/>
                      <a:pt x="1639" y="601"/>
                    </a:cubicBezTo>
                    <a:cubicBezTo>
                      <a:pt x="1662" y="578"/>
                      <a:pt x="1662" y="578"/>
                      <a:pt x="1662" y="578"/>
                    </a:cubicBezTo>
                    <a:cubicBezTo>
                      <a:pt x="1703" y="537"/>
                      <a:pt x="1725" y="484"/>
                      <a:pt x="1725" y="427"/>
                    </a:cubicBezTo>
                    <a:cubicBezTo>
                      <a:pt x="1725" y="370"/>
                      <a:pt x="1703" y="317"/>
                      <a:pt x="1662" y="277"/>
                    </a:cubicBezTo>
                    <a:cubicBezTo>
                      <a:pt x="1615" y="230"/>
                      <a:pt x="1615" y="230"/>
                      <a:pt x="1615" y="230"/>
                    </a:cubicBezTo>
                    <a:cubicBezTo>
                      <a:pt x="1575" y="189"/>
                      <a:pt x="1522" y="167"/>
                      <a:pt x="1465" y="167"/>
                    </a:cubicBezTo>
                    <a:cubicBezTo>
                      <a:pt x="1408" y="167"/>
                      <a:pt x="1355" y="189"/>
                      <a:pt x="1314" y="230"/>
                    </a:cubicBezTo>
                    <a:cubicBezTo>
                      <a:pt x="1291" y="253"/>
                      <a:pt x="1291" y="253"/>
                      <a:pt x="1291" y="253"/>
                    </a:cubicBezTo>
                    <a:cubicBezTo>
                      <a:pt x="1288" y="256"/>
                      <a:pt x="1285" y="256"/>
                      <a:pt x="1281" y="255"/>
                    </a:cubicBezTo>
                    <a:cubicBezTo>
                      <a:pt x="1280" y="254"/>
                      <a:pt x="1280" y="254"/>
                      <a:pt x="1280" y="254"/>
                    </a:cubicBezTo>
                    <a:cubicBezTo>
                      <a:pt x="1277" y="253"/>
                      <a:pt x="1276" y="249"/>
                      <a:pt x="1276" y="246"/>
                    </a:cubicBezTo>
                    <a:cubicBezTo>
                      <a:pt x="1276" y="213"/>
                      <a:pt x="1276" y="213"/>
                      <a:pt x="1276" y="213"/>
                    </a:cubicBezTo>
                    <a:cubicBezTo>
                      <a:pt x="1276" y="95"/>
                      <a:pt x="1180" y="0"/>
                      <a:pt x="1061" y="0"/>
                    </a:cubicBezTo>
                    <a:cubicBezTo>
                      <a:pt x="995" y="0"/>
                      <a:pt x="995" y="0"/>
                      <a:pt x="995" y="0"/>
                    </a:cubicBezTo>
                    <a:cubicBezTo>
                      <a:pt x="876" y="0"/>
                      <a:pt x="780" y="95"/>
                      <a:pt x="780" y="213"/>
                    </a:cubicBezTo>
                    <a:cubicBezTo>
                      <a:pt x="780" y="246"/>
                      <a:pt x="780" y="246"/>
                      <a:pt x="780" y="246"/>
                    </a:cubicBezTo>
                    <a:cubicBezTo>
                      <a:pt x="780" y="249"/>
                      <a:pt x="779" y="253"/>
                      <a:pt x="776" y="254"/>
                    </a:cubicBezTo>
                    <a:cubicBezTo>
                      <a:pt x="775" y="255"/>
                      <a:pt x="775" y="255"/>
                      <a:pt x="775" y="255"/>
                    </a:cubicBezTo>
                    <a:cubicBezTo>
                      <a:pt x="771" y="256"/>
                      <a:pt x="768" y="256"/>
                      <a:pt x="765" y="253"/>
                    </a:cubicBezTo>
                    <a:cubicBezTo>
                      <a:pt x="742" y="230"/>
                      <a:pt x="742" y="230"/>
                      <a:pt x="742" y="230"/>
                    </a:cubicBezTo>
                    <a:cubicBezTo>
                      <a:pt x="701" y="189"/>
                      <a:pt x="648" y="167"/>
                      <a:pt x="591" y="167"/>
                    </a:cubicBezTo>
                    <a:cubicBezTo>
                      <a:pt x="534" y="167"/>
                      <a:pt x="481" y="189"/>
                      <a:pt x="441" y="230"/>
                    </a:cubicBezTo>
                    <a:cubicBezTo>
                      <a:pt x="394" y="277"/>
                      <a:pt x="394" y="277"/>
                      <a:pt x="394" y="277"/>
                    </a:cubicBezTo>
                    <a:cubicBezTo>
                      <a:pt x="353" y="317"/>
                      <a:pt x="331" y="370"/>
                      <a:pt x="331" y="427"/>
                    </a:cubicBezTo>
                    <a:cubicBezTo>
                      <a:pt x="331" y="484"/>
                      <a:pt x="353" y="537"/>
                      <a:pt x="394" y="578"/>
                    </a:cubicBezTo>
                    <a:cubicBezTo>
                      <a:pt x="417" y="601"/>
                      <a:pt x="417" y="601"/>
                      <a:pt x="417" y="601"/>
                    </a:cubicBezTo>
                    <a:cubicBezTo>
                      <a:pt x="420" y="604"/>
                      <a:pt x="420" y="607"/>
                      <a:pt x="419" y="611"/>
                    </a:cubicBezTo>
                    <a:cubicBezTo>
                      <a:pt x="418" y="612"/>
                      <a:pt x="418" y="612"/>
                      <a:pt x="418" y="612"/>
                    </a:cubicBezTo>
                    <a:cubicBezTo>
                      <a:pt x="417" y="615"/>
                      <a:pt x="413" y="616"/>
                      <a:pt x="410" y="616"/>
                    </a:cubicBezTo>
                    <a:cubicBezTo>
                      <a:pt x="377" y="616"/>
                      <a:pt x="377" y="616"/>
                      <a:pt x="377" y="616"/>
                    </a:cubicBezTo>
                    <a:cubicBezTo>
                      <a:pt x="260" y="616"/>
                      <a:pt x="164" y="712"/>
                      <a:pt x="164" y="831"/>
                    </a:cubicBezTo>
                    <a:cubicBezTo>
                      <a:pt x="164" y="897"/>
                      <a:pt x="164" y="897"/>
                      <a:pt x="164" y="897"/>
                    </a:cubicBezTo>
                    <a:cubicBezTo>
                      <a:pt x="164" y="954"/>
                      <a:pt x="186" y="1008"/>
                      <a:pt x="227" y="1047"/>
                    </a:cubicBezTo>
                    <a:cubicBezTo>
                      <a:pt x="267" y="1086"/>
                      <a:pt x="320" y="1108"/>
                      <a:pt x="377" y="1108"/>
                    </a:cubicBezTo>
                    <a:cubicBezTo>
                      <a:pt x="410" y="1108"/>
                      <a:pt x="410" y="1108"/>
                      <a:pt x="410" y="1108"/>
                    </a:cubicBezTo>
                    <a:cubicBezTo>
                      <a:pt x="412" y="1108"/>
                      <a:pt x="416" y="1111"/>
                      <a:pt x="418" y="1116"/>
                    </a:cubicBezTo>
                    <a:cubicBezTo>
                      <a:pt x="419" y="1117"/>
                      <a:pt x="419" y="1117"/>
                      <a:pt x="419" y="1117"/>
                    </a:cubicBezTo>
                    <a:cubicBezTo>
                      <a:pt x="420" y="1121"/>
                      <a:pt x="420" y="1124"/>
                      <a:pt x="417" y="1127"/>
                    </a:cubicBezTo>
                    <a:cubicBezTo>
                      <a:pt x="394" y="1150"/>
                      <a:pt x="394" y="1150"/>
                      <a:pt x="394" y="1150"/>
                    </a:cubicBezTo>
                    <a:cubicBezTo>
                      <a:pt x="311" y="1233"/>
                      <a:pt x="311" y="1368"/>
                      <a:pt x="394" y="1451"/>
                    </a:cubicBezTo>
                    <a:cubicBezTo>
                      <a:pt x="441" y="1498"/>
                      <a:pt x="441" y="1498"/>
                      <a:pt x="441" y="1498"/>
                    </a:cubicBezTo>
                    <a:cubicBezTo>
                      <a:pt x="524" y="1581"/>
                      <a:pt x="659" y="1581"/>
                      <a:pt x="742" y="1498"/>
                    </a:cubicBezTo>
                    <a:cubicBezTo>
                      <a:pt x="765" y="1475"/>
                      <a:pt x="765" y="1475"/>
                      <a:pt x="765" y="1475"/>
                    </a:cubicBezTo>
                    <a:cubicBezTo>
                      <a:pt x="768" y="1472"/>
                      <a:pt x="771" y="1472"/>
                      <a:pt x="775" y="1473"/>
                    </a:cubicBezTo>
                    <a:cubicBezTo>
                      <a:pt x="776" y="1474"/>
                      <a:pt x="776" y="1474"/>
                      <a:pt x="776" y="1474"/>
                    </a:cubicBezTo>
                    <a:cubicBezTo>
                      <a:pt x="779" y="1475"/>
                      <a:pt x="780" y="1479"/>
                      <a:pt x="780" y="1482"/>
                    </a:cubicBezTo>
                    <a:cubicBezTo>
                      <a:pt x="780" y="1515"/>
                      <a:pt x="780" y="1515"/>
                      <a:pt x="780" y="1515"/>
                    </a:cubicBezTo>
                    <a:cubicBezTo>
                      <a:pt x="780" y="1632"/>
                      <a:pt x="876" y="1728"/>
                      <a:pt x="995" y="1728"/>
                    </a:cubicBezTo>
                    <a:cubicBezTo>
                      <a:pt x="1061" y="1728"/>
                      <a:pt x="1061" y="1728"/>
                      <a:pt x="1061" y="1728"/>
                    </a:cubicBezTo>
                    <a:cubicBezTo>
                      <a:pt x="1180" y="1728"/>
                      <a:pt x="1276" y="1632"/>
                      <a:pt x="1276" y="1515"/>
                    </a:cubicBezTo>
                    <a:cubicBezTo>
                      <a:pt x="1276" y="1482"/>
                      <a:pt x="1276" y="1482"/>
                      <a:pt x="1276" y="1482"/>
                    </a:cubicBezTo>
                    <a:cubicBezTo>
                      <a:pt x="1276" y="1479"/>
                      <a:pt x="1277" y="1475"/>
                      <a:pt x="1280" y="1474"/>
                    </a:cubicBezTo>
                    <a:cubicBezTo>
                      <a:pt x="1281" y="1473"/>
                      <a:pt x="1281" y="1473"/>
                      <a:pt x="1281" y="1473"/>
                    </a:cubicBezTo>
                    <a:cubicBezTo>
                      <a:pt x="1285" y="1472"/>
                      <a:pt x="1288" y="1472"/>
                      <a:pt x="1291" y="1475"/>
                    </a:cubicBezTo>
                    <a:cubicBezTo>
                      <a:pt x="1314" y="1498"/>
                      <a:pt x="1314" y="1498"/>
                      <a:pt x="1314" y="1498"/>
                    </a:cubicBezTo>
                    <a:cubicBezTo>
                      <a:pt x="1397" y="1581"/>
                      <a:pt x="1532" y="1581"/>
                      <a:pt x="1615" y="1498"/>
                    </a:cubicBezTo>
                    <a:cubicBezTo>
                      <a:pt x="1662" y="1451"/>
                      <a:pt x="1662" y="1451"/>
                      <a:pt x="1662" y="1451"/>
                    </a:cubicBezTo>
                    <a:cubicBezTo>
                      <a:pt x="1745" y="1368"/>
                      <a:pt x="1745" y="1233"/>
                      <a:pt x="1662" y="1150"/>
                    </a:cubicBezTo>
                    <a:close/>
                    <a:moveTo>
                      <a:pt x="1526" y="1240"/>
                    </a:moveTo>
                    <a:cubicBezTo>
                      <a:pt x="1549" y="1264"/>
                      <a:pt x="1549" y="1264"/>
                      <a:pt x="1549" y="1264"/>
                    </a:cubicBezTo>
                    <a:cubicBezTo>
                      <a:pt x="1570" y="1284"/>
                      <a:pt x="1570" y="1318"/>
                      <a:pt x="1549" y="1338"/>
                    </a:cubicBezTo>
                    <a:cubicBezTo>
                      <a:pt x="1502" y="1385"/>
                      <a:pt x="1502" y="1385"/>
                      <a:pt x="1502" y="1385"/>
                    </a:cubicBezTo>
                    <a:cubicBezTo>
                      <a:pt x="1482" y="1406"/>
                      <a:pt x="1448" y="1406"/>
                      <a:pt x="1428" y="1385"/>
                    </a:cubicBezTo>
                    <a:cubicBezTo>
                      <a:pt x="1404" y="1362"/>
                      <a:pt x="1404" y="1362"/>
                      <a:pt x="1404" y="1362"/>
                    </a:cubicBezTo>
                    <a:cubicBezTo>
                      <a:pt x="1356" y="1313"/>
                      <a:pt x="1283" y="1299"/>
                      <a:pt x="1220" y="1326"/>
                    </a:cubicBezTo>
                    <a:cubicBezTo>
                      <a:pt x="1219" y="1326"/>
                      <a:pt x="1219" y="1326"/>
                      <a:pt x="1219" y="1326"/>
                    </a:cubicBezTo>
                    <a:cubicBezTo>
                      <a:pt x="1156" y="1352"/>
                      <a:pt x="1116" y="1413"/>
                      <a:pt x="1116" y="1482"/>
                    </a:cubicBezTo>
                    <a:cubicBezTo>
                      <a:pt x="1116" y="1515"/>
                      <a:pt x="1116" y="1515"/>
                      <a:pt x="1116" y="1515"/>
                    </a:cubicBezTo>
                    <a:cubicBezTo>
                      <a:pt x="1116" y="1544"/>
                      <a:pt x="1091" y="1568"/>
                      <a:pt x="1061" y="1568"/>
                    </a:cubicBezTo>
                    <a:cubicBezTo>
                      <a:pt x="995" y="1568"/>
                      <a:pt x="995" y="1568"/>
                      <a:pt x="995" y="1568"/>
                    </a:cubicBezTo>
                    <a:cubicBezTo>
                      <a:pt x="965" y="1568"/>
                      <a:pt x="940" y="1544"/>
                      <a:pt x="940" y="1515"/>
                    </a:cubicBezTo>
                    <a:cubicBezTo>
                      <a:pt x="940" y="1482"/>
                      <a:pt x="940" y="1482"/>
                      <a:pt x="940" y="1482"/>
                    </a:cubicBezTo>
                    <a:cubicBezTo>
                      <a:pt x="940" y="1413"/>
                      <a:pt x="900" y="1352"/>
                      <a:pt x="837" y="1326"/>
                    </a:cubicBezTo>
                    <a:cubicBezTo>
                      <a:pt x="836" y="1326"/>
                      <a:pt x="836" y="1326"/>
                      <a:pt x="836" y="1326"/>
                    </a:cubicBezTo>
                    <a:cubicBezTo>
                      <a:pt x="815" y="1317"/>
                      <a:pt x="793" y="1312"/>
                      <a:pt x="771" y="1312"/>
                    </a:cubicBezTo>
                    <a:cubicBezTo>
                      <a:pt x="727" y="1312"/>
                      <a:pt x="684" y="1329"/>
                      <a:pt x="652" y="1362"/>
                    </a:cubicBezTo>
                    <a:cubicBezTo>
                      <a:pt x="628" y="1385"/>
                      <a:pt x="628" y="1385"/>
                      <a:pt x="628" y="1385"/>
                    </a:cubicBezTo>
                    <a:cubicBezTo>
                      <a:pt x="608" y="1406"/>
                      <a:pt x="574" y="1406"/>
                      <a:pt x="554" y="1385"/>
                    </a:cubicBezTo>
                    <a:cubicBezTo>
                      <a:pt x="507" y="1338"/>
                      <a:pt x="507" y="1338"/>
                      <a:pt x="507" y="1338"/>
                    </a:cubicBezTo>
                    <a:cubicBezTo>
                      <a:pt x="486" y="1318"/>
                      <a:pt x="486" y="1284"/>
                      <a:pt x="507" y="1264"/>
                    </a:cubicBezTo>
                    <a:cubicBezTo>
                      <a:pt x="530" y="1240"/>
                      <a:pt x="530" y="1240"/>
                      <a:pt x="530" y="1240"/>
                    </a:cubicBezTo>
                    <a:cubicBezTo>
                      <a:pt x="579" y="1192"/>
                      <a:pt x="593" y="1119"/>
                      <a:pt x="566" y="1055"/>
                    </a:cubicBezTo>
                    <a:cubicBezTo>
                      <a:pt x="566" y="1055"/>
                      <a:pt x="566" y="1055"/>
                      <a:pt x="566" y="1055"/>
                    </a:cubicBezTo>
                    <a:cubicBezTo>
                      <a:pt x="540" y="991"/>
                      <a:pt x="477" y="948"/>
                      <a:pt x="410" y="948"/>
                    </a:cubicBezTo>
                    <a:cubicBezTo>
                      <a:pt x="377" y="948"/>
                      <a:pt x="377" y="948"/>
                      <a:pt x="377" y="948"/>
                    </a:cubicBezTo>
                    <a:cubicBezTo>
                      <a:pt x="347" y="948"/>
                      <a:pt x="324" y="926"/>
                      <a:pt x="324" y="897"/>
                    </a:cubicBezTo>
                    <a:cubicBezTo>
                      <a:pt x="324" y="831"/>
                      <a:pt x="324" y="831"/>
                      <a:pt x="324" y="831"/>
                    </a:cubicBezTo>
                    <a:cubicBezTo>
                      <a:pt x="324" y="801"/>
                      <a:pt x="348" y="776"/>
                      <a:pt x="377" y="776"/>
                    </a:cubicBezTo>
                    <a:cubicBezTo>
                      <a:pt x="410" y="776"/>
                      <a:pt x="410" y="776"/>
                      <a:pt x="410" y="776"/>
                    </a:cubicBezTo>
                    <a:cubicBezTo>
                      <a:pt x="479" y="776"/>
                      <a:pt x="540" y="736"/>
                      <a:pt x="566" y="673"/>
                    </a:cubicBezTo>
                    <a:cubicBezTo>
                      <a:pt x="566" y="672"/>
                      <a:pt x="566" y="672"/>
                      <a:pt x="566" y="672"/>
                    </a:cubicBezTo>
                    <a:cubicBezTo>
                      <a:pt x="593" y="609"/>
                      <a:pt x="579" y="536"/>
                      <a:pt x="530" y="488"/>
                    </a:cubicBezTo>
                    <a:cubicBezTo>
                      <a:pt x="507" y="464"/>
                      <a:pt x="507" y="464"/>
                      <a:pt x="507" y="464"/>
                    </a:cubicBezTo>
                    <a:cubicBezTo>
                      <a:pt x="497" y="454"/>
                      <a:pt x="491" y="441"/>
                      <a:pt x="491" y="427"/>
                    </a:cubicBezTo>
                    <a:cubicBezTo>
                      <a:pt x="491" y="413"/>
                      <a:pt x="497" y="400"/>
                      <a:pt x="507" y="390"/>
                    </a:cubicBezTo>
                    <a:cubicBezTo>
                      <a:pt x="554" y="343"/>
                      <a:pt x="554" y="343"/>
                      <a:pt x="554" y="343"/>
                    </a:cubicBezTo>
                    <a:cubicBezTo>
                      <a:pt x="564" y="333"/>
                      <a:pt x="577" y="327"/>
                      <a:pt x="591" y="327"/>
                    </a:cubicBezTo>
                    <a:cubicBezTo>
                      <a:pt x="605" y="327"/>
                      <a:pt x="618" y="333"/>
                      <a:pt x="628" y="343"/>
                    </a:cubicBezTo>
                    <a:cubicBezTo>
                      <a:pt x="652" y="366"/>
                      <a:pt x="652" y="366"/>
                      <a:pt x="652" y="366"/>
                    </a:cubicBezTo>
                    <a:cubicBezTo>
                      <a:pt x="700" y="415"/>
                      <a:pt x="773" y="429"/>
                      <a:pt x="836" y="402"/>
                    </a:cubicBezTo>
                    <a:cubicBezTo>
                      <a:pt x="837" y="402"/>
                      <a:pt x="837" y="402"/>
                      <a:pt x="837" y="402"/>
                    </a:cubicBezTo>
                    <a:cubicBezTo>
                      <a:pt x="900" y="376"/>
                      <a:pt x="940" y="315"/>
                      <a:pt x="940" y="246"/>
                    </a:cubicBezTo>
                    <a:cubicBezTo>
                      <a:pt x="940" y="213"/>
                      <a:pt x="940" y="213"/>
                      <a:pt x="940" y="213"/>
                    </a:cubicBezTo>
                    <a:cubicBezTo>
                      <a:pt x="940" y="184"/>
                      <a:pt x="965" y="160"/>
                      <a:pt x="995" y="160"/>
                    </a:cubicBezTo>
                    <a:cubicBezTo>
                      <a:pt x="1061" y="160"/>
                      <a:pt x="1061" y="160"/>
                      <a:pt x="1061" y="160"/>
                    </a:cubicBezTo>
                    <a:cubicBezTo>
                      <a:pt x="1091" y="160"/>
                      <a:pt x="1116" y="184"/>
                      <a:pt x="1116" y="213"/>
                    </a:cubicBezTo>
                    <a:cubicBezTo>
                      <a:pt x="1116" y="246"/>
                      <a:pt x="1116" y="246"/>
                      <a:pt x="1116" y="246"/>
                    </a:cubicBezTo>
                    <a:cubicBezTo>
                      <a:pt x="1116" y="315"/>
                      <a:pt x="1156" y="376"/>
                      <a:pt x="1219" y="402"/>
                    </a:cubicBezTo>
                    <a:cubicBezTo>
                      <a:pt x="1220" y="402"/>
                      <a:pt x="1220" y="402"/>
                      <a:pt x="1220" y="402"/>
                    </a:cubicBezTo>
                    <a:cubicBezTo>
                      <a:pt x="1283" y="429"/>
                      <a:pt x="1356" y="415"/>
                      <a:pt x="1404" y="366"/>
                    </a:cubicBezTo>
                    <a:cubicBezTo>
                      <a:pt x="1428" y="343"/>
                      <a:pt x="1428" y="343"/>
                      <a:pt x="1428" y="343"/>
                    </a:cubicBezTo>
                    <a:cubicBezTo>
                      <a:pt x="1438" y="333"/>
                      <a:pt x="1451" y="327"/>
                      <a:pt x="1465" y="327"/>
                    </a:cubicBezTo>
                    <a:cubicBezTo>
                      <a:pt x="1479" y="327"/>
                      <a:pt x="1492" y="333"/>
                      <a:pt x="1502" y="343"/>
                    </a:cubicBezTo>
                    <a:cubicBezTo>
                      <a:pt x="1549" y="390"/>
                      <a:pt x="1549" y="390"/>
                      <a:pt x="1549" y="390"/>
                    </a:cubicBezTo>
                    <a:cubicBezTo>
                      <a:pt x="1559" y="400"/>
                      <a:pt x="1565" y="413"/>
                      <a:pt x="1565" y="427"/>
                    </a:cubicBezTo>
                    <a:cubicBezTo>
                      <a:pt x="1565" y="441"/>
                      <a:pt x="1559" y="454"/>
                      <a:pt x="1549" y="464"/>
                    </a:cubicBezTo>
                    <a:cubicBezTo>
                      <a:pt x="1526" y="488"/>
                      <a:pt x="1526" y="488"/>
                      <a:pt x="1526" y="488"/>
                    </a:cubicBezTo>
                    <a:cubicBezTo>
                      <a:pt x="1477" y="536"/>
                      <a:pt x="1463" y="609"/>
                      <a:pt x="1490" y="672"/>
                    </a:cubicBezTo>
                    <a:cubicBezTo>
                      <a:pt x="1490" y="673"/>
                      <a:pt x="1490" y="673"/>
                      <a:pt x="1490" y="673"/>
                    </a:cubicBezTo>
                    <a:cubicBezTo>
                      <a:pt x="1516" y="737"/>
                      <a:pt x="1579" y="780"/>
                      <a:pt x="1646" y="780"/>
                    </a:cubicBezTo>
                    <a:cubicBezTo>
                      <a:pt x="1679" y="780"/>
                      <a:pt x="1679" y="780"/>
                      <a:pt x="1679" y="780"/>
                    </a:cubicBezTo>
                    <a:cubicBezTo>
                      <a:pt x="1709" y="780"/>
                      <a:pt x="1732" y="802"/>
                      <a:pt x="1732" y="831"/>
                    </a:cubicBezTo>
                    <a:cubicBezTo>
                      <a:pt x="1732" y="897"/>
                      <a:pt x="1732" y="897"/>
                      <a:pt x="1732" y="897"/>
                    </a:cubicBezTo>
                    <a:cubicBezTo>
                      <a:pt x="1732" y="927"/>
                      <a:pt x="1708" y="952"/>
                      <a:pt x="1679" y="952"/>
                    </a:cubicBezTo>
                    <a:cubicBezTo>
                      <a:pt x="1646" y="952"/>
                      <a:pt x="1646" y="952"/>
                      <a:pt x="1646" y="952"/>
                    </a:cubicBezTo>
                    <a:cubicBezTo>
                      <a:pt x="1577" y="952"/>
                      <a:pt x="1516" y="992"/>
                      <a:pt x="1490" y="1055"/>
                    </a:cubicBezTo>
                    <a:cubicBezTo>
                      <a:pt x="1490" y="1056"/>
                      <a:pt x="1490" y="1056"/>
                      <a:pt x="1490" y="1056"/>
                    </a:cubicBezTo>
                    <a:cubicBezTo>
                      <a:pt x="1463" y="1119"/>
                      <a:pt x="1477" y="1192"/>
                      <a:pt x="1526" y="1240"/>
                    </a:cubicBezTo>
                    <a:close/>
                    <a:moveTo>
                      <a:pt x="2048" y="1580"/>
                    </a:moveTo>
                    <a:cubicBezTo>
                      <a:pt x="2048" y="1728"/>
                      <a:pt x="2048" y="1728"/>
                      <a:pt x="2048" y="1728"/>
                    </a:cubicBezTo>
                    <a:cubicBezTo>
                      <a:pt x="2048" y="1904"/>
                      <a:pt x="1904" y="2048"/>
                      <a:pt x="1728" y="2048"/>
                    </a:cubicBezTo>
                    <a:cubicBezTo>
                      <a:pt x="1684" y="2048"/>
                      <a:pt x="1648" y="2012"/>
                      <a:pt x="1648" y="1968"/>
                    </a:cubicBezTo>
                    <a:cubicBezTo>
                      <a:pt x="1648" y="1924"/>
                      <a:pt x="1684" y="1888"/>
                      <a:pt x="1728" y="1888"/>
                    </a:cubicBezTo>
                    <a:cubicBezTo>
                      <a:pt x="1816" y="1888"/>
                      <a:pt x="1888" y="1816"/>
                      <a:pt x="1888" y="1728"/>
                    </a:cubicBezTo>
                    <a:cubicBezTo>
                      <a:pt x="1888" y="1580"/>
                      <a:pt x="1888" y="1580"/>
                      <a:pt x="1888" y="1580"/>
                    </a:cubicBezTo>
                    <a:cubicBezTo>
                      <a:pt x="1888" y="1536"/>
                      <a:pt x="1924" y="1500"/>
                      <a:pt x="1968" y="1500"/>
                    </a:cubicBezTo>
                    <a:cubicBezTo>
                      <a:pt x="2012" y="1500"/>
                      <a:pt x="2048" y="1536"/>
                      <a:pt x="2048" y="1580"/>
                    </a:cubicBezTo>
                    <a:close/>
                    <a:moveTo>
                      <a:pt x="1404" y="1968"/>
                    </a:moveTo>
                    <a:cubicBezTo>
                      <a:pt x="1404" y="2012"/>
                      <a:pt x="1368" y="2048"/>
                      <a:pt x="1324" y="2048"/>
                    </a:cubicBezTo>
                    <a:cubicBezTo>
                      <a:pt x="320" y="2048"/>
                      <a:pt x="320" y="2048"/>
                      <a:pt x="320" y="2048"/>
                    </a:cubicBezTo>
                    <a:cubicBezTo>
                      <a:pt x="144" y="2048"/>
                      <a:pt x="0" y="1904"/>
                      <a:pt x="0" y="1728"/>
                    </a:cubicBezTo>
                    <a:cubicBezTo>
                      <a:pt x="0" y="1580"/>
                      <a:pt x="0" y="1580"/>
                      <a:pt x="0" y="1580"/>
                    </a:cubicBezTo>
                    <a:cubicBezTo>
                      <a:pt x="0" y="1536"/>
                      <a:pt x="36" y="1500"/>
                      <a:pt x="80" y="1500"/>
                    </a:cubicBezTo>
                    <a:cubicBezTo>
                      <a:pt x="124" y="1500"/>
                      <a:pt x="160" y="1536"/>
                      <a:pt x="160" y="1580"/>
                    </a:cubicBezTo>
                    <a:cubicBezTo>
                      <a:pt x="160" y="1728"/>
                      <a:pt x="160" y="1728"/>
                      <a:pt x="160" y="1728"/>
                    </a:cubicBezTo>
                    <a:cubicBezTo>
                      <a:pt x="160" y="1816"/>
                      <a:pt x="232" y="1888"/>
                      <a:pt x="320" y="1888"/>
                    </a:cubicBezTo>
                    <a:cubicBezTo>
                      <a:pt x="1324" y="1888"/>
                      <a:pt x="1324" y="1888"/>
                      <a:pt x="1324" y="1888"/>
                    </a:cubicBezTo>
                    <a:cubicBezTo>
                      <a:pt x="1368" y="1888"/>
                      <a:pt x="1404" y="1924"/>
                      <a:pt x="1404" y="1968"/>
                    </a:cubicBezTo>
                    <a:close/>
                    <a:moveTo>
                      <a:pt x="1317" y="850"/>
                    </a:moveTo>
                    <a:cubicBezTo>
                      <a:pt x="1348" y="881"/>
                      <a:pt x="1348" y="932"/>
                      <a:pt x="1317" y="963"/>
                    </a:cubicBezTo>
                    <a:cubicBezTo>
                      <a:pt x="1194" y="1086"/>
                      <a:pt x="1194" y="1086"/>
                      <a:pt x="1194" y="1086"/>
                    </a:cubicBezTo>
                    <a:cubicBezTo>
                      <a:pt x="1149" y="1131"/>
                      <a:pt x="1089" y="1156"/>
                      <a:pt x="1024" y="1156"/>
                    </a:cubicBezTo>
                    <a:cubicBezTo>
                      <a:pt x="960" y="1156"/>
                      <a:pt x="900" y="1131"/>
                      <a:pt x="855" y="1086"/>
                    </a:cubicBezTo>
                    <a:cubicBezTo>
                      <a:pt x="732" y="963"/>
                      <a:pt x="732" y="963"/>
                      <a:pt x="732" y="963"/>
                    </a:cubicBezTo>
                    <a:cubicBezTo>
                      <a:pt x="701" y="932"/>
                      <a:pt x="701" y="881"/>
                      <a:pt x="732" y="850"/>
                    </a:cubicBezTo>
                    <a:cubicBezTo>
                      <a:pt x="763" y="818"/>
                      <a:pt x="814" y="818"/>
                      <a:pt x="845" y="850"/>
                    </a:cubicBezTo>
                    <a:cubicBezTo>
                      <a:pt x="948" y="953"/>
                      <a:pt x="948" y="953"/>
                      <a:pt x="948" y="953"/>
                    </a:cubicBezTo>
                    <a:cubicBezTo>
                      <a:pt x="948" y="588"/>
                      <a:pt x="948" y="588"/>
                      <a:pt x="948" y="588"/>
                    </a:cubicBezTo>
                    <a:cubicBezTo>
                      <a:pt x="948" y="544"/>
                      <a:pt x="984" y="508"/>
                      <a:pt x="1028" y="508"/>
                    </a:cubicBezTo>
                    <a:cubicBezTo>
                      <a:pt x="1028" y="508"/>
                      <a:pt x="1028" y="508"/>
                      <a:pt x="1028" y="508"/>
                    </a:cubicBezTo>
                    <a:cubicBezTo>
                      <a:pt x="1072" y="508"/>
                      <a:pt x="1108" y="544"/>
                      <a:pt x="1108" y="588"/>
                    </a:cubicBezTo>
                    <a:cubicBezTo>
                      <a:pt x="1108" y="945"/>
                      <a:pt x="1108" y="945"/>
                      <a:pt x="1108" y="945"/>
                    </a:cubicBezTo>
                    <a:cubicBezTo>
                      <a:pt x="1204" y="850"/>
                      <a:pt x="1204" y="850"/>
                      <a:pt x="1204" y="850"/>
                    </a:cubicBezTo>
                    <a:cubicBezTo>
                      <a:pt x="1235" y="818"/>
                      <a:pt x="1286" y="818"/>
                      <a:pt x="1317" y="850"/>
                    </a:cubicBezTo>
                    <a:close/>
                  </a:path>
                </a:pathLst>
              </a:custGeom>
              <a:solidFill>
                <a:schemeClr val="bg1">
                  <a:alpha val="30000"/>
                </a:schemeClr>
              </a:solidFill>
              <a:ln w="19050">
                <a:solidFill>
                  <a:srgbClr val="F86049"/>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71" name="矩形 70">
              <a:extLst>
                <a:ext uri="{FF2B5EF4-FFF2-40B4-BE49-F238E27FC236}">
                  <a16:creationId xmlns:a16="http://schemas.microsoft.com/office/drawing/2014/main" id="{08CA26A9-3BAD-4E16-A356-DC3C17028235}"/>
                </a:ext>
              </a:extLst>
            </p:cNvPr>
            <p:cNvSpPr/>
            <p:nvPr/>
          </p:nvSpPr>
          <p:spPr>
            <a:xfrm>
              <a:off x="1010989" y="2046018"/>
              <a:ext cx="1189953" cy="830997"/>
            </a:xfrm>
            <a:prstGeom prst="rect">
              <a:avLst/>
            </a:prstGeom>
          </p:spPr>
          <p:txBody>
            <a:bodyPr wrap="square">
              <a:spAutoFit/>
            </a:bodyPr>
            <a:lstStyle/>
            <a:p>
              <a:r>
                <a:rPr lang="en-US" altLang="zh-CN" sz="4800" b="1" dirty="0">
                  <a:solidFill>
                    <a:schemeClr val="bg2">
                      <a:alpha val="60000"/>
                    </a:schemeClr>
                  </a:solidFill>
                  <a:latin typeface="微软雅黑 Light" panose="020B0502040204020203" pitchFamily="34" charset="-122"/>
                  <a:ea typeface="微软雅黑 Light" panose="020B0502040204020203" pitchFamily="34" charset="-122"/>
                  <a:cs typeface="微软雅黑" charset="-122"/>
                </a:rPr>
                <a:t>1.0</a:t>
              </a:r>
            </a:p>
          </p:txBody>
        </p:sp>
      </p:grpSp>
      <p:pic>
        <p:nvPicPr>
          <p:cNvPr id="73" name="图片 72" descr="单Oray-1">
            <a:extLst>
              <a:ext uri="{FF2B5EF4-FFF2-40B4-BE49-F238E27FC236}">
                <a16:creationId xmlns:a16="http://schemas.microsoft.com/office/drawing/2014/main" id="{213570C4-34B7-4D56-8B22-038CEE4ED067}"/>
              </a:ext>
            </a:extLst>
          </p:cNvPr>
          <p:cNvPicPr>
            <a:picLocks noChangeAspect="1"/>
          </p:cNvPicPr>
          <p:nvPr/>
        </p:nvPicPr>
        <p:blipFill>
          <a:blip r:embed="rId2"/>
          <a:stretch>
            <a:fillRect/>
          </a:stretch>
        </p:blipFill>
        <p:spPr>
          <a:xfrm>
            <a:off x="9280241" y="130674"/>
            <a:ext cx="238206" cy="233406"/>
          </a:xfrm>
          <a:prstGeom prst="rect">
            <a:avLst/>
          </a:prstGeom>
        </p:spPr>
      </p:pic>
      <p:sp>
        <p:nvSpPr>
          <p:cNvPr id="24" name="矩形 23">
            <a:extLst>
              <a:ext uri="{FF2B5EF4-FFF2-40B4-BE49-F238E27FC236}">
                <a16:creationId xmlns:a16="http://schemas.microsoft.com/office/drawing/2014/main" id="{41FEC943-7EFD-4377-82E6-18BE2C4DBE2E}"/>
              </a:ext>
            </a:extLst>
          </p:cNvPr>
          <p:cNvSpPr/>
          <p:nvPr/>
        </p:nvSpPr>
        <p:spPr>
          <a:xfrm>
            <a:off x="7542589" y="1418708"/>
            <a:ext cx="1062892" cy="830997"/>
          </a:xfrm>
          <a:prstGeom prst="rect">
            <a:avLst/>
          </a:prstGeom>
        </p:spPr>
        <p:txBody>
          <a:bodyPr wrap="square">
            <a:spAutoFit/>
          </a:bodyPr>
          <a:lstStyle/>
          <a:p>
            <a:r>
              <a:rPr lang="en-US" altLang="zh-CN" sz="4800" b="1" dirty="0">
                <a:solidFill>
                  <a:schemeClr val="bg2">
                    <a:alpha val="60000"/>
                  </a:schemeClr>
                </a:solidFill>
                <a:latin typeface="微软雅黑 Light" panose="020B0502040204020203" pitchFamily="34" charset="-122"/>
                <a:ea typeface="微软雅黑 Light" panose="020B0502040204020203" pitchFamily="34" charset="-122"/>
                <a:cs typeface="微软雅黑" charset="-122"/>
              </a:rPr>
              <a:t>3.0</a:t>
            </a:r>
          </a:p>
        </p:txBody>
      </p:sp>
    </p:spTree>
    <p:extLst>
      <p:ext uri="{BB962C8B-B14F-4D97-AF65-F5344CB8AC3E}">
        <p14:creationId xmlns:p14="http://schemas.microsoft.com/office/powerpoint/2010/main" val="22349335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left)">
                                      <p:cBhvr>
                                        <p:cTn id="31" dur="500"/>
                                        <p:tgtEl>
                                          <p:spTgt spid="6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分组 3@3x">
            <a:extLst>
              <a:ext uri="{FF2B5EF4-FFF2-40B4-BE49-F238E27FC236}">
                <a16:creationId xmlns:a16="http://schemas.microsoft.com/office/drawing/2014/main" id="{29EB3933-A1DA-4D50-931E-8FE8B3934A9F}"/>
              </a:ext>
            </a:extLst>
          </p:cNvPr>
          <p:cNvPicPr>
            <a:picLocks noChangeAspect="1"/>
          </p:cNvPicPr>
          <p:nvPr/>
        </p:nvPicPr>
        <p:blipFill>
          <a:blip r:embed="rId2"/>
          <a:stretch>
            <a:fillRect/>
          </a:stretch>
        </p:blipFill>
        <p:spPr>
          <a:xfrm>
            <a:off x="3949739" y="858304"/>
            <a:ext cx="695092" cy="695092"/>
          </a:xfrm>
          <a:prstGeom prst="rect">
            <a:avLst/>
          </a:prstGeom>
        </p:spPr>
      </p:pic>
      <p:pic>
        <p:nvPicPr>
          <p:cNvPr id="11" name="图片 10" descr="分组 4@3x">
            <a:extLst>
              <a:ext uri="{FF2B5EF4-FFF2-40B4-BE49-F238E27FC236}">
                <a16:creationId xmlns:a16="http://schemas.microsoft.com/office/drawing/2014/main" id="{A6391E89-46B7-43E6-B685-2344D466BD6B}"/>
              </a:ext>
            </a:extLst>
          </p:cNvPr>
          <p:cNvPicPr>
            <a:picLocks noChangeAspect="1"/>
          </p:cNvPicPr>
          <p:nvPr/>
        </p:nvPicPr>
        <p:blipFill>
          <a:blip r:embed="rId3"/>
          <a:stretch>
            <a:fillRect/>
          </a:stretch>
        </p:blipFill>
        <p:spPr>
          <a:xfrm>
            <a:off x="2817346" y="858304"/>
            <a:ext cx="695092" cy="695092"/>
          </a:xfrm>
          <a:prstGeom prst="rect">
            <a:avLst/>
          </a:prstGeom>
        </p:spPr>
      </p:pic>
      <p:pic>
        <p:nvPicPr>
          <p:cNvPr id="12" name="图片 11" descr="分组 5 copy 2@3x">
            <a:extLst>
              <a:ext uri="{FF2B5EF4-FFF2-40B4-BE49-F238E27FC236}">
                <a16:creationId xmlns:a16="http://schemas.microsoft.com/office/drawing/2014/main" id="{E687EE46-D60E-4B91-BC8E-F2D980CF041B}"/>
              </a:ext>
            </a:extLst>
          </p:cNvPr>
          <p:cNvPicPr>
            <a:picLocks noChangeAspect="1"/>
          </p:cNvPicPr>
          <p:nvPr/>
        </p:nvPicPr>
        <p:blipFill>
          <a:blip r:embed="rId4"/>
          <a:stretch>
            <a:fillRect/>
          </a:stretch>
        </p:blipFill>
        <p:spPr>
          <a:xfrm>
            <a:off x="3949739" y="1868934"/>
            <a:ext cx="695092" cy="695092"/>
          </a:xfrm>
          <a:prstGeom prst="rect">
            <a:avLst/>
          </a:prstGeom>
        </p:spPr>
      </p:pic>
      <p:pic>
        <p:nvPicPr>
          <p:cNvPr id="13" name="图片 12" descr="分组 5 copy 3@3x">
            <a:extLst>
              <a:ext uri="{FF2B5EF4-FFF2-40B4-BE49-F238E27FC236}">
                <a16:creationId xmlns:a16="http://schemas.microsoft.com/office/drawing/2014/main" id="{26A302B3-7A33-4B70-8A94-10D91D447934}"/>
              </a:ext>
            </a:extLst>
          </p:cNvPr>
          <p:cNvPicPr>
            <a:picLocks noChangeAspect="1"/>
          </p:cNvPicPr>
          <p:nvPr/>
        </p:nvPicPr>
        <p:blipFill>
          <a:blip r:embed="rId5"/>
          <a:stretch>
            <a:fillRect/>
          </a:stretch>
        </p:blipFill>
        <p:spPr>
          <a:xfrm>
            <a:off x="2817346" y="1868934"/>
            <a:ext cx="695092" cy="695092"/>
          </a:xfrm>
          <a:prstGeom prst="rect">
            <a:avLst/>
          </a:prstGeom>
        </p:spPr>
      </p:pic>
      <p:pic>
        <p:nvPicPr>
          <p:cNvPr id="14" name="图片 13" descr="分组 6 copy@3x">
            <a:extLst>
              <a:ext uri="{FF2B5EF4-FFF2-40B4-BE49-F238E27FC236}">
                <a16:creationId xmlns:a16="http://schemas.microsoft.com/office/drawing/2014/main" id="{00C58152-261C-4AA3-9592-3689C89B1869}"/>
              </a:ext>
            </a:extLst>
          </p:cNvPr>
          <p:cNvPicPr>
            <a:picLocks noChangeAspect="1"/>
          </p:cNvPicPr>
          <p:nvPr/>
        </p:nvPicPr>
        <p:blipFill>
          <a:blip r:embed="rId6"/>
          <a:stretch>
            <a:fillRect/>
          </a:stretch>
        </p:blipFill>
        <p:spPr>
          <a:xfrm>
            <a:off x="1684953" y="1868934"/>
            <a:ext cx="695092" cy="695092"/>
          </a:xfrm>
          <a:prstGeom prst="rect">
            <a:avLst/>
          </a:prstGeom>
        </p:spPr>
      </p:pic>
      <p:pic>
        <p:nvPicPr>
          <p:cNvPr id="15" name="图片 14" descr="分组@3x">
            <a:extLst>
              <a:ext uri="{FF2B5EF4-FFF2-40B4-BE49-F238E27FC236}">
                <a16:creationId xmlns:a16="http://schemas.microsoft.com/office/drawing/2014/main" id="{420C82EF-21CB-49A1-B802-9CB362533733}"/>
              </a:ext>
            </a:extLst>
          </p:cNvPr>
          <p:cNvPicPr>
            <a:picLocks noChangeAspect="1"/>
          </p:cNvPicPr>
          <p:nvPr/>
        </p:nvPicPr>
        <p:blipFill>
          <a:blip r:embed="rId7"/>
          <a:stretch>
            <a:fillRect/>
          </a:stretch>
        </p:blipFill>
        <p:spPr>
          <a:xfrm>
            <a:off x="1684953" y="858304"/>
            <a:ext cx="695092" cy="695092"/>
          </a:xfrm>
          <a:prstGeom prst="rect">
            <a:avLst/>
          </a:prstGeom>
        </p:spPr>
      </p:pic>
      <p:pic>
        <p:nvPicPr>
          <p:cNvPr id="16" name="图片 15" descr="分组 4 copy@3x">
            <a:extLst>
              <a:ext uri="{FF2B5EF4-FFF2-40B4-BE49-F238E27FC236}">
                <a16:creationId xmlns:a16="http://schemas.microsoft.com/office/drawing/2014/main" id="{0EBE4901-4872-4AE6-9CBF-E364FD3BEB9D}"/>
              </a:ext>
            </a:extLst>
          </p:cNvPr>
          <p:cNvPicPr>
            <a:picLocks noChangeAspect="1"/>
          </p:cNvPicPr>
          <p:nvPr/>
        </p:nvPicPr>
        <p:blipFill>
          <a:blip r:embed="rId8"/>
          <a:stretch>
            <a:fillRect/>
          </a:stretch>
        </p:blipFill>
        <p:spPr>
          <a:xfrm>
            <a:off x="6212820" y="858304"/>
            <a:ext cx="693387" cy="693387"/>
          </a:xfrm>
          <a:prstGeom prst="rect">
            <a:avLst/>
          </a:prstGeom>
        </p:spPr>
      </p:pic>
      <p:pic>
        <p:nvPicPr>
          <p:cNvPr id="17" name="图片 16" descr="分组 5@3x">
            <a:extLst>
              <a:ext uri="{FF2B5EF4-FFF2-40B4-BE49-F238E27FC236}">
                <a16:creationId xmlns:a16="http://schemas.microsoft.com/office/drawing/2014/main" id="{3E5DB01E-BA61-4F05-B276-06A7818F21B9}"/>
              </a:ext>
            </a:extLst>
          </p:cNvPr>
          <p:cNvPicPr>
            <a:picLocks noChangeAspect="1"/>
          </p:cNvPicPr>
          <p:nvPr/>
        </p:nvPicPr>
        <p:blipFill>
          <a:blip r:embed="rId9"/>
          <a:stretch>
            <a:fillRect/>
          </a:stretch>
        </p:blipFill>
        <p:spPr>
          <a:xfrm>
            <a:off x="5082132" y="858304"/>
            <a:ext cx="693387" cy="693387"/>
          </a:xfrm>
          <a:prstGeom prst="rect">
            <a:avLst/>
          </a:prstGeom>
          <a:ln>
            <a:noFill/>
          </a:ln>
        </p:spPr>
      </p:pic>
      <p:pic>
        <p:nvPicPr>
          <p:cNvPr id="18" name="图片 17" descr="分组 6 copy 2@3x">
            <a:extLst>
              <a:ext uri="{FF2B5EF4-FFF2-40B4-BE49-F238E27FC236}">
                <a16:creationId xmlns:a16="http://schemas.microsoft.com/office/drawing/2014/main" id="{15B65824-835A-43B3-92AF-C283EF2269F2}"/>
              </a:ext>
            </a:extLst>
          </p:cNvPr>
          <p:cNvPicPr>
            <a:picLocks noChangeAspect="1"/>
          </p:cNvPicPr>
          <p:nvPr/>
        </p:nvPicPr>
        <p:blipFill>
          <a:blip r:embed="rId10"/>
          <a:stretch>
            <a:fillRect/>
          </a:stretch>
        </p:blipFill>
        <p:spPr>
          <a:xfrm>
            <a:off x="7343510" y="1866455"/>
            <a:ext cx="693387" cy="693387"/>
          </a:xfrm>
          <a:prstGeom prst="rect">
            <a:avLst/>
          </a:prstGeom>
        </p:spPr>
      </p:pic>
      <p:pic>
        <p:nvPicPr>
          <p:cNvPr id="19" name="图片 18" descr="分组 6@3x">
            <a:extLst>
              <a:ext uri="{FF2B5EF4-FFF2-40B4-BE49-F238E27FC236}">
                <a16:creationId xmlns:a16="http://schemas.microsoft.com/office/drawing/2014/main" id="{083F67A7-591A-4697-97AC-8A832AB0FC9B}"/>
              </a:ext>
            </a:extLst>
          </p:cNvPr>
          <p:cNvPicPr>
            <a:picLocks noChangeAspect="1"/>
          </p:cNvPicPr>
          <p:nvPr/>
        </p:nvPicPr>
        <p:blipFill>
          <a:blip r:embed="rId11"/>
          <a:stretch>
            <a:fillRect/>
          </a:stretch>
        </p:blipFill>
        <p:spPr>
          <a:xfrm>
            <a:off x="7343510" y="858304"/>
            <a:ext cx="693387" cy="693387"/>
          </a:xfrm>
          <a:prstGeom prst="rect">
            <a:avLst/>
          </a:prstGeom>
        </p:spPr>
      </p:pic>
      <p:pic>
        <p:nvPicPr>
          <p:cNvPr id="20" name="图片 19" descr="分组 copy 3@3x">
            <a:extLst>
              <a:ext uri="{FF2B5EF4-FFF2-40B4-BE49-F238E27FC236}">
                <a16:creationId xmlns:a16="http://schemas.microsoft.com/office/drawing/2014/main" id="{9DFEA9BA-ECF4-47B3-A2CC-F95D601999A2}"/>
              </a:ext>
            </a:extLst>
          </p:cNvPr>
          <p:cNvPicPr>
            <a:picLocks noChangeAspect="1"/>
          </p:cNvPicPr>
          <p:nvPr/>
        </p:nvPicPr>
        <p:blipFill>
          <a:blip r:embed="rId12"/>
          <a:stretch>
            <a:fillRect/>
          </a:stretch>
        </p:blipFill>
        <p:spPr>
          <a:xfrm>
            <a:off x="5082132" y="1866455"/>
            <a:ext cx="693387" cy="693387"/>
          </a:xfrm>
          <a:prstGeom prst="rect">
            <a:avLst/>
          </a:prstGeom>
        </p:spPr>
      </p:pic>
      <p:pic>
        <p:nvPicPr>
          <p:cNvPr id="21" name="图片 20" descr="分组 copy 4@3x">
            <a:extLst>
              <a:ext uri="{FF2B5EF4-FFF2-40B4-BE49-F238E27FC236}">
                <a16:creationId xmlns:a16="http://schemas.microsoft.com/office/drawing/2014/main" id="{F6A0334D-159D-43CA-9A36-B5DE30B4B32C}"/>
              </a:ext>
            </a:extLst>
          </p:cNvPr>
          <p:cNvPicPr>
            <a:picLocks noChangeAspect="1"/>
          </p:cNvPicPr>
          <p:nvPr/>
        </p:nvPicPr>
        <p:blipFill>
          <a:blip r:embed="rId13"/>
          <a:stretch>
            <a:fillRect/>
          </a:stretch>
        </p:blipFill>
        <p:spPr>
          <a:xfrm>
            <a:off x="6212820" y="1866455"/>
            <a:ext cx="693387" cy="693387"/>
          </a:xfrm>
          <a:prstGeom prst="rect">
            <a:avLst/>
          </a:prstGeom>
        </p:spPr>
      </p:pic>
      <p:pic>
        <p:nvPicPr>
          <p:cNvPr id="22" name="图片 21" descr="单Oray-1">
            <a:extLst>
              <a:ext uri="{FF2B5EF4-FFF2-40B4-BE49-F238E27FC236}">
                <a16:creationId xmlns:a16="http://schemas.microsoft.com/office/drawing/2014/main" id="{70DA327B-3960-414A-902F-39E3355472CF}"/>
              </a:ext>
            </a:extLst>
          </p:cNvPr>
          <p:cNvPicPr>
            <a:picLocks noChangeAspect="1"/>
          </p:cNvPicPr>
          <p:nvPr/>
        </p:nvPicPr>
        <p:blipFill>
          <a:blip r:embed="rId14"/>
          <a:stretch>
            <a:fillRect/>
          </a:stretch>
        </p:blipFill>
        <p:spPr>
          <a:xfrm>
            <a:off x="9280241" y="130674"/>
            <a:ext cx="238206" cy="233406"/>
          </a:xfrm>
          <a:prstGeom prst="rect">
            <a:avLst/>
          </a:prstGeom>
        </p:spPr>
      </p:pic>
      <p:sp>
        <p:nvSpPr>
          <p:cNvPr id="23" name="文本框 22">
            <a:extLst>
              <a:ext uri="{FF2B5EF4-FFF2-40B4-BE49-F238E27FC236}">
                <a16:creationId xmlns:a16="http://schemas.microsoft.com/office/drawing/2014/main" id="{955DD752-C2D7-46C9-A454-4029765C1B31}"/>
              </a:ext>
            </a:extLst>
          </p:cNvPr>
          <p:cNvSpPr txBox="1"/>
          <p:nvPr/>
        </p:nvSpPr>
        <p:spPr>
          <a:xfrm>
            <a:off x="225568" y="92039"/>
            <a:ext cx="1210588" cy="338554"/>
          </a:xfrm>
          <a:prstGeom prst="rect">
            <a:avLst/>
          </a:prstGeom>
          <a:noFill/>
        </p:spPr>
        <p:txBody>
          <a:bodyPr wrap="none" rtlCol="0">
            <a:spAutoFit/>
          </a:bodyPr>
          <a:lstStyle/>
          <a:p>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向日葵功能</a:t>
            </a:r>
            <a:endParaRPr lang="en-US" altLang="zh-CN" sz="16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pic>
        <p:nvPicPr>
          <p:cNvPr id="7" name="图形 6">
            <a:extLst>
              <a:ext uri="{FF2B5EF4-FFF2-40B4-BE49-F238E27FC236}">
                <a16:creationId xmlns:a16="http://schemas.microsoft.com/office/drawing/2014/main" id="{8FDDB8BF-EBE2-4321-8E39-B2F99785E4B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89034" y="1126349"/>
            <a:ext cx="800194" cy="925224"/>
          </a:xfrm>
          <a:prstGeom prst="rect">
            <a:avLst/>
          </a:prstGeom>
        </p:spPr>
      </p:pic>
      <p:pic>
        <p:nvPicPr>
          <p:cNvPr id="8" name="图形 7">
            <a:extLst>
              <a:ext uri="{FF2B5EF4-FFF2-40B4-BE49-F238E27FC236}">
                <a16:creationId xmlns:a16="http://schemas.microsoft.com/office/drawing/2014/main" id="{35E9CD58-49B1-4936-9191-B68640E20AA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437389" y="1134434"/>
            <a:ext cx="775314" cy="917139"/>
          </a:xfrm>
          <a:prstGeom prst="rect">
            <a:avLst/>
          </a:prstGeom>
        </p:spPr>
      </p:pic>
      <p:pic>
        <p:nvPicPr>
          <p:cNvPr id="48" name="图形 47">
            <a:extLst>
              <a:ext uri="{FF2B5EF4-FFF2-40B4-BE49-F238E27FC236}">
                <a16:creationId xmlns:a16="http://schemas.microsoft.com/office/drawing/2014/main" id="{94E88720-B04B-4718-A17F-9F5632D402D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496776" y="1089243"/>
            <a:ext cx="764283" cy="917139"/>
          </a:xfrm>
          <a:prstGeom prst="rect">
            <a:avLst/>
          </a:prstGeom>
        </p:spPr>
      </p:pic>
      <p:sp>
        <p:nvSpPr>
          <p:cNvPr id="49" name="object 47">
            <a:extLst>
              <a:ext uri="{FF2B5EF4-FFF2-40B4-BE49-F238E27FC236}">
                <a16:creationId xmlns:a16="http://schemas.microsoft.com/office/drawing/2014/main" id="{1FB92E3D-4901-4665-9455-1EEBFC606899}"/>
              </a:ext>
            </a:extLst>
          </p:cNvPr>
          <p:cNvSpPr/>
          <p:nvPr/>
        </p:nvSpPr>
        <p:spPr>
          <a:xfrm>
            <a:off x="1501869" y="1253332"/>
            <a:ext cx="818577" cy="776024"/>
          </a:xfrm>
          <a:custGeom>
            <a:avLst/>
            <a:gdLst/>
            <a:ahLst/>
            <a:cxnLst/>
            <a:rect l="l" t="t" r="r" b="b"/>
            <a:pathLst>
              <a:path w="671830" h="636904">
                <a:moveTo>
                  <a:pt x="260609" y="57171"/>
                </a:moveTo>
                <a:lnTo>
                  <a:pt x="1329" y="93075"/>
                </a:lnTo>
                <a:lnTo>
                  <a:pt x="1329" y="304472"/>
                </a:lnTo>
                <a:lnTo>
                  <a:pt x="260609" y="304472"/>
                </a:lnTo>
                <a:lnTo>
                  <a:pt x="260609" y="57171"/>
                </a:lnTo>
                <a:close/>
              </a:path>
              <a:path w="671830" h="636904">
                <a:moveTo>
                  <a:pt x="671455" y="0"/>
                </a:moveTo>
                <a:lnTo>
                  <a:pt x="300482" y="51851"/>
                </a:lnTo>
                <a:lnTo>
                  <a:pt x="300482" y="304472"/>
                </a:lnTo>
                <a:lnTo>
                  <a:pt x="671455" y="303142"/>
                </a:lnTo>
                <a:lnTo>
                  <a:pt x="671455" y="0"/>
                </a:lnTo>
                <a:close/>
              </a:path>
              <a:path w="671830" h="636904">
                <a:moveTo>
                  <a:pt x="300482" y="340377"/>
                </a:moveTo>
                <a:lnTo>
                  <a:pt x="300482" y="585018"/>
                </a:lnTo>
                <a:lnTo>
                  <a:pt x="671455" y="636881"/>
                </a:lnTo>
                <a:lnTo>
                  <a:pt x="671455" y="345696"/>
                </a:lnTo>
                <a:lnTo>
                  <a:pt x="300482" y="340377"/>
                </a:lnTo>
                <a:close/>
              </a:path>
              <a:path w="671830" h="636904">
                <a:moveTo>
                  <a:pt x="1329" y="336387"/>
                </a:moveTo>
                <a:lnTo>
                  <a:pt x="0" y="542475"/>
                </a:lnTo>
                <a:lnTo>
                  <a:pt x="260609" y="578380"/>
                </a:lnTo>
                <a:lnTo>
                  <a:pt x="260609" y="340377"/>
                </a:lnTo>
                <a:lnTo>
                  <a:pt x="1329" y="336387"/>
                </a:lnTo>
                <a:close/>
              </a:path>
            </a:pathLst>
          </a:custGeom>
          <a:solidFill>
            <a:schemeClr val="bg1">
              <a:alpha val="50000"/>
            </a:schemeClr>
          </a:solidFill>
        </p:spPr>
        <p:txBody>
          <a:bodyPr wrap="square" lIns="0" tIns="0" rIns="0" bIns="0" rtlCol="0"/>
          <a:lstStyle/>
          <a:p>
            <a:endParaRPr>
              <a:latin typeface="Arial"/>
              <a:cs typeface="Arial"/>
            </a:endParaRPr>
          </a:p>
        </p:txBody>
      </p:sp>
    </p:spTree>
    <p:extLst>
      <p:ext uri="{BB962C8B-B14F-4D97-AF65-F5344CB8AC3E}">
        <p14:creationId xmlns:p14="http://schemas.microsoft.com/office/powerpoint/2010/main" val="24923117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75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500"/>
                                        <p:tgtEl>
                                          <p:spTgt spid="48"/>
                                        </p:tgtEl>
                                      </p:cBhvr>
                                    </p:animEffect>
                                  </p:childTnLst>
                                </p:cTn>
                              </p:par>
                              <p:par>
                                <p:cTn id="11" presetID="10" presetClass="entr" presetSubtype="0" fill="hold" nodeType="withEffect">
                                  <p:stCondLst>
                                    <p:cond delay="12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500"/>
                                        <p:tgtEl>
                                          <p:spTgt spid="8"/>
                                        </p:tgtEl>
                                      </p:cBhvr>
                                    </p:animEffect>
                                  </p:childTnLst>
                                </p:cTn>
                              </p:par>
                              <p:par>
                                <p:cTn id="14" presetID="10" presetClass="entr" presetSubtype="0" fill="hold" nodeType="withEffect">
                                  <p:stCondLst>
                                    <p:cond delay="18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8"/>
                                        </p:tgtEl>
                                      </p:cBhvr>
                                    </p:animEffect>
                                    <p:set>
                                      <p:cBhvr>
                                        <p:cTn id="24" dur="1" fill="hold">
                                          <p:stCondLst>
                                            <p:cond delay="499"/>
                                          </p:stCondLst>
                                        </p:cTn>
                                        <p:tgtEl>
                                          <p:spTgt spid="4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par>
                                <p:cTn id="38" presetID="10" presetClass="entr" presetSubtype="0" fill="hold" nodeType="withEffect">
                                  <p:stCondLst>
                                    <p:cond delay="25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par>
                                <p:cTn id="44" presetID="10" presetClass="entr" presetSubtype="0" fill="hold" nodeType="withEffect">
                                  <p:stCondLst>
                                    <p:cond delay="5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par>
                                <p:cTn id="47" presetID="10" presetClass="entr" presetSubtype="0" fill="hold" nodeType="withEffect">
                                  <p:stCondLst>
                                    <p:cond delay="25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childTnLst>
                                </p:cTn>
                              </p:par>
                              <p:par>
                                <p:cTn id="50" presetID="10" presetClass="entr" presetSubtype="0" fill="hold" nodeType="withEffect">
                                  <p:stCondLst>
                                    <p:cond delay="75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nodeType="withEffect">
                                  <p:stCondLst>
                                    <p:cond delay="25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childTnLst>
                                </p:cTn>
                              </p:par>
                              <p:par>
                                <p:cTn id="56" presetID="10" presetClass="entr" presetSubtype="0" fill="hold" nodeType="withEffect">
                                  <p:stCondLst>
                                    <p:cond delay="75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childTnLst>
                                </p:cTn>
                              </p:par>
                              <p:par>
                                <p:cTn id="59" presetID="10" presetClass="entr" presetSubtype="0" fill="hold" nodeType="withEffect">
                                  <p:stCondLst>
                                    <p:cond delay="10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childTnLst>
                                </p:cTn>
                              </p:par>
                              <p:par>
                                <p:cTn id="62" presetID="10" presetClass="entr" presetSubtype="0" fill="hold" nodeType="withEffect">
                                  <p:stCondLst>
                                    <p:cond delay="75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childTnLst>
                                </p:cTn>
                              </p:par>
                              <p:par>
                                <p:cTn id="65" presetID="10" presetClass="entr" presetSubtype="0" fill="hold" nodeType="withEffect">
                                  <p:stCondLst>
                                    <p:cond delay="25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图片 111">
            <a:extLst>
              <a:ext uri="{FF2B5EF4-FFF2-40B4-BE49-F238E27FC236}">
                <a16:creationId xmlns:a16="http://schemas.microsoft.com/office/drawing/2014/main" id="{174904D6-2225-4012-B1D0-07403160815A}"/>
              </a:ext>
            </a:extLst>
          </p:cNvPr>
          <p:cNvPicPr>
            <a:picLocks noChangeAspect="1"/>
          </p:cNvPicPr>
          <p:nvPr/>
        </p:nvPicPr>
        <p:blipFill rotWithShape="1">
          <a:blip r:embed="rId5">
            <a:extLst>
              <a:ext uri="{28A0092B-C50C-407E-A947-70E740481C1C}">
                <a14:useLocalDpi xmlns:a14="http://schemas.microsoft.com/office/drawing/2010/main" val="0"/>
              </a:ext>
            </a:extLst>
          </a:blip>
          <a:srcRect l="12695" t="42716" r="16991" b="11414"/>
          <a:stretch/>
        </p:blipFill>
        <p:spPr>
          <a:xfrm>
            <a:off x="0" y="-457201"/>
            <a:ext cx="9732185" cy="4216837"/>
          </a:xfrm>
          <a:prstGeom prst="rect">
            <a:avLst/>
          </a:prstGeom>
        </p:spPr>
      </p:pic>
      <p:sp>
        <p:nvSpPr>
          <p:cNvPr id="110" name="矩形 109">
            <a:extLst>
              <a:ext uri="{FF2B5EF4-FFF2-40B4-BE49-F238E27FC236}">
                <a16:creationId xmlns:a16="http://schemas.microsoft.com/office/drawing/2014/main" id="{0887BE32-1613-4DCB-84C0-159742AAB8C3}"/>
              </a:ext>
            </a:extLst>
          </p:cNvPr>
          <p:cNvSpPr/>
          <p:nvPr/>
        </p:nvSpPr>
        <p:spPr>
          <a:xfrm>
            <a:off x="-10335" y="-165558"/>
            <a:ext cx="9732185" cy="3760389"/>
          </a:xfrm>
          <a:prstGeom prst="rect">
            <a:avLst/>
          </a:prstGeom>
          <a:gradFill flip="none" rotWithShape="1">
            <a:gsLst>
              <a:gs pos="4000">
                <a:schemeClr val="tx1">
                  <a:alpha val="20000"/>
                </a:schemeClr>
              </a:gs>
              <a:gs pos="100000">
                <a:schemeClr val="tx1">
                  <a:alpha val="5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1" name="任意多边形: 形状 70">
            <a:extLst>
              <a:ext uri="{FF2B5EF4-FFF2-40B4-BE49-F238E27FC236}">
                <a16:creationId xmlns:a16="http://schemas.microsoft.com/office/drawing/2014/main" id="{3E39199F-FA5C-4FDE-8002-A35C5FE2B706}"/>
              </a:ext>
            </a:extLst>
          </p:cNvPr>
          <p:cNvSpPr/>
          <p:nvPr/>
        </p:nvSpPr>
        <p:spPr>
          <a:xfrm>
            <a:off x="2532123" y="-1172738"/>
            <a:ext cx="22860" cy="5599360"/>
          </a:xfrm>
          <a:custGeom>
            <a:avLst/>
            <a:gdLst>
              <a:gd name="connsiteX0" fmla="*/ 21622 w 19050"/>
              <a:gd name="connsiteY0" fmla="*/ 5301520 h 5295900"/>
              <a:gd name="connsiteX1" fmla="*/ 0 w 19050"/>
              <a:gd name="connsiteY1" fmla="*/ 5301520 h 5295900"/>
              <a:gd name="connsiteX2" fmla="*/ 0 w 19050"/>
              <a:gd name="connsiteY2" fmla="*/ 5291995 h 5295900"/>
              <a:gd name="connsiteX3" fmla="*/ 21622 w 19050"/>
              <a:gd name="connsiteY3" fmla="*/ 5291995 h 5295900"/>
              <a:gd name="connsiteX4" fmla="*/ 21622 w 19050"/>
              <a:gd name="connsiteY4" fmla="*/ 5301520 h 5295900"/>
              <a:gd name="connsiteX5" fmla="*/ 21622 w 19050"/>
              <a:gd name="connsiteY5" fmla="*/ 5247513 h 5295900"/>
              <a:gd name="connsiteX6" fmla="*/ 0 w 19050"/>
              <a:gd name="connsiteY6" fmla="*/ 5247513 h 5295900"/>
              <a:gd name="connsiteX7" fmla="*/ 0 w 19050"/>
              <a:gd name="connsiteY7" fmla="*/ 5237988 h 5295900"/>
              <a:gd name="connsiteX8" fmla="*/ 21622 w 19050"/>
              <a:gd name="connsiteY8" fmla="*/ 5237988 h 5295900"/>
              <a:gd name="connsiteX9" fmla="*/ 21622 w 19050"/>
              <a:gd name="connsiteY9" fmla="*/ 5247513 h 5295900"/>
              <a:gd name="connsiteX10" fmla="*/ 21622 w 19050"/>
              <a:gd name="connsiteY10" fmla="*/ 5193506 h 5295900"/>
              <a:gd name="connsiteX11" fmla="*/ 0 w 19050"/>
              <a:gd name="connsiteY11" fmla="*/ 5193506 h 5295900"/>
              <a:gd name="connsiteX12" fmla="*/ 0 w 19050"/>
              <a:gd name="connsiteY12" fmla="*/ 5183981 h 5295900"/>
              <a:gd name="connsiteX13" fmla="*/ 21622 w 19050"/>
              <a:gd name="connsiteY13" fmla="*/ 5183981 h 5295900"/>
              <a:gd name="connsiteX14" fmla="*/ 21622 w 19050"/>
              <a:gd name="connsiteY14" fmla="*/ 5193506 h 5295900"/>
              <a:gd name="connsiteX15" fmla="*/ 21622 w 19050"/>
              <a:gd name="connsiteY15" fmla="*/ 5139500 h 5295900"/>
              <a:gd name="connsiteX16" fmla="*/ 0 w 19050"/>
              <a:gd name="connsiteY16" fmla="*/ 5139500 h 5295900"/>
              <a:gd name="connsiteX17" fmla="*/ 0 w 19050"/>
              <a:gd name="connsiteY17" fmla="*/ 5129975 h 5295900"/>
              <a:gd name="connsiteX18" fmla="*/ 21622 w 19050"/>
              <a:gd name="connsiteY18" fmla="*/ 5129975 h 5295900"/>
              <a:gd name="connsiteX19" fmla="*/ 21622 w 19050"/>
              <a:gd name="connsiteY19" fmla="*/ 5139500 h 5295900"/>
              <a:gd name="connsiteX20" fmla="*/ 21622 w 19050"/>
              <a:gd name="connsiteY20" fmla="*/ 5031486 h 5295900"/>
              <a:gd name="connsiteX21" fmla="*/ 0 w 19050"/>
              <a:gd name="connsiteY21" fmla="*/ 5031486 h 5295900"/>
              <a:gd name="connsiteX22" fmla="*/ 0 w 19050"/>
              <a:gd name="connsiteY22" fmla="*/ 5021961 h 5295900"/>
              <a:gd name="connsiteX23" fmla="*/ 21622 w 19050"/>
              <a:gd name="connsiteY23" fmla="*/ 5021961 h 5295900"/>
              <a:gd name="connsiteX24" fmla="*/ 21622 w 19050"/>
              <a:gd name="connsiteY24" fmla="*/ 5031486 h 5295900"/>
              <a:gd name="connsiteX25" fmla="*/ 21622 w 19050"/>
              <a:gd name="connsiteY25" fmla="*/ 4977575 h 5295900"/>
              <a:gd name="connsiteX26" fmla="*/ 0 w 19050"/>
              <a:gd name="connsiteY26" fmla="*/ 4977575 h 5295900"/>
              <a:gd name="connsiteX27" fmla="*/ 0 w 19050"/>
              <a:gd name="connsiteY27" fmla="*/ 4968050 h 5295900"/>
              <a:gd name="connsiteX28" fmla="*/ 21622 w 19050"/>
              <a:gd name="connsiteY28" fmla="*/ 4968050 h 5295900"/>
              <a:gd name="connsiteX29" fmla="*/ 21622 w 19050"/>
              <a:gd name="connsiteY29" fmla="*/ 4977575 h 5295900"/>
              <a:gd name="connsiteX30" fmla="*/ 21622 w 19050"/>
              <a:gd name="connsiteY30" fmla="*/ 4923568 h 5295900"/>
              <a:gd name="connsiteX31" fmla="*/ 0 w 19050"/>
              <a:gd name="connsiteY31" fmla="*/ 4923568 h 5295900"/>
              <a:gd name="connsiteX32" fmla="*/ 0 w 19050"/>
              <a:gd name="connsiteY32" fmla="*/ 4914043 h 5295900"/>
              <a:gd name="connsiteX33" fmla="*/ 21622 w 19050"/>
              <a:gd name="connsiteY33" fmla="*/ 4914043 h 5295900"/>
              <a:gd name="connsiteX34" fmla="*/ 21622 w 19050"/>
              <a:gd name="connsiteY34" fmla="*/ 4923568 h 5295900"/>
              <a:gd name="connsiteX35" fmla="*/ 21622 w 19050"/>
              <a:gd name="connsiteY35" fmla="*/ 4869561 h 5295900"/>
              <a:gd name="connsiteX36" fmla="*/ 0 w 19050"/>
              <a:gd name="connsiteY36" fmla="*/ 4869561 h 5295900"/>
              <a:gd name="connsiteX37" fmla="*/ 0 w 19050"/>
              <a:gd name="connsiteY37" fmla="*/ 4860036 h 5295900"/>
              <a:gd name="connsiteX38" fmla="*/ 21622 w 19050"/>
              <a:gd name="connsiteY38" fmla="*/ 4860036 h 5295900"/>
              <a:gd name="connsiteX39" fmla="*/ 21622 w 19050"/>
              <a:gd name="connsiteY39" fmla="*/ 4869561 h 5295900"/>
              <a:gd name="connsiteX40" fmla="*/ 21622 w 19050"/>
              <a:gd name="connsiteY40" fmla="*/ 4761548 h 5295900"/>
              <a:gd name="connsiteX41" fmla="*/ 0 w 19050"/>
              <a:gd name="connsiteY41" fmla="*/ 4761548 h 5295900"/>
              <a:gd name="connsiteX42" fmla="*/ 0 w 19050"/>
              <a:gd name="connsiteY42" fmla="*/ 4752023 h 5295900"/>
              <a:gd name="connsiteX43" fmla="*/ 21622 w 19050"/>
              <a:gd name="connsiteY43" fmla="*/ 4752023 h 5295900"/>
              <a:gd name="connsiteX44" fmla="*/ 21622 w 19050"/>
              <a:gd name="connsiteY44" fmla="*/ 4761548 h 5295900"/>
              <a:gd name="connsiteX45" fmla="*/ 21622 w 19050"/>
              <a:gd name="connsiteY45" fmla="*/ 4707541 h 5295900"/>
              <a:gd name="connsiteX46" fmla="*/ 0 w 19050"/>
              <a:gd name="connsiteY46" fmla="*/ 4707541 h 5295900"/>
              <a:gd name="connsiteX47" fmla="*/ 0 w 19050"/>
              <a:gd name="connsiteY47" fmla="*/ 4698016 h 5295900"/>
              <a:gd name="connsiteX48" fmla="*/ 21622 w 19050"/>
              <a:gd name="connsiteY48" fmla="*/ 4698016 h 5295900"/>
              <a:gd name="connsiteX49" fmla="*/ 21622 w 19050"/>
              <a:gd name="connsiteY49" fmla="*/ 4707541 h 5295900"/>
              <a:gd name="connsiteX50" fmla="*/ 21622 w 19050"/>
              <a:gd name="connsiteY50" fmla="*/ 4653534 h 5295900"/>
              <a:gd name="connsiteX51" fmla="*/ 0 w 19050"/>
              <a:gd name="connsiteY51" fmla="*/ 4653534 h 5295900"/>
              <a:gd name="connsiteX52" fmla="*/ 0 w 19050"/>
              <a:gd name="connsiteY52" fmla="*/ 4644009 h 5295900"/>
              <a:gd name="connsiteX53" fmla="*/ 21622 w 19050"/>
              <a:gd name="connsiteY53" fmla="*/ 4644009 h 5295900"/>
              <a:gd name="connsiteX54" fmla="*/ 21622 w 19050"/>
              <a:gd name="connsiteY54" fmla="*/ 4653534 h 5295900"/>
              <a:gd name="connsiteX55" fmla="*/ 21622 w 19050"/>
              <a:gd name="connsiteY55" fmla="*/ 4599528 h 5295900"/>
              <a:gd name="connsiteX56" fmla="*/ 0 w 19050"/>
              <a:gd name="connsiteY56" fmla="*/ 4599528 h 5295900"/>
              <a:gd name="connsiteX57" fmla="*/ 0 w 19050"/>
              <a:gd name="connsiteY57" fmla="*/ 4590003 h 5295900"/>
              <a:gd name="connsiteX58" fmla="*/ 21622 w 19050"/>
              <a:gd name="connsiteY58" fmla="*/ 4590003 h 5295900"/>
              <a:gd name="connsiteX59" fmla="*/ 21622 w 19050"/>
              <a:gd name="connsiteY59" fmla="*/ 4599528 h 5295900"/>
              <a:gd name="connsiteX60" fmla="*/ 21622 w 19050"/>
              <a:gd name="connsiteY60" fmla="*/ 4491514 h 5295900"/>
              <a:gd name="connsiteX61" fmla="*/ 0 w 19050"/>
              <a:gd name="connsiteY61" fmla="*/ 4491514 h 5295900"/>
              <a:gd name="connsiteX62" fmla="*/ 0 w 19050"/>
              <a:gd name="connsiteY62" fmla="*/ 4481989 h 5295900"/>
              <a:gd name="connsiteX63" fmla="*/ 21622 w 19050"/>
              <a:gd name="connsiteY63" fmla="*/ 4481989 h 5295900"/>
              <a:gd name="connsiteX64" fmla="*/ 21622 w 19050"/>
              <a:gd name="connsiteY64" fmla="*/ 4491514 h 5295900"/>
              <a:gd name="connsiteX65" fmla="*/ 21622 w 19050"/>
              <a:gd name="connsiteY65" fmla="*/ 4437507 h 5295900"/>
              <a:gd name="connsiteX66" fmla="*/ 0 w 19050"/>
              <a:gd name="connsiteY66" fmla="*/ 4437507 h 5295900"/>
              <a:gd name="connsiteX67" fmla="*/ 0 w 19050"/>
              <a:gd name="connsiteY67" fmla="*/ 4427982 h 5295900"/>
              <a:gd name="connsiteX68" fmla="*/ 21622 w 19050"/>
              <a:gd name="connsiteY68" fmla="*/ 4427982 h 5295900"/>
              <a:gd name="connsiteX69" fmla="*/ 21622 w 19050"/>
              <a:gd name="connsiteY69" fmla="*/ 4437507 h 5295900"/>
              <a:gd name="connsiteX70" fmla="*/ 21622 w 19050"/>
              <a:gd name="connsiteY70" fmla="*/ 4383500 h 5295900"/>
              <a:gd name="connsiteX71" fmla="*/ 0 w 19050"/>
              <a:gd name="connsiteY71" fmla="*/ 4383500 h 5295900"/>
              <a:gd name="connsiteX72" fmla="*/ 0 w 19050"/>
              <a:gd name="connsiteY72" fmla="*/ 4373975 h 5295900"/>
              <a:gd name="connsiteX73" fmla="*/ 21622 w 19050"/>
              <a:gd name="connsiteY73" fmla="*/ 4373975 h 5295900"/>
              <a:gd name="connsiteX74" fmla="*/ 21622 w 19050"/>
              <a:gd name="connsiteY74" fmla="*/ 4383500 h 5295900"/>
              <a:gd name="connsiteX75" fmla="*/ 21622 w 19050"/>
              <a:gd name="connsiteY75" fmla="*/ 4329494 h 5295900"/>
              <a:gd name="connsiteX76" fmla="*/ 0 w 19050"/>
              <a:gd name="connsiteY76" fmla="*/ 4329494 h 5295900"/>
              <a:gd name="connsiteX77" fmla="*/ 0 w 19050"/>
              <a:gd name="connsiteY77" fmla="*/ 4319969 h 5295900"/>
              <a:gd name="connsiteX78" fmla="*/ 21622 w 19050"/>
              <a:gd name="connsiteY78" fmla="*/ 4319969 h 5295900"/>
              <a:gd name="connsiteX79" fmla="*/ 21622 w 19050"/>
              <a:gd name="connsiteY79" fmla="*/ 4329494 h 5295900"/>
              <a:gd name="connsiteX80" fmla="*/ 21622 w 19050"/>
              <a:gd name="connsiteY80" fmla="*/ 4221480 h 5295900"/>
              <a:gd name="connsiteX81" fmla="*/ 0 w 19050"/>
              <a:gd name="connsiteY81" fmla="*/ 4221480 h 5295900"/>
              <a:gd name="connsiteX82" fmla="*/ 0 w 19050"/>
              <a:gd name="connsiteY82" fmla="*/ 4211955 h 5295900"/>
              <a:gd name="connsiteX83" fmla="*/ 21622 w 19050"/>
              <a:gd name="connsiteY83" fmla="*/ 4211955 h 5295900"/>
              <a:gd name="connsiteX84" fmla="*/ 21622 w 19050"/>
              <a:gd name="connsiteY84" fmla="*/ 4221480 h 5295900"/>
              <a:gd name="connsiteX85" fmla="*/ 21622 w 19050"/>
              <a:gd name="connsiteY85" fmla="*/ 4167569 h 5295900"/>
              <a:gd name="connsiteX86" fmla="*/ 0 w 19050"/>
              <a:gd name="connsiteY86" fmla="*/ 4167569 h 5295900"/>
              <a:gd name="connsiteX87" fmla="*/ 0 w 19050"/>
              <a:gd name="connsiteY87" fmla="*/ 4158044 h 5295900"/>
              <a:gd name="connsiteX88" fmla="*/ 21622 w 19050"/>
              <a:gd name="connsiteY88" fmla="*/ 4158044 h 5295900"/>
              <a:gd name="connsiteX89" fmla="*/ 21622 w 19050"/>
              <a:gd name="connsiteY89" fmla="*/ 4167569 h 5295900"/>
              <a:gd name="connsiteX90" fmla="*/ 21622 w 19050"/>
              <a:gd name="connsiteY90" fmla="*/ 4113562 h 5295900"/>
              <a:gd name="connsiteX91" fmla="*/ 0 w 19050"/>
              <a:gd name="connsiteY91" fmla="*/ 4113562 h 5295900"/>
              <a:gd name="connsiteX92" fmla="*/ 0 w 19050"/>
              <a:gd name="connsiteY92" fmla="*/ 4104037 h 5295900"/>
              <a:gd name="connsiteX93" fmla="*/ 21622 w 19050"/>
              <a:gd name="connsiteY93" fmla="*/ 4104037 h 5295900"/>
              <a:gd name="connsiteX94" fmla="*/ 21622 w 19050"/>
              <a:gd name="connsiteY94" fmla="*/ 4113562 h 5295900"/>
              <a:gd name="connsiteX95" fmla="*/ 21622 w 19050"/>
              <a:gd name="connsiteY95" fmla="*/ 4059555 h 5295900"/>
              <a:gd name="connsiteX96" fmla="*/ 0 w 19050"/>
              <a:gd name="connsiteY96" fmla="*/ 4059555 h 5295900"/>
              <a:gd name="connsiteX97" fmla="*/ 0 w 19050"/>
              <a:gd name="connsiteY97" fmla="*/ 4050030 h 5295900"/>
              <a:gd name="connsiteX98" fmla="*/ 21622 w 19050"/>
              <a:gd name="connsiteY98" fmla="*/ 4050030 h 5295900"/>
              <a:gd name="connsiteX99" fmla="*/ 21622 w 19050"/>
              <a:gd name="connsiteY99" fmla="*/ 4059555 h 5295900"/>
              <a:gd name="connsiteX100" fmla="*/ 21622 w 19050"/>
              <a:gd name="connsiteY100" fmla="*/ 3951542 h 5295900"/>
              <a:gd name="connsiteX101" fmla="*/ 0 w 19050"/>
              <a:gd name="connsiteY101" fmla="*/ 3951542 h 5295900"/>
              <a:gd name="connsiteX102" fmla="*/ 0 w 19050"/>
              <a:gd name="connsiteY102" fmla="*/ 3942017 h 5295900"/>
              <a:gd name="connsiteX103" fmla="*/ 21622 w 19050"/>
              <a:gd name="connsiteY103" fmla="*/ 3942017 h 5295900"/>
              <a:gd name="connsiteX104" fmla="*/ 21622 w 19050"/>
              <a:gd name="connsiteY104" fmla="*/ 3951542 h 5295900"/>
              <a:gd name="connsiteX105" fmla="*/ 21622 w 19050"/>
              <a:gd name="connsiteY105" fmla="*/ 3897535 h 5295900"/>
              <a:gd name="connsiteX106" fmla="*/ 0 w 19050"/>
              <a:gd name="connsiteY106" fmla="*/ 3897535 h 5295900"/>
              <a:gd name="connsiteX107" fmla="*/ 0 w 19050"/>
              <a:gd name="connsiteY107" fmla="*/ 3888010 h 5295900"/>
              <a:gd name="connsiteX108" fmla="*/ 21622 w 19050"/>
              <a:gd name="connsiteY108" fmla="*/ 3888010 h 5295900"/>
              <a:gd name="connsiteX109" fmla="*/ 21622 w 19050"/>
              <a:gd name="connsiteY109" fmla="*/ 3897535 h 5295900"/>
              <a:gd name="connsiteX110" fmla="*/ 21622 w 19050"/>
              <a:gd name="connsiteY110" fmla="*/ 3843528 h 5295900"/>
              <a:gd name="connsiteX111" fmla="*/ 0 w 19050"/>
              <a:gd name="connsiteY111" fmla="*/ 3843528 h 5295900"/>
              <a:gd name="connsiteX112" fmla="*/ 0 w 19050"/>
              <a:gd name="connsiteY112" fmla="*/ 3834003 h 5295900"/>
              <a:gd name="connsiteX113" fmla="*/ 21622 w 19050"/>
              <a:gd name="connsiteY113" fmla="*/ 3834003 h 5295900"/>
              <a:gd name="connsiteX114" fmla="*/ 21622 w 19050"/>
              <a:gd name="connsiteY114" fmla="*/ 3843528 h 5295900"/>
              <a:gd name="connsiteX115" fmla="*/ 21622 w 19050"/>
              <a:gd name="connsiteY115" fmla="*/ 3789521 h 5295900"/>
              <a:gd name="connsiteX116" fmla="*/ 0 w 19050"/>
              <a:gd name="connsiteY116" fmla="*/ 3789521 h 5295900"/>
              <a:gd name="connsiteX117" fmla="*/ 0 w 19050"/>
              <a:gd name="connsiteY117" fmla="*/ 3779996 h 5295900"/>
              <a:gd name="connsiteX118" fmla="*/ 21622 w 19050"/>
              <a:gd name="connsiteY118" fmla="*/ 3779996 h 5295900"/>
              <a:gd name="connsiteX119" fmla="*/ 21622 w 19050"/>
              <a:gd name="connsiteY119" fmla="*/ 3789521 h 5295900"/>
              <a:gd name="connsiteX120" fmla="*/ 21622 w 19050"/>
              <a:gd name="connsiteY120" fmla="*/ 3681508 h 5295900"/>
              <a:gd name="connsiteX121" fmla="*/ 0 w 19050"/>
              <a:gd name="connsiteY121" fmla="*/ 3681508 h 5295900"/>
              <a:gd name="connsiteX122" fmla="*/ 0 w 19050"/>
              <a:gd name="connsiteY122" fmla="*/ 3671983 h 5295900"/>
              <a:gd name="connsiteX123" fmla="*/ 21622 w 19050"/>
              <a:gd name="connsiteY123" fmla="*/ 3671983 h 5295900"/>
              <a:gd name="connsiteX124" fmla="*/ 21622 w 19050"/>
              <a:gd name="connsiteY124" fmla="*/ 3681508 h 5295900"/>
              <a:gd name="connsiteX125" fmla="*/ 21622 w 19050"/>
              <a:gd name="connsiteY125" fmla="*/ 3627501 h 5295900"/>
              <a:gd name="connsiteX126" fmla="*/ 0 w 19050"/>
              <a:gd name="connsiteY126" fmla="*/ 3627501 h 5295900"/>
              <a:gd name="connsiteX127" fmla="*/ 0 w 19050"/>
              <a:gd name="connsiteY127" fmla="*/ 3617976 h 5295900"/>
              <a:gd name="connsiteX128" fmla="*/ 21622 w 19050"/>
              <a:gd name="connsiteY128" fmla="*/ 3617976 h 5295900"/>
              <a:gd name="connsiteX129" fmla="*/ 21622 w 19050"/>
              <a:gd name="connsiteY129" fmla="*/ 3627501 h 5295900"/>
              <a:gd name="connsiteX130" fmla="*/ 21622 w 19050"/>
              <a:gd name="connsiteY130" fmla="*/ 3573494 h 5295900"/>
              <a:gd name="connsiteX131" fmla="*/ 0 w 19050"/>
              <a:gd name="connsiteY131" fmla="*/ 3573494 h 5295900"/>
              <a:gd name="connsiteX132" fmla="*/ 0 w 19050"/>
              <a:gd name="connsiteY132" fmla="*/ 3563969 h 5295900"/>
              <a:gd name="connsiteX133" fmla="*/ 21622 w 19050"/>
              <a:gd name="connsiteY133" fmla="*/ 3563969 h 5295900"/>
              <a:gd name="connsiteX134" fmla="*/ 21622 w 19050"/>
              <a:gd name="connsiteY134" fmla="*/ 3573494 h 5295900"/>
              <a:gd name="connsiteX135" fmla="*/ 21622 w 19050"/>
              <a:gd name="connsiteY135" fmla="*/ 3519488 h 5295900"/>
              <a:gd name="connsiteX136" fmla="*/ 0 w 19050"/>
              <a:gd name="connsiteY136" fmla="*/ 3519488 h 5295900"/>
              <a:gd name="connsiteX137" fmla="*/ 0 w 19050"/>
              <a:gd name="connsiteY137" fmla="*/ 3509963 h 5295900"/>
              <a:gd name="connsiteX138" fmla="*/ 21622 w 19050"/>
              <a:gd name="connsiteY138" fmla="*/ 3509963 h 5295900"/>
              <a:gd name="connsiteX139" fmla="*/ 21622 w 19050"/>
              <a:gd name="connsiteY139" fmla="*/ 3519488 h 5295900"/>
              <a:gd name="connsiteX140" fmla="*/ 21622 w 19050"/>
              <a:gd name="connsiteY140" fmla="*/ 3411569 h 5295900"/>
              <a:gd name="connsiteX141" fmla="*/ 0 w 19050"/>
              <a:gd name="connsiteY141" fmla="*/ 3411569 h 5295900"/>
              <a:gd name="connsiteX142" fmla="*/ 0 w 19050"/>
              <a:gd name="connsiteY142" fmla="*/ 3402044 h 5295900"/>
              <a:gd name="connsiteX143" fmla="*/ 21622 w 19050"/>
              <a:gd name="connsiteY143" fmla="*/ 3402044 h 5295900"/>
              <a:gd name="connsiteX144" fmla="*/ 21622 w 19050"/>
              <a:gd name="connsiteY144" fmla="*/ 3411569 h 5295900"/>
              <a:gd name="connsiteX145" fmla="*/ 21622 w 19050"/>
              <a:gd name="connsiteY145" fmla="*/ 3357563 h 5295900"/>
              <a:gd name="connsiteX146" fmla="*/ 0 w 19050"/>
              <a:gd name="connsiteY146" fmla="*/ 3357563 h 5295900"/>
              <a:gd name="connsiteX147" fmla="*/ 0 w 19050"/>
              <a:gd name="connsiteY147" fmla="*/ 3348038 h 5295900"/>
              <a:gd name="connsiteX148" fmla="*/ 21622 w 19050"/>
              <a:gd name="connsiteY148" fmla="*/ 3348038 h 5295900"/>
              <a:gd name="connsiteX149" fmla="*/ 21622 w 19050"/>
              <a:gd name="connsiteY149" fmla="*/ 3357563 h 5295900"/>
              <a:gd name="connsiteX150" fmla="*/ 21622 w 19050"/>
              <a:gd name="connsiteY150" fmla="*/ 3303556 h 5295900"/>
              <a:gd name="connsiteX151" fmla="*/ 0 w 19050"/>
              <a:gd name="connsiteY151" fmla="*/ 3303556 h 5295900"/>
              <a:gd name="connsiteX152" fmla="*/ 0 w 19050"/>
              <a:gd name="connsiteY152" fmla="*/ 3294031 h 5295900"/>
              <a:gd name="connsiteX153" fmla="*/ 21622 w 19050"/>
              <a:gd name="connsiteY153" fmla="*/ 3294031 h 5295900"/>
              <a:gd name="connsiteX154" fmla="*/ 21622 w 19050"/>
              <a:gd name="connsiteY154" fmla="*/ 3303556 h 5295900"/>
              <a:gd name="connsiteX155" fmla="*/ 21622 w 19050"/>
              <a:gd name="connsiteY155" fmla="*/ 3249549 h 5295900"/>
              <a:gd name="connsiteX156" fmla="*/ 0 w 19050"/>
              <a:gd name="connsiteY156" fmla="*/ 3249549 h 5295900"/>
              <a:gd name="connsiteX157" fmla="*/ 0 w 19050"/>
              <a:gd name="connsiteY157" fmla="*/ 3240024 h 5295900"/>
              <a:gd name="connsiteX158" fmla="*/ 21622 w 19050"/>
              <a:gd name="connsiteY158" fmla="*/ 3240024 h 5295900"/>
              <a:gd name="connsiteX159" fmla="*/ 21622 w 19050"/>
              <a:gd name="connsiteY159" fmla="*/ 3249549 h 5295900"/>
              <a:gd name="connsiteX160" fmla="*/ 21622 w 19050"/>
              <a:gd name="connsiteY160" fmla="*/ 3141536 h 5295900"/>
              <a:gd name="connsiteX161" fmla="*/ 0 w 19050"/>
              <a:gd name="connsiteY161" fmla="*/ 3141536 h 5295900"/>
              <a:gd name="connsiteX162" fmla="*/ 0 w 19050"/>
              <a:gd name="connsiteY162" fmla="*/ 3132011 h 5295900"/>
              <a:gd name="connsiteX163" fmla="*/ 21622 w 19050"/>
              <a:gd name="connsiteY163" fmla="*/ 3132011 h 5295900"/>
              <a:gd name="connsiteX164" fmla="*/ 21622 w 19050"/>
              <a:gd name="connsiteY164" fmla="*/ 3141536 h 5295900"/>
              <a:gd name="connsiteX165" fmla="*/ 21622 w 19050"/>
              <a:gd name="connsiteY165" fmla="*/ 3087529 h 5295900"/>
              <a:gd name="connsiteX166" fmla="*/ 0 w 19050"/>
              <a:gd name="connsiteY166" fmla="*/ 3087529 h 5295900"/>
              <a:gd name="connsiteX167" fmla="*/ 0 w 19050"/>
              <a:gd name="connsiteY167" fmla="*/ 3078004 h 5295900"/>
              <a:gd name="connsiteX168" fmla="*/ 21622 w 19050"/>
              <a:gd name="connsiteY168" fmla="*/ 3078004 h 5295900"/>
              <a:gd name="connsiteX169" fmla="*/ 21622 w 19050"/>
              <a:gd name="connsiteY169" fmla="*/ 3087529 h 5295900"/>
              <a:gd name="connsiteX170" fmla="*/ 21622 w 19050"/>
              <a:gd name="connsiteY170" fmla="*/ 3033522 h 5295900"/>
              <a:gd name="connsiteX171" fmla="*/ 0 w 19050"/>
              <a:gd name="connsiteY171" fmla="*/ 3033522 h 5295900"/>
              <a:gd name="connsiteX172" fmla="*/ 0 w 19050"/>
              <a:gd name="connsiteY172" fmla="*/ 3023997 h 5295900"/>
              <a:gd name="connsiteX173" fmla="*/ 21622 w 19050"/>
              <a:gd name="connsiteY173" fmla="*/ 3023997 h 5295900"/>
              <a:gd name="connsiteX174" fmla="*/ 21622 w 19050"/>
              <a:gd name="connsiteY174" fmla="*/ 3033522 h 5295900"/>
              <a:gd name="connsiteX175" fmla="*/ 21622 w 19050"/>
              <a:gd name="connsiteY175" fmla="*/ 2979515 h 5295900"/>
              <a:gd name="connsiteX176" fmla="*/ 0 w 19050"/>
              <a:gd name="connsiteY176" fmla="*/ 2979515 h 5295900"/>
              <a:gd name="connsiteX177" fmla="*/ 0 w 19050"/>
              <a:gd name="connsiteY177" fmla="*/ 2969990 h 5295900"/>
              <a:gd name="connsiteX178" fmla="*/ 21622 w 19050"/>
              <a:gd name="connsiteY178" fmla="*/ 2969990 h 5295900"/>
              <a:gd name="connsiteX179" fmla="*/ 21622 w 19050"/>
              <a:gd name="connsiteY179" fmla="*/ 2979515 h 5295900"/>
              <a:gd name="connsiteX180" fmla="*/ 21622 w 19050"/>
              <a:gd name="connsiteY180" fmla="*/ 2871502 h 5295900"/>
              <a:gd name="connsiteX181" fmla="*/ 0 w 19050"/>
              <a:gd name="connsiteY181" fmla="*/ 2871502 h 5295900"/>
              <a:gd name="connsiteX182" fmla="*/ 0 w 19050"/>
              <a:gd name="connsiteY182" fmla="*/ 2861977 h 5295900"/>
              <a:gd name="connsiteX183" fmla="*/ 21622 w 19050"/>
              <a:gd name="connsiteY183" fmla="*/ 2861977 h 5295900"/>
              <a:gd name="connsiteX184" fmla="*/ 21622 w 19050"/>
              <a:gd name="connsiteY184" fmla="*/ 2871502 h 5295900"/>
              <a:gd name="connsiteX185" fmla="*/ 21622 w 19050"/>
              <a:gd name="connsiteY185" fmla="*/ 2817495 h 5295900"/>
              <a:gd name="connsiteX186" fmla="*/ 0 w 19050"/>
              <a:gd name="connsiteY186" fmla="*/ 2817495 h 5295900"/>
              <a:gd name="connsiteX187" fmla="*/ 0 w 19050"/>
              <a:gd name="connsiteY187" fmla="*/ 2807970 h 5295900"/>
              <a:gd name="connsiteX188" fmla="*/ 21622 w 19050"/>
              <a:gd name="connsiteY188" fmla="*/ 2807970 h 5295900"/>
              <a:gd name="connsiteX189" fmla="*/ 21622 w 19050"/>
              <a:gd name="connsiteY189" fmla="*/ 2817495 h 5295900"/>
              <a:gd name="connsiteX190" fmla="*/ 21622 w 19050"/>
              <a:gd name="connsiteY190" fmla="*/ 2763488 h 5295900"/>
              <a:gd name="connsiteX191" fmla="*/ 0 w 19050"/>
              <a:gd name="connsiteY191" fmla="*/ 2763488 h 5295900"/>
              <a:gd name="connsiteX192" fmla="*/ 0 w 19050"/>
              <a:gd name="connsiteY192" fmla="*/ 2753963 h 5295900"/>
              <a:gd name="connsiteX193" fmla="*/ 21622 w 19050"/>
              <a:gd name="connsiteY193" fmla="*/ 2753963 h 5295900"/>
              <a:gd name="connsiteX194" fmla="*/ 21622 w 19050"/>
              <a:gd name="connsiteY194" fmla="*/ 2763488 h 5295900"/>
              <a:gd name="connsiteX195" fmla="*/ 21622 w 19050"/>
              <a:gd name="connsiteY195" fmla="*/ 2709481 h 5295900"/>
              <a:gd name="connsiteX196" fmla="*/ 0 w 19050"/>
              <a:gd name="connsiteY196" fmla="*/ 2709481 h 5295900"/>
              <a:gd name="connsiteX197" fmla="*/ 0 w 19050"/>
              <a:gd name="connsiteY197" fmla="*/ 2699956 h 5295900"/>
              <a:gd name="connsiteX198" fmla="*/ 21622 w 19050"/>
              <a:gd name="connsiteY198" fmla="*/ 2699956 h 5295900"/>
              <a:gd name="connsiteX199" fmla="*/ 21622 w 19050"/>
              <a:gd name="connsiteY199" fmla="*/ 2709481 h 5295900"/>
              <a:gd name="connsiteX200" fmla="*/ 21622 w 19050"/>
              <a:gd name="connsiteY200" fmla="*/ 2601563 h 5295900"/>
              <a:gd name="connsiteX201" fmla="*/ 0 w 19050"/>
              <a:gd name="connsiteY201" fmla="*/ 2601563 h 5295900"/>
              <a:gd name="connsiteX202" fmla="*/ 0 w 19050"/>
              <a:gd name="connsiteY202" fmla="*/ 2592038 h 5295900"/>
              <a:gd name="connsiteX203" fmla="*/ 21622 w 19050"/>
              <a:gd name="connsiteY203" fmla="*/ 2592038 h 5295900"/>
              <a:gd name="connsiteX204" fmla="*/ 21622 w 19050"/>
              <a:gd name="connsiteY204" fmla="*/ 2601563 h 5295900"/>
              <a:gd name="connsiteX205" fmla="*/ 21622 w 19050"/>
              <a:gd name="connsiteY205" fmla="*/ 2547556 h 5295900"/>
              <a:gd name="connsiteX206" fmla="*/ 0 w 19050"/>
              <a:gd name="connsiteY206" fmla="*/ 2547556 h 5295900"/>
              <a:gd name="connsiteX207" fmla="*/ 0 w 19050"/>
              <a:gd name="connsiteY207" fmla="*/ 2538031 h 5295900"/>
              <a:gd name="connsiteX208" fmla="*/ 21622 w 19050"/>
              <a:gd name="connsiteY208" fmla="*/ 2538031 h 5295900"/>
              <a:gd name="connsiteX209" fmla="*/ 21622 w 19050"/>
              <a:gd name="connsiteY209" fmla="*/ 2547556 h 5295900"/>
              <a:gd name="connsiteX210" fmla="*/ 21622 w 19050"/>
              <a:gd name="connsiteY210" fmla="*/ 2493550 h 5295900"/>
              <a:gd name="connsiteX211" fmla="*/ 0 w 19050"/>
              <a:gd name="connsiteY211" fmla="*/ 2493550 h 5295900"/>
              <a:gd name="connsiteX212" fmla="*/ 0 w 19050"/>
              <a:gd name="connsiteY212" fmla="*/ 2484025 h 5295900"/>
              <a:gd name="connsiteX213" fmla="*/ 21622 w 19050"/>
              <a:gd name="connsiteY213" fmla="*/ 2484025 h 5295900"/>
              <a:gd name="connsiteX214" fmla="*/ 21622 w 19050"/>
              <a:gd name="connsiteY214" fmla="*/ 2493550 h 5295900"/>
              <a:gd name="connsiteX215" fmla="*/ 21622 w 19050"/>
              <a:gd name="connsiteY215" fmla="*/ 2439543 h 5295900"/>
              <a:gd name="connsiteX216" fmla="*/ 0 w 19050"/>
              <a:gd name="connsiteY216" fmla="*/ 2439543 h 5295900"/>
              <a:gd name="connsiteX217" fmla="*/ 0 w 19050"/>
              <a:gd name="connsiteY217" fmla="*/ 2430018 h 5295900"/>
              <a:gd name="connsiteX218" fmla="*/ 21622 w 19050"/>
              <a:gd name="connsiteY218" fmla="*/ 2430018 h 5295900"/>
              <a:gd name="connsiteX219" fmla="*/ 21622 w 19050"/>
              <a:gd name="connsiteY219" fmla="*/ 2439543 h 5295900"/>
              <a:gd name="connsiteX220" fmla="*/ 21622 w 19050"/>
              <a:gd name="connsiteY220" fmla="*/ 2331530 h 5295900"/>
              <a:gd name="connsiteX221" fmla="*/ 0 w 19050"/>
              <a:gd name="connsiteY221" fmla="*/ 2331530 h 5295900"/>
              <a:gd name="connsiteX222" fmla="*/ 0 w 19050"/>
              <a:gd name="connsiteY222" fmla="*/ 2322005 h 5295900"/>
              <a:gd name="connsiteX223" fmla="*/ 21622 w 19050"/>
              <a:gd name="connsiteY223" fmla="*/ 2322005 h 5295900"/>
              <a:gd name="connsiteX224" fmla="*/ 21622 w 19050"/>
              <a:gd name="connsiteY224" fmla="*/ 2331530 h 5295900"/>
              <a:gd name="connsiteX225" fmla="*/ 21622 w 19050"/>
              <a:gd name="connsiteY225" fmla="*/ 2277523 h 5295900"/>
              <a:gd name="connsiteX226" fmla="*/ 0 w 19050"/>
              <a:gd name="connsiteY226" fmla="*/ 2277523 h 5295900"/>
              <a:gd name="connsiteX227" fmla="*/ 0 w 19050"/>
              <a:gd name="connsiteY227" fmla="*/ 2267998 h 5295900"/>
              <a:gd name="connsiteX228" fmla="*/ 21622 w 19050"/>
              <a:gd name="connsiteY228" fmla="*/ 2267998 h 5295900"/>
              <a:gd name="connsiteX229" fmla="*/ 21622 w 19050"/>
              <a:gd name="connsiteY229" fmla="*/ 2277523 h 5295900"/>
              <a:gd name="connsiteX230" fmla="*/ 21622 w 19050"/>
              <a:gd name="connsiteY230" fmla="*/ 2223516 h 5295900"/>
              <a:gd name="connsiteX231" fmla="*/ 0 w 19050"/>
              <a:gd name="connsiteY231" fmla="*/ 2223516 h 5295900"/>
              <a:gd name="connsiteX232" fmla="*/ 0 w 19050"/>
              <a:gd name="connsiteY232" fmla="*/ 2213991 h 5295900"/>
              <a:gd name="connsiteX233" fmla="*/ 21622 w 19050"/>
              <a:gd name="connsiteY233" fmla="*/ 2213991 h 5295900"/>
              <a:gd name="connsiteX234" fmla="*/ 21622 w 19050"/>
              <a:gd name="connsiteY234" fmla="*/ 2223516 h 5295900"/>
              <a:gd name="connsiteX235" fmla="*/ 21622 w 19050"/>
              <a:gd name="connsiteY235" fmla="*/ 2169509 h 5295900"/>
              <a:gd name="connsiteX236" fmla="*/ 0 w 19050"/>
              <a:gd name="connsiteY236" fmla="*/ 2169509 h 5295900"/>
              <a:gd name="connsiteX237" fmla="*/ 0 w 19050"/>
              <a:gd name="connsiteY237" fmla="*/ 2159984 h 5295900"/>
              <a:gd name="connsiteX238" fmla="*/ 21622 w 19050"/>
              <a:gd name="connsiteY238" fmla="*/ 2159984 h 5295900"/>
              <a:gd name="connsiteX239" fmla="*/ 21622 w 19050"/>
              <a:gd name="connsiteY239" fmla="*/ 2169509 h 5295900"/>
              <a:gd name="connsiteX240" fmla="*/ 21622 w 19050"/>
              <a:gd name="connsiteY240" fmla="*/ 2061496 h 5295900"/>
              <a:gd name="connsiteX241" fmla="*/ 0 w 19050"/>
              <a:gd name="connsiteY241" fmla="*/ 2061496 h 5295900"/>
              <a:gd name="connsiteX242" fmla="*/ 0 w 19050"/>
              <a:gd name="connsiteY242" fmla="*/ 2051971 h 5295900"/>
              <a:gd name="connsiteX243" fmla="*/ 21622 w 19050"/>
              <a:gd name="connsiteY243" fmla="*/ 2051971 h 5295900"/>
              <a:gd name="connsiteX244" fmla="*/ 21622 w 19050"/>
              <a:gd name="connsiteY244" fmla="*/ 2061496 h 5295900"/>
              <a:gd name="connsiteX245" fmla="*/ 21622 w 19050"/>
              <a:gd name="connsiteY245" fmla="*/ 2007489 h 5295900"/>
              <a:gd name="connsiteX246" fmla="*/ 0 w 19050"/>
              <a:gd name="connsiteY246" fmla="*/ 2007489 h 5295900"/>
              <a:gd name="connsiteX247" fmla="*/ 0 w 19050"/>
              <a:gd name="connsiteY247" fmla="*/ 1997964 h 5295900"/>
              <a:gd name="connsiteX248" fmla="*/ 21622 w 19050"/>
              <a:gd name="connsiteY248" fmla="*/ 1997964 h 5295900"/>
              <a:gd name="connsiteX249" fmla="*/ 21622 w 19050"/>
              <a:gd name="connsiteY249" fmla="*/ 2007489 h 5295900"/>
              <a:gd name="connsiteX250" fmla="*/ 21622 w 19050"/>
              <a:gd name="connsiteY250" fmla="*/ 1953482 h 5295900"/>
              <a:gd name="connsiteX251" fmla="*/ 0 w 19050"/>
              <a:gd name="connsiteY251" fmla="*/ 1953482 h 5295900"/>
              <a:gd name="connsiteX252" fmla="*/ 0 w 19050"/>
              <a:gd name="connsiteY252" fmla="*/ 1943957 h 5295900"/>
              <a:gd name="connsiteX253" fmla="*/ 21622 w 19050"/>
              <a:gd name="connsiteY253" fmla="*/ 1943957 h 5295900"/>
              <a:gd name="connsiteX254" fmla="*/ 21622 w 19050"/>
              <a:gd name="connsiteY254" fmla="*/ 1953482 h 5295900"/>
              <a:gd name="connsiteX255" fmla="*/ 21622 w 19050"/>
              <a:gd name="connsiteY255" fmla="*/ 1899475 h 5295900"/>
              <a:gd name="connsiteX256" fmla="*/ 0 w 19050"/>
              <a:gd name="connsiteY256" fmla="*/ 1899475 h 5295900"/>
              <a:gd name="connsiteX257" fmla="*/ 0 w 19050"/>
              <a:gd name="connsiteY257" fmla="*/ 1889950 h 5295900"/>
              <a:gd name="connsiteX258" fmla="*/ 21622 w 19050"/>
              <a:gd name="connsiteY258" fmla="*/ 1889950 h 5295900"/>
              <a:gd name="connsiteX259" fmla="*/ 21622 w 19050"/>
              <a:gd name="connsiteY259" fmla="*/ 1899475 h 5295900"/>
              <a:gd name="connsiteX260" fmla="*/ 21622 w 19050"/>
              <a:gd name="connsiteY260" fmla="*/ 1791557 h 5295900"/>
              <a:gd name="connsiteX261" fmla="*/ 0 w 19050"/>
              <a:gd name="connsiteY261" fmla="*/ 1791557 h 5295900"/>
              <a:gd name="connsiteX262" fmla="*/ 0 w 19050"/>
              <a:gd name="connsiteY262" fmla="*/ 1782032 h 5295900"/>
              <a:gd name="connsiteX263" fmla="*/ 21622 w 19050"/>
              <a:gd name="connsiteY263" fmla="*/ 1782032 h 5295900"/>
              <a:gd name="connsiteX264" fmla="*/ 21622 w 19050"/>
              <a:gd name="connsiteY264" fmla="*/ 1791557 h 5295900"/>
              <a:gd name="connsiteX265" fmla="*/ 21622 w 19050"/>
              <a:gd name="connsiteY265" fmla="*/ 1737550 h 5295900"/>
              <a:gd name="connsiteX266" fmla="*/ 0 w 19050"/>
              <a:gd name="connsiteY266" fmla="*/ 1737550 h 5295900"/>
              <a:gd name="connsiteX267" fmla="*/ 0 w 19050"/>
              <a:gd name="connsiteY267" fmla="*/ 1728025 h 5295900"/>
              <a:gd name="connsiteX268" fmla="*/ 21622 w 19050"/>
              <a:gd name="connsiteY268" fmla="*/ 1728025 h 5295900"/>
              <a:gd name="connsiteX269" fmla="*/ 21622 w 19050"/>
              <a:gd name="connsiteY269" fmla="*/ 1737550 h 5295900"/>
              <a:gd name="connsiteX270" fmla="*/ 21622 w 19050"/>
              <a:gd name="connsiteY270" fmla="*/ 1683544 h 5295900"/>
              <a:gd name="connsiteX271" fmla="*/ 0 w 19050"/>
              <a:gd name="connsiteY271" fmla="*/ 1683544 h 5295900"/>
              <a:gd name="connsiteX272" fmla="*/ 0 w 19050"/>
              <a:gd name="connsiteY272" fmla="*/ 1674019 h 5295900"/>
              <a:gd name="connsiteX273" fmla="*/ 21622 w 19050"/>
              <a:gd name="connsiteY273" fmla="*/ 1674019 h 5295900"/>
              <a:gd name="connsiteX274" fmla="*/ 21622 w 19050"/>
              <a:gd name="connsiteY274" fmla="*/ 1683544 h 5295900"/>
              <a:gd name="connsiteX275" fmla="*/ 21622 w 19050"/>
              <a:gd name="connsiteY275" fmla="*/ 1629537 h 5295900"/>
              <a:gd name="connsiteX276" fmla="*/ 0 w 19050"/>
              <a:gd name="connsiteY276" fmla="*/ 1629537 h 5295900"/>
              <a:gd name="connsiteX277" fmla="*/ 0 w 19050"/>
              <a:gd name="connsiteY277" fmla="*/ 1620012 h 5295900"/>
              <a:gd name="connsiteX278" fmla="*/ 21622 w 19050"/>
              <a:gd name="connsiteY278" fmla="*/ 1620012 h 5295900"/>
              <a:gd name="connsiteX279" fmla="*/ 21622 w 19050"/>
              <a:gd name="connsiteY279" fmla="*/ 1629537 h 5295900"/>
              <a:gd name="connsiteX280" fmla="*/ 21622 w 19050"/>
              <a:gd name="connsiteY280" fmla="*/ 1521524 h 5295900"/>
              <a:gd name="connsiteX281" fmla="*/ 0 w 19050"/>
              <a:gd name="connsiteY281" fmla="*/ 1521524 h 5295900"/>
              <a:gd name="connsiteX282" fmla="*/ 0 w 19050"/>
              <a:gd name="connsiteY282" fmla="*/ 1511999 h 5295900"/>
              <a:gd name="connsiteX283" fmla="*/ 21622 w 19050"/>
              <a:gd name="connsiteY283" fmla="*/ 1511999 h 5295900"/>
              <a:gd name="connsiteX284" fmla="*/ 21622 w 19050"/>
              <a:gd name="connsiteY284" fmla="*/ 1521524 h 5295900"/>
              <a:gd name="connsiteX285" fmla="*/ 21622 w 19050"/>
              <a:gd name="connsiteY285" fmla="*/ 1467517 h 5295900"/>
              <a:gd name="connsiteX286" fmla="*/ 0 w 19050"/>
              <a:gd name="connsiteY286" fmla="*/ 1467517 h 5295900"/>
              <a:gd name="connsiteX287" fmla="*/ 0 w 19050"/>
              <a:gd name="connsiteY287" fmla="*/ 1457992 h 5295900"/>
              <a:gd name="connsiteX288" fmla="*/ 21622 w 19050"/>
              <a:gd name="connsiteY288" fmla="*/ 1457992 h 5295900"/>
              <a:gd name="connsiteX289" fmla="*/ 21622 w 19050"/>
              <a:gd name="connsiteY289" fmla="*/ 1467517 h 5295900"/>
              <a:gd name="connsiteX290" fmla="*/ 21622 w 19050"/>
              <a:gd name="connsiteY290" fmla="*/ 1413510 h 5295900"/>
              <a:gd name="connsiteX291" fmla="*/ 0 w 19050"/>
              <a:gd name="connsiteY291" fmla="*/ 1413510 h 5295900"/>
              <a:gd name="connsiteX292" fmla="*/ 0 w 19050"/>
              <a:gd name="connsiteY292" fmla="*/ 1403985 h 5295900"/>
              <a:gd name="connsiteX293" fmla="*/ 21622 w 19050"/>
              <a:gd name="connsiteY293" fmla="*/ 1403985 h 5295900"/>
              <a:gd name="connsiteX294" fmla="*/ 21622 w 19050"/>
              <a:gd name="connsiteY294" fmla="*/ 1413510 h 5295900"/>
              <a:gd name="connsiteX295" fmla="*/ 21622 w 19050"/>
              <a:gd name="connsiteY295" fmla="*/ 1359503 h 5295900"/>
              <a:gd name="connsiteX296" fmla="*/ 0 w 19050"/>
              <a:gd name="connsiteY296" fmla="*/ 1359503 h 5295900"/>
              <a:gd name="connsiteX297" fmla="*/ 0 w 19050"/>
              <a:gd name="connsiteY297" fmla="*/ 1349978 h 5295900"/>
              <a:gd name="connsiteX298" fmla="*/ 21622 w 19050"/>
              <a:gd name="connsiteY298" fmla="*/ 1349978 h 5295900"/>
              <a:gd name="connsiteX299" fmla="*/ 21622 w 19050"/>
              <a:gd name="connsiteY299" fmla="*/ 1359503 h 5295900"/>
              <a:gd name="connsiteX300" fmla="*/ 21622 w 19050"/>
              <a:gd name="connsiteY300" fmla="*/ 1251490 h 5295900"/>
              <a:gd name="connsiteX301" fmla="*/ 0 w 19050"/>
              <a:gd name="connsiteY301" fmla="*/ 1251490 h 5295900"/>
              <a:gd name="connsiteX302" fmla="*/ 0 w 19050"/>
              <a:gd name="connsiteY302" fmla="*/ 1241965 h 5295900"/>
              <a:gd name="connsiteX303" fmla="*/ 21622 w 19050"/>
              <a:gd name="connsiteY303" fmla="*/ 1241965 h 5295900"/>
              <a:gd name="connsiteX304" fmla="*/ 21622 w 19050"/>
              <a:gd name="connsiteY304" fmla="*/ 1251490 h 5295900"/>
              <a:gd name="connsiteX305" fmla="*/ 21622 w 19050"/>
              <a:gd name="connsiteY305" fmla="*/ 1197483 h 5295900"/>
              <a:gd name="connsiteX306" fmla="*/ 0 w 19050"/>
              <a:gd name="connsiteY306" fmla="*/ 1197483 h 5295900"/>
              <a:gd name="connsiteX307" fmla="*/ 0 w 19050"/>
              <a:gd name="connsiteY307" fmla="*/ 1187958 h 5295900"/>
              <a:gd name="connsiteX308" fmla="*/ 21622 w 19050"/>
              <a:gd name="connsiteY308" fmla="*/ 1187958 h 5295900"/>
              <a:gd name="connsiteX309" fmla="*/ 21622 w 19050"/>
              <a:gd name="connsiteY309" fmla="*/ 1197483 h 5295900"/>
              <a:gd name="connsiteX310" fmla="*/ 21622 w 19050"/>
              <a:gd name="connsiteY310" fmla="*/ 1143572 h 5295900"/>
              <a:gd name="connsiteX311" fmla="*/ 0 w 19050"/>
              <a:gd name="connsiteY311" fmla="*/ 1143572 h 5295900"/>
              <a:gd name="connsiteX312" fmla="*/ 0 w 19050"/>
              <a:gd name="connsiteY312" fmla="*/ 1134047 h 5295900"/>
              <a:gd name="connsiteX313" fmla="*/ 21622 w 19050"/>
              <a:gd name="connsiteY313" fmla="*/ 1134047 h 5295900"/>
              <a:gd name="connsiteX314" fmla="*/ 21622 w 19050"/>
              <a:gd name="connsiteY314" fmla="*/ 1143572 h 5295900"/>
              <a:gd name="connsiteX315" fmla="*/ 21622 w 19050"/>
              <a:gd name="connsiteY315" fmla="*/ 1089565 h 5295900"/>
              <a:gd name="connsiteX316" fmla="*/ 0 w 19050"/>
              <a:gd name="connsiteY316" fmla="*/ 1089565 h 5295900"/>
              <a:gd name="connsiteX317" fmla="*/ 0 w 19050"/>
              <a:gd name="connsiteY317" fmla="*/ 1080040 h 5295900"/>
              <a:gd name="connsiteX318" fmla="*/ 21622 w 19050"/>
              <a:gd name="connsiteY318" fmla="*/ 1080040 h 5295900"/>
              <a:gd name="connsiteX319" fmla="*/ 21622 w 19050"/>
              <a:gd name="connsiteY319" fmla="*/ 1089565 h 5295900"/>
              <a:gd name="connsiteX320" fmla="*/ 21622 w 19050"/>
              <a:gd name="connsiteY320" fmla="*/ 981551 h 5295900"/>
              <a:gd name="connsiteX321" fmla="*/ 0 w 19050"/>
              <a:gd name="connsiteY321" fmla="*/ 981551 h 5295900"/>
              <a:gd name="connsiteX322" fmla="*/ 0 w 19050"/>
              <a:gd name="connsiteY322" fmla="*/ 972026 h 5295900"/>
              <a:gd name="connsiteX323" fmla="*/ 21622 w 19050"/>
              <a:gd name="connsiteY323" fmla="*/ 972026 h 5295900"/>
              <a:gd name="connsiteX324" fmla="*/ 21622 w 19050"/>
              <a:gd name="connsiteY324" fmla="*/ 981551 h 5295900"/>
              <a:gd name="connsiteX325" fmla="*/ 21622 w 19050"/>
              <a:gd name="connsiteY325" fmla="*/ 927545 h 5295900"/>
              <a:gd name="connsiteX326" fmla="*/ 0 w 19050"/>
              <a:gd name="connsiteY326" fmla="*/ 927545 h 5295900"/>
              <a:gd name="connsiteX327" fmla="*/ 0 w 19050"/>
              <a:gd name="connsiteY327" fmla="*/ 918020 h 5295900"/>
              <a:gd name="connsiteX328" fmla="*/ 21622 w 19050"/>
              <a:gd name="connsiteY328" fmla="*/ 918020 h 5295900"/>
              <a:gd name="connsiteX329" fmla="*/ 21622 w 19050"/>
              <a:gd name="connsiteY329" fmla="*/ 927545 h 5295900"/>
              <a:gd name="connsiteX330" fmla="*/ 21622 w 19050"/>
              <a:gd name="connsiteY330" fmla="*/ 873538 h 5295900"/>
              <a:gd name="connsiteX331" fmla="*/ 0 w 19050"/>
              <a:gd name="connsiteY331" fmla="*/ 873538 h 5295900"/>
              <a:gd name="connsiteX332" fmla="*/ 0 w 19050"/>
              <a:gd name="connsiteY332" fmla="*/ 864013 h 5295900"/>
              <a:gd name="connsiteX333" fmla="*/ 21622 w 19050"/>
              <a:gd name="connsiteY333" fmla="*/ 864013 h 5295900"/>
              <a:gd name="connsiteX334" fmla="*/ 21622 w 19050"/>
              <a:gd name="connsiteY334" fmla="*/ 873538 h 5295900"/>
              <a:gd name="connsiteX335" fmla="*/ 21622 w 19050"/>
              <a:gd name="connsiteY335" fmla="*/ 819531 h 5295900"/>
              <a:gd name="connsiteX336" fmla="*/ 0 w 19050"/>
              <a:gd name="connsiteY336" fmla="*/ 819531 h 5295900"/>
              <a:gd name="connsiteX337" fmla="*/ 0 w 19050"/>
              <a:gd name="connsiteY337" fmla="*/ 810006 h 5295900"/>
              <a:gd name="connsiteX338" fmla="*/ 21622 w 19050"/>
              <a:gd name="connsiteY338" fmla="*/ 810006 h 5295900"/>
              <a:gd name="connsiteX339" fmla="*/ 21622 w 19050"/>
              <a:gd name="connsiteY339" fmla="*/ 819531 h 5295900"/>
              <a:gd name="connsiteX340" fmla="*/ 21622 w 19050"/>
              <a:gd name="connsiteY340" fmla="*/ 711518 h 5295900"/>
              <a:gd name="connsiteX341" fmla="*/ 0 w 19050"/>
              <a:gd name="connsiteY341" fmla="*/ 711518 h 5295900"/>
              <a:gd name="connsiteX342" fmla="*/ 0 w 19050"/>
              <a:gd name="connsiteY342" fmla="*/ 701993 h 5295900"/>
              <a:gd name="connsiteX343" fmla="*/ 21622 w 19050"/>
              <a:gd name="connsiteY343" fmla="*/ 701993 h 5295900"/>
              <a:gd name="connsiteX344" fmla="*/ 21622 w 19050"/>
              <a:gd name="connsiteY344" fmla="*/ 711518 h 5295900"/>
              <a:gd name="connsiteX345" fmla="*/ 21622 w 19050"/>
              <a:gd name="connsiteY345" fmla="*/ 657511 h 5295900"/>
              <a:gd name="connsiteX346" fmla="*/ 0 w 19050"/>
              <a:gd name="connsiteY346" fmla="*/ 657511 h 5295900"/>
              <a:gd name="connsiteX347" fmla="*/ 0 w 19050"/>
              <a:gd name="connsiteY347" fmla="*/ 647986 h 5295900"/>
              <a:gd name="connsiteX348" fmla="*/ 21622 w 19050"/>
              <a:gd name="connsiteY348" fmla="*/ 647986 h 5295900"/>
              <a:gd name="connsiteX349" fmla="*/ 21622 w 19050"/>
              <a:gd name="connsiteY349" fmla="*/ 657511 h 5295900"/>
              <a:gd name="connsiteX350" fmla="*/ 21622 w 19050"/>
              <a:gd name="connsiteY350" fmla="*/ 603504 h 5295900"/>
              <a:gd name="connsiteX351" fmla="*/ 0 w 19050"/>
              <a:gd name="connsiteY351" fmla="*/ 603504 h 5295900"/>
              <a:gd name="connsiteX352" fmla="*/ 0 w 19050"/>
              <a:gd name="connsiteY352" fmla="*/ 593979 h 5295900"/>
              <a:gd name="connsiteX353" fmla="*/ 21622 w 19050"/>
              <a:gd name="connsiteY353" fmla="*/ 593979 h 5295900"/>
              <a:gd name="connsiteX354" fmla="*/ 21622 w 19050"/>
              <a:gd name="connsiteY354" fmla="*/ 603504 h 5295900"/>
              <a:gd name="connsiteX355" fmla="*/ 21622 w 19050"/>
              <a:gd name="connsiteY355" fmla="*/ 549497 h 5295900"/>
              <a:gd name="connsiteX356" fmla="*/ 0 w 19050"/>
              <a:gd name="connsiteY356" fmla="*/ 549497 h 5295900"/>
              <a:gd name="connsiteX357" fmla="*/ 0 w 19050"/>
              <a:gd name="connsiteY357" fmla="*/ 539972 h 5295900"/>
              <a:gd name="connsiteX358" fmla="*/ 21622 w 19050"/>
              <a:gd name="connsiteY358" fmla="*/ 539972 h 5295900"/>
              <a:gd name="connsiteX359" fmla="*/ 21622 w 19050"/>
              <a:gd name="connsiteY359" fmla="*/ 549497 h 5295900"/>
              <a:gd name="connsiteX360" fmla="*/ 21622 w 19050"/>
              <a:gd name="connsiteY360" fmla="*/ 441484 h 5295900"/>
              <a:gd name="connsiteX361" fmla="*/ 0 w 19050"/>
              <a:gd name="connsiteY361" fmla="*/ 441484 h 5295900"/>
              <a:gd name="connsiteX362" fmla="*/ 0 w 19050"/>
              <a:gd name="connsiteY362" fmla="*/ 431959 h 5295900"/>
              <a:gd name="connsiteX363" fmla="*/ 21622 w 19050"/>
              <a:gd name="connsiteY363" fmla="*/ 431959 h 5295900"/>
              <a:gd name="connsiteX364" fmla="*/ 21622 w 19050"/>
              <a:gd name="connsiteY364" fmla="*/ 441484 h 5295900"/>
              <a:gd name="connsiteX365" fmla="*/ 21622 w 19050"/>
              <a:gd name="connsiteY365" fmla="*/ 387572 h 5295900"/>
              <a:gd name="connsiteX366" fmla="*/ 0 w 19050"/>
              <a:gd name="connsiteY366" fmla="*/ 387572 h 5295900"/>
              <a:gd name="connsiteX367" fmla="*/ 0 w 19050"/>
              <a:gd name="connsiteY367" fmla="*/ 378047 h 5295900"/>
              <a:gd name="connsiteX368" fmla="*/ 21622 w 19050"/>
              <a:gd name="connsiteY368" fmla="*/ 378047 h 5295900"/>
              <a:gd name="connsiteX369" fmla="*/ 21622 w 19050"/>
              <a:gd name="connsiteY369" fmla="*/ 387572 h 5295900"/>
              <a:gd name="connsiteX370" fmla="*/ 21622 w 19050"/>
              <a:gd name="connsiteY370" fmla="*/ 333566 h 5295900"/>
              <a:gd name="connsiteX371" fmla="*/ 0 w 19050"/>
              <a:gd name="connsiteY371" fmla="*/ 333566 h 5295900"/>
              <a:gd name="connsiteX372" fmla="*/ 0 w 19050"/>
              <a:gd name="connsiteY372" fmla="*/ 324041 h 5295900"/>
              <a:gd name="connsiteX373" fmla="*/ 21622 w 19050"/>
              <a:gd name="connsiteY373" fmla="*/ 324041 h 5295900"/>
              <a:gd name="connsiteX374" fmla="*/ 21622 w 19050"/>
              <a:gd name="connsiteY374" fmla="*/ 333566 h 5295900"/>
              <a:gd name="connsiteX375" fmla="*/ 21622 w 19050"/>
              <a:gd name="connsiteY375" fmla="*/ 279559 h 5295900"/>
              <a:gd name="connsiteX376" fmla="*/ 0 w 19050"/>
              <a:gd name="connsiteY376" fmla="*/ 279559 h 5295900"/>
              <a:gd name="connsiteX377" fmla="*/ 0 w 19050"/>
              <a:gd name="connsiteY377" fmla="*/ 270034 h 5295900"/>
              <a:gd name="connsiteX378" fmla="*/ 21622 w 19050"/>
              <a:gd name="connsiteY378" fmla="*/ 270034 h 5295900"/>
              <a:gd name="connsiteX379" fmla="*/ 21622 w 19050"/>
              <a:gd name="connsiteY379" fmla="*/ 279559 h 5295900"/>
              <a:gd name="connsiteX380" fmla="*/ 21622 w 19050"/>
              <a:gd name="connsiteY380" fmla="*/ 171545 h 5295900"/>
              <a:gd name="connsiteX381" fmla="*/ 0 w 19050"/>
              <a:gd name="connsiteY381" fmla="*/ 171545 h 5295900"/>
              <a:gd name="connsiteX382" fmla="*/ 0 w 19050"/>
              <a:gd name="connsiteY382" fmla="*/ 162020 h 5295900"/>
              <a:gd name="connsiteX383" fmla="*/ 21622 w 19050"/>
              <a:gd name="connsiteY383" fmla="*/ 162020 h 5295900"/>
              <a:gd name="connsiteX384" fmla="*/ 21622 w 19050"/>
              <a:gd name="connsiteY384" fmla="*/ 171545 h 5295900"/>
              <a:gd name="connsiteX385" fmla="*/ 21622 w 19050"/>
              <a:gd name="connsiteY385" fmla="*/ 117538 h 5295900"/>
              <a:gd name="connsiteX386" fmla="*/ 0 w 19050"/>
              <a:gd name="connsiteY386" fmla="*/ 117538 h 5295900"/>
              <a:gd name="connsiteX387" fmla="*/ 0 w 19050"/>
              <a:gd name="connsiteY387" fmla="*/ 108013 h 5295900"/>
              <a:gd name="connsiteX388" fmla="*/ 21622 w 19050"/>
              <a:gd name="connsiteY388" fmla="*/ 108013 h 5295900"/>
              <a:gd name="connsiteX389" fmla="*/ 21622 w 19050"/>
              <a:gd name="connsiteY389" fmla="*/ 117538 h 5295900"/>
              <a:gd name="connsiteX390" fmla="*/ 21622 w 19050"/>
              <a:gd name="connsiteY390" fmla="*/ 63532 h 5295900"/>
              <a:gd name="connsiteX391" fmla="*/ 0 w 19050"/>
              <a:gd name="connsiteY391" fmla="*/ 63532 h 5295900"/>
              <a:gd name="connsiteX392" fmla="*/ 0 w 19050"/>
              <a:gd name="connsiteY392" fmla="*/ 54007 h 5295900"/>
              <a:gd name="connsiteX393" fmla="*/ 21622 w 19050"/>
              <a:gd name="connsiteY393" fmla="*/ 54007 h 5295900"/>
              <a:gd name="connsiteX394" fmla="*/ 21622 w 19050"/>
              <a:gd name="connsiteY394" fmla="*/ 63532 h 5295900"/>
              <a:gd name="connsiteX395" fmla="*/ 21622 w 19050"/>
              <a:gd name="connsiteY395" fmla="*/ 9525 h 5295900"/>
              <a:gd name="connsiteX396" fmla="*/ 0 w 19050"/>
              <a:gd name="connsiteY396" fmla="*/ 9525 h 5295900"/>
              <a:gd name="connsiteX397" fmla="*/ 0 w 19050"/>
              <a:gd name="connsiteY397" fmla="*/ 0 h 5295900"/>
              <a:gd name="connsiteX398" fmla="*/ 21622 w 19050"/>
              <a:gd name="connsiteY398" fmla="*/ 0 h 5295900"/>
              <a:gd name="connsiteX399" fmla="*/ 21622 w 19050"/>
              <a:gd name="connsiteY399" fmla="*/ 9525 h 52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9050" h="5295900">
                <a:moveTo>
                  <a:pt x="21622" y="5301520"/>
                </a:moveTo>
                <a:lnTo>
                  <a:pt x="0" y="5301520"/>
                </a:lnTo>
                <a:lnTo>
                  <a:pt x="0" y="5291995"/>
                </a:lnTo>
                <a:lnTo>
                  <a:pt x="21622" y="5291995"/>
                </a:lnTo>
                <a:lnTo>
                  <a:pt x="21622" y="5301520"/>
                </a:lnTo>
                <a:close/>
                <a:moveTo>
                  <a:pt x="21622" y="5247513"/>
                </a:moveTo>
                <a:lnTo>
                  <a:pt x="0" y="5247513"/>
                </a:lnTo>
                <a:lnTo>
                  <a:pt x="0" y="5237988"/>
                </a:lnTo>
                <a:lnTo>
                  <a:pt x="21622" y="5237988"/>
                </a:lnTo>
                <a:lnTo>
                  <a:pt x="21622" y="5247513"/>
                </a:lnTo>
                <a:close/>
                <a:moveTo>
                  <a:pt x="21622" y="5193506"/>
                </a:moveTo>
                <a:lnTo>
                  <a:pt x="0" y="5193506"/>
                </a:lnTo>
                <a:lnTo>
                  <a:pt x="0" y="5183981"/>
                </a:lnTo>
                <a:lnTo>
                  <a:pt x="21622" y="5183981"/>
                </a:lnTo>
                <a:lnTo>
                  <a:pt x="21622" y="5193506"/>
                </a:lnTo>
                <a:close/>
                <a:moveTo>
                  <a:pt x="21622" y="5139500"/>
                </a:moveTo>
                <a:lnTo>
                  <a:pt x="0" y="5139500"/>
                </a:lnTo>
                <a:lnTo>
                  <a:pt x="0" y="5129975"/>
                </a:lnTo>
                <a:lnTo>
                  <a:pt x="21622" y="5129975"/>
                </a:lnTo>
                <a:lnTo>
                  <a:pt x="21622" y="5139500"/>
                </a:lnTo>
                <a:close/>
                <a:moveTo>
                  <a:pt x="21622" y="5031486"/>
                </a:moveTo>
                <a:lnTo>
                  <a:pt x="0" y="5031486"/>
                </a:lnTo>
                <a:lnTo>
                  <a:pt x="0" y="5021961"/>
                </a:lnTo>
                <a:lnTo>
                  <a:pt x="21622" y="5021961"/>
                </a:lnTo>
                <a:lnTo>
                  <a:pt x="21622" y="5031486"/>
                </a:lnTo>
                <a:close/>
                <a:moveTo>
                  <a:pt x="21622" y="4977575"/>
                </a:moveTo>
                <a:lnTo>
                  <a:pt x="0" y="4977575"/>
                </a:lnTo>
                <a:lnTo>
                  <a:pt x="0" y="4968050"/>
                </a:lnTo>
                <a:lnTo>
                  <a:pt x="21622" y="4968050"/>
                </a:lnTo>
                <a:lnTo>
                  <a:pt x="21622" y="4977575"/>
                </a:lnTo>
                <a:close/>
                <a:moveTo>
                  <a:pt x="21622" y="4923568"/>
                </a:moveTo>
                <a:lnTo>
                  <a:pt x="0" y="4923568"/>
                </a:lnTo>
                <a:lnTo>
                  <a:pt x="0" y="4914043"/>
                </a:lnTo>
                <a:lnTo>
                  <a:pt x="21622" y="4914043"/>
                </a:lnTo>
                <a:lnTo>
                  <a:pt x="21622" y="4923568"/>
                </a:lnTo>
                <a:close/>
                <a:moveTo>
                  <a:pt x="21622" y="4869561"/>
                </a:moveTo>
                <a:lnTo>
                  <a:pt x="0" y="4869561"/>
                </a:lnTo>
                <a:lnTo>
                  <a:pt x="0" y="4860036"/>
                </a:lnTo>
                <a:lnTo>
                  <a:pt x="21622" y="4860036"/>
                </a:lnTo>
                <a:lnTo>
                  <a:pt x="21622" y="4869561"/>
                </a:lnTo>
                <a:close/>
                <a:moveTo>
                  <a:pt x="21622" y="4761548"/>
                </a:moveTo>
                <a:lnTo>
                  <a:pt x="0" y="4761548"/>
                </a:lnTo>
                <a:lnTo>
                  <a:pt x="0" y="4752023"/>
                </a:lnTo>
                <a:lnTo>
                  <a:pt x="21622" y="4752023"/>
                </a:lnTo>
                <a:lnTo>
                  <a:pt x="21622" y="4761548"/>
                </a:lnTo>
                <a:close/>
                <a:moveTo>
                  <a:pt x="21622" y="4707541"/>
                </a:moveTo>
                <a:lnTo>
                  <a:pt x="0" y="4707541"/>
                </a:lnTo>
                <a:lnTo>
                  <a:pt x="0" y="4698016"/>
                </a:lnTo>
                <a:lnTo>
                  <a:pt x="21622" y="4698016"/>
                </a:lnTo>
                <a:lnTo>
                  <a:pt x="21622" y="4707541"/>
                </a:lnTo>
                <a:close/>
                <a:moveTo>
                  <a:pt x="21622" y="4653534"/>
                </a:moveTo>
                <a:lnTo>
                  <a:pt x="0" y="4653534"/>
                </a:lnTo>
                <a:lnTo>
                  <a:pt x="0" y="4644009"/>
                </a:lnTo>
                <a:lnTo>
                  <a:pt x="21622" y="4644009"/>
                </a:lnTo>
                <a:lnTo>
                  <a:pt x="21622" y="4653534"/>
                </a:lnTo>
                <a:close/>
                <a:moveTo>
                  <a:pt x="21622" y="4599528"/>
                </a:moveTo>
                <a:lnTo>
                  <a:pt x="0" y="4599528"/>
                </a:lnTo>
                <a:lnTo>
                  <a:pt x="0" y="4590003"/>
                </a:lnTo>
                <a:lnTo>
                  <a:pt x="21622" y="4590003"/>
                </a:lnTo>
                <a:lnTo>
                  <a:pt x="21622" y="4599528"/>
                </a:lnTo>
                <a:close/>
                <a:moveTo>
                  <a:pt x="21622" y="4491514"/>
                </a:moveTo>
                <a:lnTo>
                  <a:pt x="0" y="4491514"/>
                </a:lnTo>
                <a:lnTo>
                  <a:pt x="0" y="4481989"/>
                </a:lnTo>
                <a:lnTo>
                  <a:pt x="21622" y="4481989"/>
                </a:lnTo>
                <a:lnTo>
                  <a:pt x="21622" y="4491514"/>
                </a:lnTo>
                <a:close/>
                <a:moveTo>
                  <a:pt x="21622" y="4437507"/>
                </a:moveTo>
                <a:lnTo>
                  <a:pt x="0" y="4437507"/>
                </a:lnTo>
                <a:lnTo>
                  <a:pt x="0" y="4427982"/>
                </a:lnTo>
                <a:lnTo>
                  <a:pt x="21622" y="4427982"/>
                </a:lnTo>
                <a:lnTo>
                  <a:pt x="21622" y="4437507"/>
                </a:lnTo>
                <a:close/>
                <a:moveTo>
                  <a:pt x="21622" y="4383500"/>
                </a:moveTo>
                <a:lnTo>
                  <a:pt x="0" y="4383500"/>
                </a:lnTo>
                <a:lnTo>
                  <a:pt x="0" y="4373975"/>
                </a:lnTo>
                <a:lnTo>
                  <a:pt x="21622" y="4373975"/>
                </a:lnTo>
                <a:lnTo>
                  <a:pt x="21622" y="4383500"/>
                </a:lnTo>
                <a:close/>
                <a:moveTo>
                  <a:pt x="21622" y="4329494"/>
                </a:moveTo>
                <a:lnTo>
                  <a:pt x="0" y="4329494"/>
                </a:lnTo>
                <a:lnTo>
                  <a:pt x="0" y="4319969"/>
                </a:lnTo>
                <a:lnTo>
                  <a:pt x="21622" y="4319969"/>
                </a:lnTo>
                <a:lnTo>
                  <a:pt x="21622" y="4329494"/>
                </a:lnTo>
                <a:close/>
                <a:moveTo>
                  <a:pt x="21622" y="4221480"/>
                </a:moveTo>
                <a:lnTo>
                  <a:pt x="0" y="4221480"/>
                </a:lnTo>
                <a:lnTo>
                  <a:pt x="0" y="4211955"/>
                </a:lnTo>
                <a:lnTo>
                  <a:pt x="21622" y="4211955"/>
                </a:lnTo>
                <a:lnTo>
                  <a:pt x="21622" y="4221480"/>
                </a:lnTo>
                <a:close/>
                <a:moveTo>
                  <a:pt x="21622" y="4167569"/>
                </a:moveTo>
                <a:lnTo>
                  <a:pt x="0" y="4167569"/>
                </a:lnTo>
                <a:lnTo>
                  <a:pt x="0" y="4158044"/>
                </a:lnTo>
                <a:lnTo>
                  <a:pt x="21622" y="4158044"/>
                </a:lnTo>
                <a:lnTo>
                  <a:pt x="21622" y="4167569"/>
                </a:lnTo>
                <a:close/>
                <a:moveTo>
                  <a:pt x="21622" y="4113562"/>
                </a:moveTo>
                <a:lnTo>
                  <a:pt x="0" y="4113562"/>
                </a:lnTo>
                <a:lnTo>
                  <a:pt x="0" y="4104037"/>
                </a:lnTo>
                <a:lnTo>
                  <a:pt x="21622" y="4104037"/>
                </a:lnTo>
                <a:lnTo>
                  <a:pt x="21622" y="4113562"/>
                </a:lnTo>
                <a:close/>
                <a:moveTo>
                  <a:pt x="21622" y="4059555"/>
                </a:moveTo>
                <a:lnTo>
                  <a:pt x="0" y="4059555"/>
                </a:lnTo>
                <a:lnTo>
                  <a:pt x="0" y="4050030"/>
                </a:lnTo>
                <a:lnTo>
                  <a:pt x="21622" y="4050030"/>
                </a:lnTo>
                <a:lnTo>
                  <a:pt x="21622" y="4059555"/>
                </a:lnTo>
                <a:close/>
                <a:moveTo>
                  <a:pt x="21622" y="3951542"/>
                </a:moveTo>
                <a:lnTo>
                  <a:pt x="0" y="3951542"/>
                </a:lnTo>
                <a:lnTo>
                  <a:pt x="0" y="3942017"/>
                </a:lnTo>
                <a:lnTo>
                  <a:pt x="21622" y="3942017"/>
                </a:lnTo>
                <a:lnTo>
                  <a:pt x="21622" y="3951542"/>
                </a:lnTo>
                <a:close/>
                <a:moveTo>
                  <a:pt x="21622" y="3897535"/>
                </a:moveTo>
                <a:lnTo>
                  <a:pt x="0" y="3897535"/>
                </a:lnTo>
                <a:lnTo>
                  <a:pt x="0" y="3888010"/>
                </a:lnTo>
                <a:lnTo>
                  <a:pt x="21622" y="3888010"/>
                </a:lnTo>
                <a:lnTo>
                  <a:pt x="21622" y="3897535"/>
                </a:lnTo>
                <a:close/>
                <a:moveTo>
                  <a:pt x="21622" y="3843528"/>
                </a:moveTo>
                <a:lnTo>
                  <a:pt x="0" y="3843528"/>
                </a:lnTo>
                <a:lnTo>
                  <a:pt x="0" y="3834003"/>
                </a:lnTo>
                <a:lnTo>
                  <a:pt x="21622" y="3834003"/>
                </a:lnTo>
                <a:lnTo>
                  <a:pt x="21622" y="3843528"/>
                </a:lnTo>
                <a:close/>
                <a:moveTo>
                  <a:pt x="21622" y="3789521"/>
                </a:moveTo>
                <a:lnTo>
                  <a:pt x="0" y="3789521"/>
                </a:lnTo>
                <a:lnTo>
                  <a:pt x="0" y="3779996"/>
                </a:lnTo>
                <a:lnTo>
                  <a:pt x="21622" y="3779996"/>
                </a:lnTo>
                <a:lnTo>
                  <a:pt x="21622" y="3789521"/>
                </a:lnTo>
                <a:close/>
                <a:moveTo>
                  <a:pt x="21622" y="3681508"/>
                </a:moveTo>
                <a:lnTo>
                  <a:pt x="0" y="3681508"/>
                </a:lnTo>
                <a:lnTo>
                  <a:pt x="0" y="3671983"/>
                </a:lnTo>
                <a:lnTo>
                  <a:pt x="21622" y="3671983"/>
                </a:lnTo>
                <a:lnTo>
                  <a:pt x="21622" y="3681508"/>
                </a:lnTo>
                <a:close/>
                <a:moveTo>
                  <a:pt x="21622" y="3627501"/>
                </a:moveTo>
                <a:lnTo>
                  <a:pt x="0" y="3627501"/>
                </a:lnTo>
                <a:lnTo>
                  <a:pt x="0" y="3617976"/>
                </a:lnTo>
                <a:lnTo>
                  <a:pt x="21622" y="3617976"/>
                </a:lnTo>
                <a:lnTo>
                  <a:pt x="21622" y="3627501"/>
                </a:lnTo>
                <a:close/>
                <a:moveTo>
                  <a:pt x="21622" y="3573494"/>
                </a:moveTo>
                <a:lnTo>
                  <a:pt x="0" y="3573494"/>
                </a:lnTo>
                <a:lnTo>
                  <a:pt x="0" y="3563969"/>
                </a:lnTo>
                <a:lnTo>
                  <a:pt x="21622" y="3563969"/>
                </a:lnTo>
                <a:lnTo>
                  <a:pt x="21622" y="3573494"/>
                </a:lnTo>
                <a:close/>
                <a:moveTo>
                  <a:pt x="21622" y="3519488"/>
                </a:moveTo>
                <a:lnTo>
                  <a:pt x="0" y="3519488"/>
                </a:lnTo>
                <a:lnTo>
                  <a:pt x="0" y="3509963"/>
                </a:lnTo>
                <a:lnTo>
                  <a:pt x="21622" y="3509963"/>
                </a:lnTo>
                <a:lnTo>
                  <a:pt x="21622" y="3519488"/>
                </a:lnTo>
                <a:close/>
                <a:moveTo>
                  <a:pt x="21622" y="3411569"/>
                </a:moveTo>
                <a:lnTo>
                  <a:pt x="0" y="3411569"/>
                </a:lnTo>
                <a:lnTo>
                  <a:pt x="0" y="3402044"/>
                </a:lnTo>
                <a:lnTo>
                  <a:pt x="21622" y="3402044"/>
                </a:lnTo>
                <a:lnTo>
                  <a:pt x="21622" y="3411569"/>
                </a:lnTo>
                <a:close/>
                <a:moveTo>
                  <a:pt x="21622" y="3357563"/>
                </a:moveTo>
                <a:lnTo>
                  <a:pt x="0" y="3357563"/>
                </a:lnTo>
                <a:lnTo>
                  <a:pt x="0" y="3348038"/>
                </a:lnTo>
                <a:lnTo>
                  <a:pt x="21622" y="3348038"/>
                </a:lnTo>
                <a:lnTo>
                  <a:pt x="21622" y="3357563"/>
                </a:lnTo>
                <a:close/>
                <a:moveTo>
                  <a:pt x="21622" y="3303556"/>
                </a:moveTo>
                <a:lnTo>
                  <a:pt x="0" y="3303556"/>
                </a:lnTo>
                <a:lnTo>
                  <a:pt x="0" y="3294031"/>
                </a:lnTo>
                <a:lnTo>
                  <a:pt x="21622" y="3294031"/>
                </a:lnTo>
                <a:lnTo>
                  <a:pt x="21622" y="3303556"/>
                </a:lnTo>
                <a:close/>
                <a:moveTo>
                  <a:pt x="21622" y="3249549"/>
                </a:moveTo>
                <a:lnTo>
                  <a:pt x="0" y="3249549"/>
                </a:lnTo>
                <a:lnTo>
                  <a:pt x="0" y="3240024"/>
                </a:lnTo>
                <a:lnTo>
                  <a:pt x="21622" y="3240024"/>
                </a:lnTo>
                <a:lnTo>
                  <a:pt x="21622" y="3249549"/>
                </a:lnTo>
                <a:close/>
                <a:moveTo>
                  <a:pt x="21622" y="3141536"/>
                </a:moveTo>
                <a:lnTo>
                  <a:pt x="0" y="3141536"/>
                </a:lnTo>
                <a:lnTo>
                  <a:pt x="0" y="3132011"/>
                </a:lnTo>
                <a:lnTo>
                  <a:pt x="21622" y="3132011"/>
                </a:lnTo>
                <a:lnTo>
                  <a:pt x="21622" y="3141536"/>
                </a:lnTo>
                <a:close/>
                <a:moveTo>
                  <a:pt x="21622" y="3087529"/>
                </a:moveTo>
                <a:lnTo>
                  <a:pt x="0" y="3087529"/>
                </a:lnTo>
                <a:lnTo>
                  <a:pt x="0" y="3078004"/>
                </a:lnTo>
                <a:lnTo>
                  <a:pt x="21622" y="3078004"/>
                </a:lnTo>
                <a:lnTo>
                  <a:pt x="21622" y="3087529"/>
                </a:lnTo>
                <a:close/>
                <a:moveTo>
                  <a:pt x="21622" y="3033522"/>
                </a:moveTo>
                <a:lnTo>
                  <a:pt x="0" y="3033522"/>
                </a:lnTo>
                <a:lnTo>
                  <a:pt x="0" y="3023997"/>
                </a:lnTo>
                <a:lnTo>
                  <a:pt x="21622" y="3023997"/>
                </a:lnTo>
                <a:lnTo>
                  <a:pt x="21622" y="3033522"/>
                </a:lnTo>
                <a:close/>
                <a:moveTo>
                  <a:pt x="21622" y="2979515"/>
                </a:moveTo>
                <a:lnTo>
                  <a:pt x="0" y="2979515"/>
                </a:lnTo>
                <a:lnTo>
                  <a:pt x="0" y="2969990"/>
                </a:lnTo>
                <a:lnTo>
                  <a:pt x="21622" y="2969990"/>
                </a:lnTo>
                <a:lnTo>
                  <a:pt x="21622" y="2979515"/>
                </a:lnTo>
                <a:close/>
                <a:moveTo>
                  <a:pt x="21622" y="2871502"/>
                </a:moveTo>
                <a:lnTo>
                  <a:pt x="0" y="2871502"/>
                </a:lnTo>
                <a:lnTo>
                  <a:pt x="0" y="2861977"/>
                </a:lnTo>
                <a:lnTo>
                  <a:pt x="21622" y="2861977"/>
                </a:lnTo>
                <a:lnTo>
                  <a:pt x="21622" y="2871502"/>
                </a:lnTo>
                <a:close/>
                <a:moveTo>
                  <a:pt x="21622" y="2817495"/>
                </a:moveTo>
                <a:lnTo>
                  <a:pt x="0" y="2817495"/>
                </a:lnTo>
                <a:lnTo>
                  <a:pt x="0" y="2807970"/>
                </a:lnTo>
                <a:lnTo>
                  <a:pt x="21622" y="2807970"/>
                </a:lnTo>
                <a:lnTo>
                  <a:pt x="21622" y="2817495"/>
                </a:lnTo>
                <a:close/>
                <a:moveTo>
                  <a:pt x="21622" y="2763488"/>
                </a:moveTo>
                <a:lnTo>
                  <a:pt x="0" y="2763488"/>
                </a:lnTo>
                <a:lnTo>
                  <a:pt x="0" y="2753963"/>
                </a:lnTo>
                <a:lnTo>
                  <a:pt x="21622" y="2753963"/>
                </a:lnTo>
                <a:lnTo>
                  <a:pt x="21622" y="2763488"/>
                </a:lnTo>
                <a:close/>
                <a:moveTo>
                  <a:pt x="21622" y="2709481"/>
                </a:moveTo>
                <a:lnTo>
                  <a:pt x="0" y="2709481"/>
                </a:lnTo>
                <a:lnTo>
                  <a:pt x="0" y="2699956"/>
                </a:lnTo>
                <a:lnTo>
                  <a:pt x="21622" y="2699956"/>
                </a:lnTo>
                <a:lnTo>
                  <a:pt x="21622" y="2709481"/>
                </a:lnTo>
                <a:close/>
                <a:moveTo>
                  <a:pt x="21622" y="2601563"/>
                </a:moveTo>
                <a:lnTo>
                  <a:pt x="0" y="2601563"/>
                </a:lnTo>
                <a:lnTo>
                  <a:pt x="0" y="2592038"/>
                </a:lnTo>
                <a:lnTo>
                  <a:pt x="21622" y="2592038"/>
                </a:lnTo>
                <a:lnTo>
                  <a:pt x="21622" y="2601563"/>
                </a:lnTo>
                <a:close/>
                <a:moveTo>
                  <a:pt x="21622" y="2547556"/>
                </a:moveTo>
                <a:lnTo>
                  <a:pt x="0" y="2547556"/>
                </a:lnTo>
                <a:lnTo>
                  <a:pt x="0" y="2538031"/>
                </a:lnTo>
                <a:lnTo>
                  <a:pt x="21622" y="2538031"/>
                </a:lnTo>
                <a:lnTo>
                  <a:pt x="21622" y="2547556"/>
                </a:lnTo>
                <a:close/>
                <a:moveTo>
                  <a:pt x="21622" y="2493550"/>
                </a:moveTo>
                <a:lnTo>
                  <a:pt x="0" y="2493550"/>
                </a:lnTo>
                <a:lnTo>
                  <a:pt x="0" y="2484025"/>
                </a:lnTo>
                <a:lnTo>
                  <a:pt x="21622" y="2484025"/>
                </a:lnTo>
                <a:lnTo>
                  <a:pt x="21622" y="2493550"/>
                </a:lnTo>
                <a:close/>
                <a:moveTo>
                  <a:pt x="21622" y="2439543"/>
                </a:moveTo>
                <a:lnTo>
                  <a:pt x="0" y="2439543"/>
                </a:lnTo>
                <a:lnTo>
                  <a:pt x="0" y="2430018"/>
                </a:lnTo>
                <a:lnTo>
                  <a:pt x="21622" y="2430018"/>
                </a:lnTo>
                <a:lnTo>
                  <a:pt x="21622" y="2439543"/>
                </a:lnTo>
                <a:close/>
                <a:moveTo>
                  <a:pt x="21622" y="2331530"/>
                </a:moveTo>
                <a:lnTo>
                  <a:pt x="0" y="2331530"/>
                </a:lnTo>
                <a:lnTo>
                  <a:pt x="0" y="2322005"/>
                </a:lnTo>
                <a:lnTo>
                  <a:pt x="21622" y="2322005"/>
                </a:lnTo>
                <a:lnTo>
                  <a:pt x="21622" y="2331530"/>
                </a:lnTo>
                <a:close/>
                <a:moveTo>
                  <a:pt x="21622" y="2277523"/>
                </a:moveTo>
                <a:lnTo>
                  <a:pt x="0" y="2277523"/>
                </a:lnTo>
                <a:lnTo>
                  <a:pt x="0" y="2267998"/>
                </a:lnTo>
                <a:lnTo>
                  <a:pt x="21622" y="2267998"/>
                </a:lnTo>
                <a:lnTo>
                  <a:pt x="21622" y="2277523"/>
                </a:lnTo>
                <a:close/>
                <a:moveTo>
                  <a:pt x="21622" y="2223516"/>
                </a:moveTo>
                <a:lnTo>
                  <a:pt x="0" y="2223516"/>
                </a:lnTo>
                <a:lnTo>
                  <a:pt x="0" y="2213991"/>
                </a:lnTo>
                <a:lnTo>
                  <a:pt x="21622" y="2213991"/>
                </a:lnTo>
                <a:lnTo>
                  <a:pt x="21622" y="2223516"/>
                </a:lnTo>
                <a:close/>
                <a:moveTo>
                  <a:pt x="21622" y="2169509"/>
                </a:moveTo>
                <a:lnTo>
                  <a:pt x="0" y="2169509"/>
                </a:lnTo>
                <a:lnTo>
                  <a:pt x="0" y="2159984"/>
                </a:lnTo>
                <a:lnTo>
                  <a:pt x="21622" y="2159984"/>
                </a:lnTo>
                <a:lnTo>
                  <a:pt x="21622" y="2169509"/>
                </a:lnTo>
                <a:close/>
                <a:moveTo>
                  <a:pt x="21622" y="2061496"/>
                </a:moveTo>
                <a:lnTo>
                  <a:pt x="0" y="2061496"/>
                </a:lnTo>
                <a:lnTo>
                  <a:pt x="0" y="2051971"/>
                </a:lnTo>
                <a:lnTo>
                  <a:pt x="21622" y="2051971"/>
                </a:lnTo>
                <a:lnTo>
                  <a:pt x="21622" y="2061496"/>
                </a:lnTo>
                <a:close/>
                <a:moveTo>
                  <a:pt x="21622" y="2007489"/>
                </a:moveTo>
                <a:lnTo>
                  <a:pt x="0" y="2007489"/>
                </a:lnTo>
                <a:lnTo>
                  <a:pt x="0" y="1997964"/>
                </a:lnTo>
                <a:lnTo>
                  <a:pt x="21622" y="1997964"/>
                </a:lnTo>
                <a:lnTo>
                  <a:pt x="21622" y="2007489"/>
                </a:lnTo>
                <a:close/>
                <a:moveTo>
                  <a:pt x="21622" y="1953482"/>
                </a:moveTo>
                <a:lnTo>
                  <a:pt x="0" y="1953482"/>
                </a:lnTo>
                <a:lnTo>
                  <a:pt x="0" y="1943957"/>
                </a:lnTo>
                <a:lnTo>
                  <a:pt x="21622" y="1943957"/>
                </a:lnTo>
                <a:lnTo>
                  <a:pt x="21622" y="1953482"/>
                </a:lnTo>
                <a:close/>
                <a:moveTo>
                  <a:pt x="21622" y="1899475"/>
                </a:moveTo>
                <a:lnTo>
                  <a:pt x="0" y="1899475"/>
                </a:lnTo>
                <a:lnTo>
                  <a:pt x="0" y="1889950"/>
                </a:lnTo>
                <a:lnTo>
                  <a:pt x="21622" y="1889950"/>
                </a:lnTo>
                <a:lnTo>
                  <a:pt x="21622" y="1899475"/>
                </a:lnTo>
                <a:close/>
                <a:moveTo>
                  <a:pt x="21622" y="1791557"/>
                </a:moveTo>
                <a:lnTo>
                  <a:pt x="0" y="1791557"/>
                </a:lnTo>
                <a:lnTo>
                  <a:pt x="0" y="1782032"/>
                </a:lnTo>
                <a:lnTo>
                  <a:pt x="21622" y="1782032"/>
                </a:lnTo>
                <a:lnTo>
                  <a:pt x="21622" y="1791557"/>
                </a:lnTo>
                <a:close/>
                <a:moveTo>
                  <a:pt x="21622" y="1737550"/>
                </a:moveTo>
                <a:lnTo>
                  <a:pt x="0" y="1737550"/>
                </a:lnTo>
                <a:lnTo>
                  <a:pt x="0" y="1728025"/>
                </a:lnTo>
                <a:lnTo>
                  <a:pt x="21622" y="1728025"/>
                </a:lnTo>
                <a:lnTo>
                  <a:pt x="21622" y="1737550"/>
                </a:lnTo>
                <a:close/>
                <a:moveTo>
                  <a:pt x="21622" y="1683544"/>
                </a:moveTo>
                <a:lnTo>
                  <a:pt x="0" y="1683544"/>
                </a:lnTo>
                <a:lnTo>
                  <a:pt x="0" y="1674019"/>
                </a:lnTo>
                <a:lnTo>
                  <a:pt x="21622" y="1674019"/>
                </a:lnTo>
                <a:lnTo>
                  <a:pt x="21622" y="1683544"/>
                </a:lnTo>
                <a:close/>
                <a:moveTo>
                  <a:pt x="21622" y="1629537"/>
                </a:moveTo>
                <a:lnTo>
                  <a:pt x="0" y="1629537"/>
                </a:lnTo>
                <a:lnTo>
                  <a:pt x="0" y="1620012"/>
                </a:lnTo>
                <a:lnTo>
                  <a:pt x="21622" y="1620012"/>
                </a:lnTo>
                <a:lnTo>
                  <a:pt x="21622" y="1629537"/>
                </a:lnTo>
                <a:close/>
                <a:moveTo>
                  <a:pt x="21622" y="1521524"/>
                </a:moveTo>
                <a:lnTo>
                  <a:pt x="0" y="1521524"/>
                </a:lnTo>
                <a:lnTo>
                  <a:pt x="0" y="1511999"/>
                </a:lnTo>
                <a:lnTo>
                  <a:pt x="21622" y="1511999"/>
                </a:lnTo>
                <a:lnTo>
                  <a:pt x="21622" y="1521524"/>
                </a:lnTo>
                <a:close/>
                <a:moveTo>
                  <a:pt x="21622" y="1467517"/>
                </a:moveTo>
                <a:lnTo>
                  <a:pt x="0" y="1467517"/>
                </a:lnTo>
                <a:lnTo>
                  <a:pt x="0" y="1457992"/>
                </a:lnTo>
                <a:lnTo>
                  <a:pt x="21622" y="1457992"/>
                </a:lnTo>
                <a:lnTo>
                  <a:pt x="21622" y="1467517"/>
                </a:lnTo>
                <a:close/>
                <a:moveTo>
                  <a:pt x="21622" y="1413510"/>
                </a:moveTo>
                <a:lnTo>
                  <a:pt x="0" y="1413510"/>
                </a:lnTo>
                <a:lnTo>
                  <a:pt x="0" y="1403985"/>
                </a:lnTo>
                <a:lnTo>
                  <a:pt x="21622" y="1403985"/>
                </a:lnTo>
                <a:lnTo>
                  <a:pt x="21622" y="1413510"/>
                </a:lnTo>
                <a:close/>
                <a:moveTo>
                  <a:pt x="21622" y="1359503"/>
                </a:moveTo>
                <a:lnTo>
                  <a:pt x="0" y="1359503"/>
                </a:lnTo>
                <a:lnTo>
                  <a:pt x="0" y="1349978"/>
                </a:lnTo>
                <a:lnTo>
                  <a:pt x="21622" y="1349978"/>
                </a:lnTo>
                <a:lnTo>
                  <a:pt x="21622" y="1359503"/>
                </a:lnTo>
                <a:close/>
                <a:moveTo>
                  <a:pt x="21622" y="1251490"/>
                </a:moveTo>
                <a:lnTo>
                  <a:pt x="0" y="1251490"/>
                </a:lnTo>
                <a:lnTo>
                  <a:pt x="0" y="1241965"/>
                </a:lnTo>
                <a:lnTo>
                  <a:pt x="21622" y="1241965"/>
                </a:lnTo>
                <a:lnTo>
                  <a:pt x="21622" y="1251490"/>
                </a:lnTo>
                <a:close/>
                <a:moveTo>
                  <a:pt x="21622" y="1197483"/>
                </a:moveTo>
                <a:lnTo>
                  <a:pt x="0" y="1197483"/>
                </a:lnTo>
                <a:lnTo>
                  <a:pt x="0" y="1187958"/>
                </a:lnTo>
                <a:lnTo>
                  <a:pt x="21622" y="1187958"/>
                </a:lnTo>
                <a:lnTo>
                  <a:pt x="21622" y="1197483"/>
                </a:lnTo>
                <a:close/>
                <a:moveTo>
                  <a:pt x="21622" y="1143572"/>
                </a:moveTo>
                <a:lnTo>
                  <a:pt x="0" y="1143572"/>
                </a:lnTo>
                <a:lnTo>
                  <a:pt x="0" y="1134047"/>
                </a:lnTo>
                <a:lnTo>
                  <a:pt x="21622" y="1134047"/>
                </a:lnTo>
                <a:lnTo>
                  <a:pt x="21622" y="1143572"/>
                </a:lnTo>
                <a:close/>
                <a:moveTo>
                  <a:pt x="21622" y="1089565"/>
                </a:moveTo>
                <a:lnTo>
                  <a:pt x="0" y="1089565"/>
                </a:lnTo>
                <a:lnTo>
                  <a:pt x="0" y="1080040"/>
                </a:lnTo>
                <a:lnTo>
                  <a:pt x="21622" y="1080040"/>
                </a:lnTo>
                <a:lnTo>
                  <a:pt x="21622" y="1089565"/>
                </a:lnTo>
                <a:close/>
                <a:moveTo>
                  <a:pt x="21622" y="981551"/>
                </a:moveTo>
                <a:lnTo>
                  <a:pt x="0" y="981551"/>
                </a:lnTo>
                <a:lnTo>
                  <a:pt x="0" y="972026"/>
                </a:lnTo>
                <a:lnTo>
                  <a:pt x="21622" y="972026"/>
                </a:lnTo>
                <a:lnTo>
                  <a:pt x="21622" y="981551"/>
                </a:lnTo>
                <a:close/>
                <a:moveTo>
                  <a:pt x="21622" y="927545"/>
                </a:moveTo>
                <a:lnTo>
                  <a:pt x="0" y="927545"/>
                </a:lnTo>
                <a:lnTo>
                  <a:pt x="0" y="918020"/>
                </a:lnTo>
                <a:lnTo>
                  <a:pt x="21622" y="918020"/>
                </a:lnTo>
                <a:lnTo>
                  <a:pt x="21622" y="927545"/>
                </a:lnTo>
                <a:close/>
                <a:moveTo>
                  <a:pt x="21622" y="873538"/>
                </a:moveTo>
                <a:lnTo>
                  <a:pt x="0" y="873538"/>
                </a:lnTo>
                <a:lnTo>
                  <a:pt x="0" y="864013"/>
                </a:lnTo>
                <a:lnTo>
                  <a:pt x="21622" y="864013"/>
                </a:lnTo>
                <a:lnTo>
                  <a:pt x="21622" y="873538"/>
                </a:lnTo>
                <a:close/>
                <a:moveTo>
                  <a:pt x="21622" y="819531"/>
                </a:moveTo>
                <a:lnTo>
                  <a:pt x="0" y="819531"/>
                </a:lnTo>
                <a:lnTo>
                  <a:pt x="0" y="810006"/>
                </a:lnTo>
                <a:lnTo>
                  <a:pt x="21622" y="810006"/>
                </a:lnTo>
                <a:lnTo>
                  <a:pt x="21622" y="819531"/>
                </a:lnTo>
                <a:close/>
                <a:moveTo>
                  <a:pt x="21622" y="711518"/>
                </a:moveTo>
                <a:lnTo>
                  <a:pt x="0" y="711518"/>
                </a:lnTo>
                <a:lnTo>
                  <a:pt x="0" y="701993"/>
                </a:lnTo>
                <a:lnTo>
                  <a:pt x="21622" y="701993"/>
                </a:lnTo>
                <a:lnTo>
                  <a:pt x="21622" y="711518"/>
                </a:lnTo>
                <a:close/>
                <a:moveTo>
                  <a:pt x="21622" y="657511"/>
                </a:moveTo>
                <a:lnTo>
                  <a:pt x="0" y="657511"/>
                </a:lnTo>
                <a:lnTo>
                  <a:pt x="0" y="647986"/>
                </a:lnTo>
                <a:lnTo>
                  <a:pt x="21622" y="647986"/>
                </a:lnTo>
                <a:lnTo>
                  <a:pt x="21622" y="657511"/>
                </a:lnTo>
                <a:close/>
                <a:moveTo>
                  <a:pt x="21622" y="603504"/>
                </a:moveTo>
                <a:lnTo>
                  <a:pt x="0" y="603504"/>
                </a:lnTo>
                <a:lnTo>
                  <a:pt x="0" y="593979"/>
                </a:lnTo>
                <a:lnTo>
                  <a:pt x="21622" y="593979"/>
                </a:lnTo>
                <a:lnTo>
                  <a:pt x="21622" y="603504"/>
                </a:lnTo>
                <a:close/>
                <a:moveTo>
                  <a:pt x="21622" y="549497"/>
                </a:moveTo>
                <a:lnTo>
                  <a:pt x="0" y="549497"/>
                </a:lnTo>
                <a:lnTo>
                  <a:pt x="0" y="539972"/>
                </a:lnTo>
                <a:lnTo>
                  <a:pt x="21622" y="539972"/>
                </a:lnTo>
                <a:lnTo>
                  <a:pt x="21622" y="549497"/>
                </a:lnTo>
                <a:close/>
                <a:moveTo>
                  <a:pt x="21622" y="441484"/>
                </a:moveTo>
                <a:lnTo>
                  <a:pt x="0" y="441484"/>
                </a:lnTo>
                <a:lnTo>
                  <a:pt x="0" y="431959"/>
                </a:lnTo>
                <a:lnTo>
                  <a:pt x="21622" y="431959"/>
                </a:lnTo>
                <a:lnTo>
                  <a:pt x="21622" y="441484"/>
                </a:lnTo>
                <a:close/>
                <a:moveTo>
                  <a:pt x="21622" y="387572"/>
                </a:moveTo>
                <a:lnTo>
                  <a:pt x="0" y="387572"/>
                </a:lnTo>
                <a:lnTo>
                  <a:pt x="0" y="378047"/>
                </a:lnTo>
                <a:lnTo>
                  <a:pt x="21622" y="378047"/>
                </a:lnTo>
                <a:lnTo>
                  <a:pt x="21622" y="387572"/>
                </a:lnTo>
                <a:close/>
                <a:moveTo>
                  <a:pt x="21622" y="333566"/>
                </a:moveTo>
                <a:lnTo>
                  <a:pt x="0" y="333566"/>
                </a:lnTo>
                <a:lnTo>
                  <a:pt x="0" y="324041"/>
                </a:lnTo>
                <a:lnTo>
                  <a:pt x="21622" y="324041"/>
                </a:lnTo>
                <a:lnTo>
                  <a:pt x="21622" y="333566"/>
                </a:lnTo>
                <a:close/>
                <a:moveTo>
                  <a:pt x="21622" y="279559"/>
                </a:moveTo>
                <a:lnTo>
                  <a:pt x="0" y="279559"/>
                </a:lnTo>
                <a:lnTo>
                  <a:pt x="0" y="270034"/>
                </a:lnTo>
                <a:lnTo>
                  <a:pt x="21622" y="270034"/>
                </a:lnTo>
                <a:lnTo>
                  <a:pt x="21622" y="279559"/>
                </a:lnTo>
                <a:close/>
                <a:moveTo>
                  <a:pt x="21622" y="171545"/>
                </a:moveTo>
                <a:lnTo>
                  <a:pt x="0" y="171545"/>
                </a:lnTo>
                <a:lnTo>
                  <a:pt x="0" y="162020"/>
                </a:lnTo>
                <a:lnTo>
                  <a:pt x="21622" y="162020"/>
                </a:lnTo>
                <a:lnTo>
                  <a:pt x="21622" y="171545"/>
                </a:lnTo>
                <a:close/>
                <a:moveTo>
                  <a:pt x="21622" y="117538"/>
                </a:moveTo>
                <a:lnTo>
                  <a:pt x="0" y="117538"/>
                </a:lnTo>
                <a:lnTo>
                  <a:pt x="0" y="108013"/>
                </a:lnTo>
                <a:lnTo>
                  <a:pt x="21622" y="108013"/>
                </a:lnTo>
                <a:lnTo>
                  <a:pt x="21622" y="117538"/>
                </a:lnTo>
                <a:close/>
                <a:moveTo>
                  <a:pt x="21622" y="63532"/>
                </a:moveTo>
                <a:lnTo>
                  <a:pt x="0" y="63532"/>
                </a:lnTo>
                <a:lnTo>
                  <a:pt x="0" y="54007"/>
                </a:lnTo>
                <a:lnTo>
                  <a:pt x="21622" y="54007"/>
                </a:lnTo>
                <a:lnTo>
                  <a:pt x="21622" y="63532"/>
                </a:lnTo>
                <a:close/>
                <a:moveTo>
                  <a:pt x="21622" y="9525"/>
                </a:moveTo>
                <a:lnTo>
                  <a:pt x="0" y="9525"/>
                </a:lnTo>
                <a:lnTo>
                  <a:pt x="0" y="0"/>
                </a:lnTo>
                <a:lnTo>
                  <a:pt x="21622" y="0"/>
                </a:lnTo>
                <a:lnTo>
                  <a:pt x="21622"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任意多边形: 形状 72">
            <a:extLst>
              <a:ext uri="{FF2B5EF4-FFF2-40B4-BE49-F238E27FC236}">
                <a16:creationId xmlns:a16="http://schemas.microsoft.com/office/drawing/2014/main" id="{39E9446A-F663-4226-9D82-471CBF4AFFC5}"/>
              </a:ext>
            </a:extLst>
          </p:cNvPr>
          <p:cNvSpPr/>
          <p:nvPr/>
        </p:nvSpPr>
        <p:spPr>
          <a:xfrm>
            <a:off x="2532123" y="-950676"/>
            <a:ext cx="22860" cy="5156245"/>
          </a:xfrm>
          <a:custGeom>
            <a:avLst/>
            <a:gdLst>
              <a:gd name="connsiteX0" fmla="*/ 21622 w 19050"/>
              <a:gd name="connsiteY0" fmla="*/ 4870799 h 4876800"/>
              <a:gd name="connsiteX1" fmla="*/ 10859 w 19050"/>
              <a:gd name="connsiteY1" fmla="*/ 4881563 h 4876800"/>
              <a:gd name="connsiteX2" fmla="*/ 95 w 19050"/>
              <a:gd name="connsiteY2" fmla="*/ 4870799 h 4876800"/>
              <a:gd name="connsiteX3" fmla="*/ 10859 w 19050"/>
              <a:gd name="connsiteY3" fmla="*/ 4860036 h 4876800"/>
              <a:gd name="connsiteX4" fmla="*/ 21622 w 19050"/>
              <a:gd name="connsiteY4" fmla="*/ 4870799 h 4876800"/>
              <a:gd name="connsiteX5" fmla="*/ 10763 w 19050"/>
              <a:gd name="connsiteY5" fmla="*/ 4589907 h 4876800"/>
              <a:gd name="connsiteX6" fmla="*/ 0 w 19050"/>
              <a:gd name="connsiteY6" fmla="*/ 4600670 h 4876800"/>
              <a:gd name="connsiteX7" fmla="*/ 10763 w 19050"/>
              <a:gd name="connsiteY7" fmla="*/ 4611434 h 4876800"/>
              <a:gd name="connsiteX8" fmla="*/ 21526 w 19050"/>
              <a:gd name="connsiteY8" fmla="*/ 4600670 h 4876800"/>
              <a:gd name="connsiteX9" fmla="*/ 10763 w 19050"/>
              <a:gd name="connsiteY9" fmla="*/ 4589907 h 4876800"/>
              <a:gd name="connsiteX10" fmla="*/ 10763 w 19050"/>
              <a:gd name="connsiteY10" fmla="*/ 4319969 h 4876800"/>
              <a:gd name="connsiteX11" fmla="*/ 0 w 19050"/>
              <a:gd name="connsiteY11" fmla="*/ 4330732 h 4876800"/>
              <a:gd name="connsiteX12" fmla="*/ 10763 w 19050"/>
              <a:gd name="connsiteY12" fmla="*/ 4341495 h 4876800"/>
              <a:gd name="connsiteX13" fmla="*/ 21526 w 19050"/>
              <a:gd name="connsiteY13" fmla="*/ 4330732 h 4876800"/>
              <a:gd name="connsiteX14" fmla="*/ 10763 w 19050"/>
              <a:gd name="connsiteY14" fmla="*/ 4319969 h 4876800"/>
              <a:gd name="connsiteX15" fmla="*/ 10763 w 19050"/>
              <a:gd name="connsiteY15" fmla="*/ 4049935 h 4876800"/>
              <a:gd name="connsiteX16" fmla="*/ 0 w 19050"/>
              <a:gd name="connsiteY16" fmla="*/ 4060698 h 4876800"/>
              <a:gd name="connsiteX17" fmla="*/ 10763 w 19050"/>
              <a:gd name="connsiteY17" fmla="*/ 4071461 h 4876800"/>
              <a:gd name="connsiteX18" fmla="*/ 21526 w 19050"/>
              <a:gd name="connsiteY18" fmla="*/ 4060698 h 4876800"/>
              <a:gd name="connsiteX19" fmla="*/ 10763 w 19050"/>
              <a:gd name="connsiteY19" fmla="*/ 4049935 h 4876800"/>
              <a:gd name="connsiteX20" fmla="*/ 10763 w 19050"/>
              <a:gd name="connsiteY20" fmla="*/ 3509963 h 4876800"/>
              <a:gd name="connsiteX21" fmla="*/ 0 w 19050"/>
              <a:gd name="connsiteY21" fmla="*/ 3520726 h 4876800"/>
              <a:gd name="connsiteX22" fmla="*/ 10763 w 19050"/>
              <a:gd name="connsiteY22" fmla="*/ 3531489 h 4876800"/>
              <a:gd name="connsiteX23" fmla="*/ 21526 w 19050"/>
              <a:gd name="connsiteY23" fmla="*/ 3520726 h 4876800"/>
              <a:gd name="connsiteX24" fmla="*/ 10763 w 19050"/>
              <a:gd name="connsiteY24" fmla="*/ 3509963 h 4876800"/>
              <a:gd name="connsiteX25" fmla="*/ 10763 w 19050"/>
              <a:gd name="connsiteY25" fmla="*/ 3239929 h 4876800"/>
              <a:gd name="connsiteX26" fmla="*/ 0 w 19050"/>
              <a:gd name="connsiteY26" fmla="*/ 3250692 h 4876800"/>
              <a:gd name="connsiteX27" fmla="*/ 10763 w 19050"/>
              <a:gd name="connsiteY27" fmla="*/ 3261455 h 4876800"/>
              <a:gd name="connsiteX28" fmla="*/ 21526 w 19050"/>
              <a:gd name="connsiteY28" fmla="*/ 3250692 h 4876800"/>
              <a:gd name="connsiteX29" fmla="*/ 10763 w 19050"/>
              <a:gd name="connsiteY29" fmla="*/ 3239929 h 4876800"/>
              <a:gd name="connsiteX30" fmla="*/ 10763 w 19050"/>
              <a:gd name="connsiteY30" fmla="*/ 2969895 h 4876800"/>
              <a:gd name="connsiteX31" fmla="*/ 0 w 19050"/>
              <a:gd name="connsiteY31" fmla="*/ 2980658 h 4876800"/>
              <a:gd name="connsiteX32" fmla="*/ 10763 w 19050"/>
              <a:gd name="connsiteY32" fmla="*/ 2991422 h 4876800"/>
              <a:gd name="connsiteX33" fmla="*/ 21526 w 19050"/>
              <a:gd name="connsiteY33" fmla="*/ 2980658 h 4876800"/>
              <a:gd name="connsiteX34" fmla="*/ 10763 w 19050"/>
              <a:gd name="connsiteY34" fmla="*/ 2969895 h 4876800"/>
              <a:gd name="connsiteX35" fmla="*/ 10763 w 19050"/>
              <a:gd name="connsiteY35" fmla="*/ 2699957 h 4876800"/>
              <a:gd name="connsiteX36" fmla="*/ 0 w 19050"/>
              <a:gd name="connsiteY36" fmla="*/ 2710720 h 4876800"/>
              <a:gd name="connsiteX37" fmla="*/ 10763 w 19050"/>
              <a:gd name="connsiteY37" fmla="*/ 2721483 h 4876800"/>
              <a:gd name="connsiteX38" fmla="*/ 21526 w 19050"/>
              <a:gd name="connsiteY38" fmla="*/ 2710720 h 4876800"/>
              <a:gd name="connsiteX39" fmla="*/ 10763 w 19050"/>
              <a:gd name="connsiteY39" fmla="*/ 2699957 h 4876800"/>
              <a:gd name="connsiteX40" fmla="*/ 10763 w 19050"/>
              <a:gd name="connsiteY40" fmla="*/ 2159984 h 4876800"/>
              <a:gd name="connsiteX41" fmla="*/ 0 w 19050"/>
              <a:gd name="connsiteY41" fmla="*/ 2170748 h 4876800"/>
              <a:gd name="connsiteX42" fmla="*/ 10763 w 19050"/>
              <a:gd name="connsiteY42" fmla="*/ 2181511 h 4876800"/>
              <a:gd name="connsiteX43" fmla="*/ 21526 w 19050"/>
              <a:gd name="connsiteY43" fmla="*/ 2170748 h 4876800"/>
              <a:gd name="connsiteX44" fmla="*/ 10763 w 19050"/>
              <a:gd name="connsiteY44" fmla="*/ 2159984 h 4876800"/>
              <a:gd name="connsiteX45" fmla="*/ 10763 w 19050"/>
              <a:gd name="connsiteY45" fmla="*/ 1889951 h 4876800"/>
              <a:gd name="connsiteX46" fmla="*/ 0 w 19050"/>
              <a:gd name="connsiteY46" fmla="*/ 1900714 h 4876800"/>
              <a:gd name="connsiteX47" fmla="*/ 10763 w 19050"/>
              <a:gd name="connsiteY47" fmla="*/ 1911477 h 4876800"/>
              <a:gd name="connsiteX48" fmla="*/ 21526 w 19050"/>
              <a:gd name="connsiteY48" fmla="*/ 1900714 h 4876800"/>
              <a:gd name="connsiteX49" fmla="*/ 10763 w 19050"/>
              <a:gd name="connsiteY49" fmla="*/ 1889951 h 4876800"/>
              <a:gd name="connsiteX50" fmla="*/ 10763 w 19050"/>
              <a:gd name="connsiteY50" fmla="*/ 1619917 h 4876800"/>
              <a:gd name="connsiteX51" fmla="*/ 0 w 19050"/>
              <a:gd name="connsiteY51" fmla="*/ 1630680 h 4876800"/>
              <a:gd name="connsiteX52" fmla="*/ 10763 w 19050"/>
              <a:gd name="connsiteY52" fmla="*/ 1641443 h 4876800"/>
              <a:gd name="connsiteX53" fmla="*/ 21526 w 19050"/>
              <a:gd name="connsiteY53" fmla="*/ 1630680 h 4876800"/>
              <a:gd name="connsiteX54" fmla="*/ 10763 w 19050"/>
              <a:gd name="connsiteY54" fmla="*/ 1619917 h 4876800"/>
              <a:gd name="connsiteX55" fmla="*/ 10763 w 19050"/>
              <a:gd name="connsiteY55" fmla="*/ 1349978 h 4876800"/>
              <a:gd name="connsiteX56" fmla="*/ 0 w 19050"/>
              <a:gd name="connsiteY56" fmla="*/ 1360742 h 4876800"/>
              <a:gd name="connsiteX57" fmla="*/ 10763 w 19050"/>
              <a:gd name="connsiteY57" fmla="*/ 1371505 h 4876800"/>
              <a:gd name="connsiteX58" fmla="*/ 21526 w 19050"/>
              <a:gd name="connsiteY58" fmla="*/ 1360742 h 4876800"/>
              <a:gd name="connsiteX59" fmla="*/ 10763 w 19050"/>
              <a:gd name="connsiteY59" fmla="*/ 1349978 h 4876800"/>
              <a:gd name="connsiteX60" fmla="*/ 10763 w 19050"/>
              <a:gd name="connsiteY60" fmla="*/ 810006 h 4876800"/>
              <a:gd name="connsiteX61" fmla="*/ 0 w 19050"/>
              <a:gd name="connsiteY61" fmla="*/ 820769 h 4876800"/>
              <a:gd name="connsiteX62" fmla="*/ 10763 w 19050"/>
              <a:gd name="connsiteY62" fmla="*/ 831533 h 4876800"/>
              <a:gd name="connsiteX63" fmla="*/ 21526 w 19050"/>
              <a:gd name="connsiteY63" fmla="*/ 820769 h 4876800"/>
              <a:gd name="connsiteX64" fmla="*/ 10763 w 19050"/>
              <a:gd name="connsiteY64" fmla="*/ 810006 h 4876800"/>
              <a:gd name="connsiteX65" fmla="*/ 10763 w 19050"/>
              <a:gd name="connsiteY65" fmla="*/ 539972 h 4876800"/>
              <a:gd name="connsiteX66" fmla="*/ 0 w 19050"/>
              <a:gd name="connsiteY66" fmla="*/ 550736 h 4876800"/>
              <a:gd name="connsiteX67" fmla="*/ 10763 w 19050"/>
              <a:gd name="connsiteY67" fmla="*/ 561499 h 4876800"/>
              <a:gd name="connsiteX68" fmla="*/ 21526 w 19050"/>
              <a:gd name="connsiteY68" fmla="*/ 550736 h 4876800"/>
              <a:gd name="connsiteX69" fmla="*/ 10763 w 19050"/>
              <a:gd name="connsiteY69" fmla="*/ 539972 h 4876800"/>
              <a:gd name="connsiteX70" fmla="*/ 10763 w 19050"/>
              <a:gd name="connsiteY70" fmla="*/ 269938 h 4876800"/>
              <a:gd name="connsiteX71" fmla="*/ 0 w 19050"/>
              <a:gd name="connsiteY71" fmla="*/ 280702 h 4876800"/>
              <a:gd name="connsiteX72" fmla="*/ 10763 w 19050"/>
              <a:gd name="connsiteY72" fmla="*/ 291465 h 4876800"/>
              <a:gd name="connsiteX73" fmla="*/ 21526 w 19050"/>
              <a:gd name="connsiteY73" fmla="*/ 280702 h 4876800"/>
              <a:gd name="connsiteX74" fmla="*/ 10763 w 19050"/>
              <a:gd name="connsiteY74" fmla="*/ 269938 h 4876800"/>
              <a:gd name="connsiteX75" fmla="*/ 10763 w 19050"/>
              <a:gd name="connsiteY75" fmla="*/ 0 h 4876800"/>
              <a:gd name="connsiteX76" fmla="*/ 0 w 19050"/>
              <a:gd name="connsiteY76" fmla="*/ 10763 h 4876800"/>
              <a:gd name="connsiteX77" fmla="*/ 10763 w 19050"/>
              <a:gd name="connsiteY77" fmla="*/ 21527 h 4876800"/>
              <a:gd name="connsiteX78" fmla="*/ 21526 w 19050"/>
              <a:gd name="connsiteY78" fmla="*/ 10763 h 4876800"/>
              <a:gd name="connsiteX79" fmla="*/ 10763 w 19050"/>
              <a:gd name="connsiteY79" fmla="*/ 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050" h="4876800">
                <a:moveTo>
                  <a:pt x="21622" y="4870799"/>
                </a:moveTo>
                <a:cubicBezTo>
                  <a:pt x="21622" y="4876800"/>
                  <a:pt x="16764" y="4881563"/>
                  <a:pt x="10859" y="4881563"/>
                </a:cubicBezTo>
                <a:cubicBezTo>
                  <a:pt x="4858" y="4881563"/>
                  <a:pt x="95" y="4876705"/>
                  <a:pt x="95" y="4870799"/>
                </a:cubicBezTo>
                <a:cubicBezTo>
                  <a:pt x="95" y="4864798"/>
                  <a:pt x="4953" y="4860036"/>
                  <a:pt x="10859" y="4860036"/>
                </a:cubicBezTo>
                <a:cubicBezTo>
                  <a:pt x="16764" y="4859941"/>
                  <a:pt x="21622" y="4864798"/>
                  <a:pt x="21622" y="4870799"/>
                </a:cubicBezTo>
                <a:close/>
                <a:moveTo>
                  <a:pt x="10763" y="4589907"/>
                </a:moveTo>
                <a:cubicBezTo>
                  <a:pt x="4763" y="4589907"/>
                  <a:pt x="0" y="4594765"/>
                  <a:pt x="0" y="4600670"/>
                </a:cubicBezTo>
                <a:cubicBezTo>
                  <a:pt x="0" y="4606671"/>
                  <a:pt x="4858" y="4611434"/>
                  <a:pt x="10763" y="4611434"/>
                </a:cubicBezTo>
                <a:cubicBezTo>
                  <a:pt x="16764" y="4611434"/>
                  <a:pt x="21526" y="4606576"/>
                  <a:pt x="21526" y="4600670"/>
                </a:cubicBezTo>
                <a:cubicBezTo>
                  <a:pt x="21622" y="4594765"/>
                  <a:pt x="16764" y="4589907"/>
                  <a:pt x="10763" y="4589907"/>
                </a:cubicBezTo>
                <a:close/>
                <a:moveTo>
                  <a:pt x="10763" y="4319969"/>
                </a:moveTo>
                <a:cubicBezTo>
                  <a:pt x="4763" y="4319969"/>
                  <a:pt x="0" y="4324827"/>
                  <a:pt x="0" y="4330732"/>
                </a:cubicBezTo>
                <a:cubicBezTo>
                  <a:pt x="0" y="4336733"/>
                  <a:pt x="4858" y="4341495"/>
                  <a:pt x="10763" y="4341495"/>
                </a:cubicBezTo>
                <a:cubicBezTo>
                  <a:pt x="16764" y="4341495"/>
                  <a:pt x="21526" y="4336637"/>
                  <a:pt x="21526" y="4330732"/>
                </a:cubicBezTo>
                <a:cubicBezTo>
                  <a:pt x="21622" y="4324731"/>
                  <a:pt x="16764" y="4319969"/>
                  <a:pt x="10763" y="4319969"/>
                </a:cubicBezTo>
                <a:close/>
                <a:moveTo>
                  <a:pt x="10763" y="4049935"/>
                </a:moveTo>
                <a:cubicBezTo>
                  <a:pt x="4763" y="4049935"/>
                  <a:pt x="0" y="4054793"/>
                  <a:pt x="0" y="4060698"/>
                </a:cubicBezTo>
                <a:cubicBezTo>
                  <a:pt x="0" y="4066699"/>
                  <a:pt x="4858" y="4071461"/>
                  <a:pt x="10763" y="4071461"/>
                </a:cubicBezTo>
                <a:cubicBezTo>
                  <a:pt x="16764" y="4071461"/>
                  <a:pt x="21526" y="4066603"/>
                  <a:pt x="21526" y="4060698"/>
                </a:cubicBezTo>
                <a:cubicBezTo>
                  <a:pt x="21622" y="4054793"/>
                  <a:pt x="16764" y="4049935"/>
                  <a:pt x="10763" y="4049935"/>
                </a:cubicBezTo>
                <a:close/>
                <a:moveTo>
                  <a:pt x="10763" y="3509963"/>
                </a:moveTo>
                <a:cubicBezTo>
                  <a:pt x="4763" y="3509963"/>
                  <a:pt x="0" y="3514820"/>
                  <a:pt x="0" y="3520726"/>
                </a:cubicBezTo>
                <a:cubicBezTo>
                  <a:pt x="0" y="3526727"/>
                  <a:pt x="4858" y="3531489"/>
                  <a:pt x="10763" y="3531489"/>
                </a:cubicBezTo>
                <a:cubicBezTo>
                  <a:pt x="16764" y="3531489"/>
                  <a:pt x="21526" y="3526632"/>
                  <a:pt x="21526" y="3520726"/>
                </a:cubicBezTo>
                <a:cubicBezTo>
                  <a:pt x="21622" y="3514725"/>
                  <a:pt x="16764" y="3509963"/>
                  <a:pt x="10763" y="3509963"/>
                </a:cubicBezTo>
                <a:close/>
                <a:moveTo>
                  <a:pt x="10763" y="3239929"/>
                </a:moveTo>
                <a:cubicBezTo>
                  <a:pt x="4763" y="3239929"/>
                  <a:pt x="0" y="3244786"/>
                  <a:pt x="0" y="3250692"/>
                </a:cubicBezTo>
                <a:cubicBezTo>
                  <a:pt x="0" y="3256693"/>
                  <a:pt x="4858" y="3261455"/>
                  <a:pt x="10763" y="3261455"/>
                </a:cubicBezTo>
                <a:cubicBezTo>
                  <a:pt x="16764" y="3261455"/>
                  <a:pt x="21526" y="3256598"/>
                  <a:pt x="21526" y="3250692"/>
                </a:cubicBezTo>
                <a:cubicBezTo>
                  <a:pt x="21622" y="3244786"/>
                  <a:pt x="16764" y="3239929"/>
                  <a:pt x="10763" y="3239929"/>
                </a:cubicBezTo>
                <a:close/>
                <a:moveTo>
                  <a:pt x="10763" y="2969895"/>
                </a:moveTo>
                <a:cubicBezTo>
                  <a:pt x="4763" y="2969895"/>
                  <a:pt x="0" y="2974753"/>
                  <a:pt x="0" y="2980658"/>
                </a:cubicBezTo>
                <a:cubicBezTo>
                  <a:pt x="0" y="2986659"/>
                  <a:pt x="4858" y="2991422"/>
                  <a:pt x="10763" y="2991422"/>
                </a:cubicBezTo>
                <a:cubicBezTo>
                  <a:pt x="16764" y="2991422"/>
                  <a:pt x="21526" y="2986564"/>
                  <a:pt x="21526" y="2980658"/>
                </a:cubicBezTo>
                <a:cubicBezTo>
                  <a:pt x="21622" y="2974753"/>
                  <a:pt x="16764" y="2969895"/>
                  <a:pt x="10763" y="2969895"/>
                </a:cubicBezTo>
                <a:close/>
                <a:moveTo>
                  <a:pt x="10763" y="2699957"/>
                </a:moveTo>
                <a:cubicBezTo>
                  <a:pt x="4763" y="2699957"/>
                  <a:pt x="0" y="2704815"/>
                  <a:pt x="0" y="2710720"/>
                </a:cubicBezTo>
                <a:cubicBezTo>
                  <a:pt x="0" y="2716721"/>
                  <a:pt x="4858" y="2721483"/>
                  <a:pt x="10763" y="2721483"/>
                </a:cubicBezTo>
                <a:cubicBezTo>
                  <a:pt x="16764" y="2721483"/>
                  <a:pt x="21526" y="2716625"/>
                  <a:pt x="21526" y="2710720"/>
                </a:cubicBezTo>
                <a:cubicBezTo>
                  <a:pt x="21622" y="2704719"/>
                  <a:pt x="16764" y="2699957"/>
                  <a:pt x="10763" y="2699957"/>
                </a:cubicBezTo>
                <a:close/>
                <a:moveTo>
                  <a:pt x="10763" y="2159984"/>
                </a:moveTo>
                <a:cubicBezTo>
                  <a:pt x="4763" y="2159984"/>
                  <a:pt x="0" y="2164842"/>
                  <a:pt x="0" y="2170748"/>
                </a:cubicBezTo>
                <a:cubicBezTo>
                  <a:pt x="0" y="2176748"/>
                  <a:pt x="4858" y="2181511"/>
                  <a:pt x="10763" y="2181511"/>
                </a:cubicBezTo>
                <a:cubicBezTo>
                  <a:pt x="16764" y="2181511"/>
                  <a:pt x="21526" y="2176653"/>
                  <a:pt x="21526" y="2170748"/>
                </a:cubicBezTo>
                <a:cubicBezTo>
                  <a:pt x="21622" y="2164747"/>
                  <a:pt x="16764" y="2159984"/>
                  <a:pt x="10763" y="2159984"/>
                </a:cubicBezTo>
                <a:close/>
                <a:moveTo>
                  <a:pt x="10763" y="1889951"/>
                </a:moveTo>
                <a:cubicBezTo>
                  <a:pt x="4763" y="1889951"/>
                  <a:pt x="0" y="1894808"/>
                  <a:pt x="0" y="1900714"/>
                </a:cubicBezTo>
                <a:cubicBezTo>
                  <a:pt x="0" y="1906715"/>
                  <a:pt x="4858" y="1911477"/>
                  <a:pt x="10763" y="1911477"/>
                </a:cubicBezTo>
                <a:cubicBezTo>
                  <a:pt x="16764" y="1911477"/>
                  <a:pt x="21526" y="1906619"/>
                  <a:pt x="21526" y="1900714"/>
                </a:cubicBezTo>
                <a:cubicBezTo>
                  <a:pt x="21622" y="1894713"/>
                  <a:pt x="16764" y="1889951"/>
                  <a:pt x="10763" y="1889951"/>
                </a:cubicBezTo>
                <a:close/>
                <a:moveTo>
                  <a:pt x="10763" y="1619917"/>
                </a:moveTo>
                <a:cubicBezTo>
                  <a:pt x="4763" y="1619917"/>
                  <a:pt x="0" y="1624775"/>
                  <a:pt x="0" y="1630680"/>
                </a:cubicBezTo>
                <a:cubicBezTo>
                  <a:pt x="0" y="1636681"/>
                  <a:pt x="4858" y="1641443"/>
                  <a:pt x="10763" y="1641443"/>
                </a:cubicBezTo>
                <a:cubicBezTo>
                  <a:pt x="16764" y="1641443"/>
                  <a:pt x="21526" y="1636586"/>
                  <a:pt x="21526" y="1630680"/>
                </a:cubicBezTo>
                <a:cubicBezTo>
                  <a:pt x="21622" y="1624775"/>
                  <a:pt x="16764" y="1619917"/>
                  <a:pt x="10763" y="1619917"/>
                </a:cubicBezTo>
                <a:close/>
                <a:moveTo>
                  <a:pt x="10763" y="1349978"/>
                </a:moveTo>
                <a:cubicBezTo>
                  <a:pt x="4763" y="1349978"/>
                  <a:pt x="0" y="1354836"/>
                  <a:pt x="0" y="1360742"/>
                </a:cubicBezTo>
                <a:cubicBezTo>
                  <a:pt x="0" y="1366742"/>
                  <a:pt x="4858" y="1371505"/>
                  <a:pt x="10763" y="1371505"/>
                </a:cubicBezTo>
                <a:cubicBezTo>
                  <a:pt x="16764" y="1371505"/>
                  <a:pt x="21526" y="1366647"/>
                  <a:pt x="21526" y="1360742"/>
                </a:cubicBezTo>
                <a:cubicBezTo>
                  <a:pt x="21622" y="1354741"/>
                  <a:pt x="16764" y="1349978"/>
                  <a:pt x="10763" y="1349978"/>
                </a:cubicBezTo>
                <a:close/>
                <a:moveTo>
                  <a:pt x="10763" y="810006"/>
                </a:moveTo>
                <a:cubicBezTo>
                  <a:pt x="4763" y="810006"/>
                  <a:pt x="0" y="814864"/>
                  <a:pt x="0" y="820769"/>
                </a:cubicBezTo>
                <a:cubicBezTo>
                  <a:pt x="0" y="826770"/>
                  <a:pt x="4858" y="831533"/>
                  <a:pt x="10763" y="831533"/>
                </a:cubicBezTo>
                <a:cubicBezTo>
                  <a:pt x="16764" y="831533"/>
                  <a:pt x="21526" y="826675"/>
                  <a:pt x="21526" y="820769"/>
                </a:cubicBezTo>
                <a:cubicBezTo>
                  <a:pt x="21622" y="814769"/>
                  <a:pt x="16764" y="810006"/>
                  <a:pt x="10763" y="810006"/>
                </a:cubicBezTo>
                <a:close/>
                <a:moveTo>
                  <a:pt x="10763" y="539972"/>
                </a:moveTo>
                <a:cubicBezTo>
                  <a:pt x="4763" y="539972"/>
                  <a:pt x="0" y="544830"/>
                  <a:pt x="0" y="550736"/>
                </a:cubicBezTo>
                <a:cubicBezTo>
                  <a:pt x="0" y="556736"/>
                  <a:pt x="4858" y="561499"/>
                  <a:pt x="10763" y="561499"/>
                </a:cubicBezTo>
                <a:cubicBezTo>
                  <a:pt x="16764" y="561499"/>
                  <a:pt x="21526" y="556641"/>
                  <a:pt x="21526" y="550736"/>
                </a:cubicBezTo>
                <a:cubicBezTo>
                  <a:pt x="21622" y="544735"/>
                  <a:pt x="16764" y="539972"/>
                  <a:pt x="10763" y="539972"/>
                </a:cubicBezTo>
                <a:close/>
                <a:moveTo>
                  <a:pt x="10763" y="269938"/>
                </a:moveTo>
                <a:cubicBezTo>
                  <a:pt x="4763" y="269938"/>
                  <a:pt x="0" y="274796"/>
                  <a:pt x="0" y="280702"/>
                </a:cubicBezTo>
                <a:cubicBezTo>
                  <a:pt x="0" y="286703"/>
                  <a:pt x="4858" y="291465"/>
                  <a:pt x="10763" y="291465"/>
                </a:cubicBezTo>
                <a:cubicBezTo>
                  <a:pt x="16764" y="291465"/>
                  <a:pt x="21526" y="286607"/>
                  <a:pt x="21526" y="280702"/>
                </a:cubicBezTo>
                <a:cubicBezTo>
                  <a:pt x="21622" y="274796"/>
                  <a:pt x="16764" y="269938"/>
                  <a:pt x="10763" y="269938"/>
                </a:cubicBezTo>
                <a:close/>
                <a:moveTo>
                  <a:pt x="10763" y="0"/>
                </a:moveTo>
                <a:cubicBezTo>
                  <a:pt x="4763" y="0"/>
                  <a:pt x="0" y="4858"/>
                  <a:pt x="0" y="10763"/>
                </a:cubicBezTo>
                <a:cubicBezTo>
                  <a:pt x="0" y="16764"/>
                  <a:pt x="4858" y="21527"/>
                  <a:pt x="10763" y="21527"/>
                </a:cubicBezTo>
                <a:cubicBezTo>
                  <a:pt x="16764" y="21527"/>
                  <a:pt x="21526" y="16669"/>
                  <a:pt x="21526" y="10763"/>
                </a:cubicBezTo>
                <a:cubicBezTo>
                  <a:pt x="21622" y="4763"/>
                  <a:pt x="16764" y="0"/>
                  <a:pt x="10763" y="0"/>
                </a:cubicBez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任意多边形: 形状 75">
            <a:extLst>
              <a:ext uri="{FF2B5EF4-FFF2-40B4-BE49-F238E27FC236}">
                <a16:creationId xmlns:a16="http://schemas.microsoft.com/office/drawing/2014/main" id="{6B5C52F8-033E-4880-8E37-D638CD18F478}"/>
              </a:ext>
            </a:extLst>
          </p:cNvPr>
          <p:cNvSpPr/>
          <p:nvPr/>
        </p:nvSpPr>
        <p:spPr>
          <a:xfrm>
            <a:off x="3012404" y="-1246959"/>
            <a:ext cx="11430" cy="5700068"/>
          </a:xfrm>
          <a:custGeom>
            <a:avLst/>
            <a:gdLst>
              <a:gd name="connsiteX0" fmla="*/ 0 w 0"/>
              <a:gd name="connsiteY0" fmla="*/ 0 h 5391150"/>
              <a:gd name="connsiteX1" fmla="*/ 5429 w 0"/>
              <a:gd name="connsiteY1" fmla="*/ 0 h 5391150"/>
              <a:gd name="connsiteX2" fmla="*/ 5429 w 0"/>
              <a:gd name="connsiteY2" fmla="*/ 5400008 h 5391150"/>
              <a:gd name="connsiteX3" fmla="*/ 0 w 0"/>
              <a:gd name="connsiteY3" fmla="*/ 5400008 h 5391150"/>
            </a:gdLst>
            <a:ahLst/>
            <a:cxnLst>
              <a:cxn ang="0">
                <a:pos x="connsiteX0" y="connsiteY0"/>
              </a:cxn>
              <a:cxn ang="0">
                <a:pos x="connsiteX1" y="connsiteY1"/>
              </a:cxn>
              <a:cxn ang="0">
                <a:pos x="connsiteX2" y="connsiteY2"/>
              </a:cxn>
              <a:cxn ang="0">
                <a:pos x="connsiteX3" y="connsiteY3"/>
              </a:cxn>
            </a:cxnLst>
            <a:rect l="l" t="t" r="r" b="b"/>
            <a:pathLst>
              <a:path h="5391150">
                <a:moveTo>
                  <a:pt x="0" y="0"/>
                </a:moveTo>
                <a:lnTo>
                  <a:pt x="5429" y="0"/>
                </a:lnTo>
                <a:lnTo>
                  <a:pt x="5429" y="5400008"/>
                </a:lnTo>
                <a:lnTo>
                  <a:pt x="0" y="5400008"/>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任意多边形: 形状 76">
            <a:extLst>
              <a:ext uri="{FF2B5EF4-FFF2-40B4-BE49-F238E27FC236}">
                <a16:creationId xmlns:a16="http://schemas.microsoft.com/office/drawing/2014/main" id="{FA317F4C-4FD3-43B5-B820-7CC9B721A193}"/>
              </a:ext>
            </a:extLst>
          </p:cNvPr>
          <p:cNvSpPr/>
          <p:nvPr/>
        </p:nvSpPr>
        <p:spPr>
          <a:xfrm>
            <a:off x="3012404" y="-1246959"/>
            <a:ext cx="22860" cy="1419982"/>
          </a:xfrm>
          <a:custGeom>
            <a:avLst/>
            <a:gdLst>
              <a:gd name="connsiteX0" fmla="*/ 0 w 19050"/>
              <a:gd name="connsiteY0" fmla="*/ 0 h 1343025"/>
              <a:gd name="connsiteX1" fmla="*/ 26956 w 19050"/>
              <a:gd name="connsiteY1" fmla="*/ 0 h 1343025"/>
              <a:gd name="connsiteX2" fmla="*/ 26956 w 19050"/>
              <a:gd name="connsiteY2" fmla="*/ 1349978 h 1343025"/>
              <a:gd name="connsiteX3" fmla="*/ 0 w 19050"/>
              <a:gd name="connsiteY3" fmla="*/ 1349978 h 1343025"/>
            </a:gdLst>
            <a:ahLst/>
            <a:cxnLst>
              <a:cxn ang="0">
                <a:pos x="connsiteX0" y="connsiteY0"/>
              </a:cxn>
              <a:cxn ang="0">
                <a:pos x="connsiteX1" y="connsiteY1"/>
              </a:cxn>
              <a:cxn ang="0">
                <a:pos x="connsiteX2" y="connsiteY2"/>
              </a:cxn>
              <a:cxn ang="0">
                <a:pos x="connsiteX3" y="connsiteY3"/>
              </a:cxn>
            </a:cxnLst>
            <a:rect l="l" t="t" r="r" b="b"/>
            <a:pathLst>
              <a:path w="19050" h="1343025">
                <a:moveTo>
                  <a:pt x="0" y="0"/>
                </a:moveTo>
                <a:lnTo>
                  <a:pt x="26956" y="0"/>
                </a:lnTo>
                <a:lnTo>
                  <a:pt x="26956" y="1349978"/>
                </a:lnTo>
                <a:lnTo>
                  <a:pt x="0" y="1349978"/>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任意多边形: 形状 77">
            <a:extLst>
              <a:ext uri="{FF2B5EF4-FFF2-40B4-BE49-F238E27FC236}">
                <a16:creationId xmlns:a16="http://schemas.microsoft.com/office/drawing/2014/main" id="{0F612AAB-FA90-4FC6-8E67-F445CE7D8603}"/>
              </a:ext>
            </a:extLst>
          </p:cNvPr>
          <p:cNvSpPr/>
          <p:nvPr/>
        </p:nvSpPr>
        <p:spPr>
          <a:xfrm>
            <a:off x="3012404" y="1607708"/>
            <a:ext cx="22860" cy="1419982"/>
          </a:xfrm>
          <a:custGeom>
            <a:avLst/>
            <a:gdLst>
              <a:gd name="connsiteX0" fmla="*/ 0 w 19050"/>
              <a:gd name="connsiteY0" fmla="*/ 0 h 1343025"/>
              <a:gd name="connsiteX1" fmla="*/ 26956 w 19050"/>
              <a:gd name="connsiteY1" fmla="*/ 0 h 1343025"/>
              <a:gd name="connsiteX2" fmla="*/ 26956 w 19050"/>
              <a:gd name="connsiteY2" fmla="*/ 1349978 h 1343025"/>
              <a:gd name="connsiteX3" fmla="*/ 0 w 19050"/>
              <a:gd name="connsiteY3" fmla="*/ 1349978 h 1343025"/>
            </a:gdLst>
            <a:ahLst/>
            <a:cxnLst>
              <a:cxn ang="0">
                <a:pos x="connsiteX0" y="connsiteY0"/>
              </a:cxn>
              <a:cxn ang="0">
                <a:pos x="connsiteX1" y="connsiteY1"/>
              </a:cxn>
              <a:cxn ang="0">
                <a:pos x="connsiteX2" y="connsiteY2"/>
              </a:cxn>
              <a:cxn ang="0">
                <a:pos x="connsiteX3" y="connsiteY3"/>
              </a:cxn>
            </a:cxnLst>
            <a:rect l="l" t="t" r="r" b="b"/>
            <a:pathLst>
              <a:path w="19050" h="1343025">
                <a:moveTo>
                  <a:pt x="0" y="0"/>
                </a:moveTo>
                <a:lnTo>
                  <a:pt x="26956" y="0"/>
                </a:lnTo>
                <a:lnTo>
                  <a:pt x="26956" y="1349978"/>
                </a:lnTo>
                <a:lnTo>
                  <a:pt x="0" y="1349978"/>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任意多边形: 形状 81">
            <a:extLst>
              <a:ext uri="{FF2B5EF4-FFF2-40B4-BE49-F238E27FC236}">
                <a16:creationId xmlns:a16="http://schemas.microsoft.com/office/drawing/2014/main" id="{0C064FD6-3732-4D0D-A1E0-45EAB0A2E43D}"/>
              </a:ext>
            </a:extLst>
          </p:cNvPr>
          <p:cNvSpPr/>
          <p:nvPr/>
        </p:nvSpPr>
        <p:spPr>
          <a:xfrm>
            <a:off x="1439658" y="-1240614"/>
            <a:ext cx="22860" cy="5710139"/>
          </a:xfrm>
          <a:custGeom>
            <a:avLst/>
            <a:gdLst>
              <a:gd name="connsiteX0" fmla="*/ 26956 w 19050"/>
              <a:gd name="connsiteY0" fmla="*/ 5409533 h 5400675"/>
              <a:gd name="connsiteX1" fmla="*/ 0 w 19050"/>
              <a:gd name="connsiteY1" fmla="*/ 5409533 h 5400675"/>
              <a:gd name="connsiteX2" fmla="*/ 0 w 19050"/>
              <a:gd name="connsiteY2" fmla="*/ 5400008 h 5400675"/>
              <a:gd name="connsiteX3" fmla="*/ 26956 w 19050"/>
              <a:gd name="connsiteY3" fmla="*/ 5400008 h 5400675"/>
              <a:gd name="connsiteX4" fmla="*/ 26956 w 19050"/>
              <a:gd name="connsiteY4" fmla="*/ 5409533 h 5400675"/>
              <a:gd name="connsiteX5" fmla="*/ 26956 w 19050"/>
              <a:gd name="connsiteY5" fmla="*/ 5382578 h 5400675"/>
              <a:gd name="connsiteX6" fmla="*/ 0 w 19050"/>
              <a:gd name="connsiteY6" fmla="*/ 5382578 h 5400675"/>
              <a:gd name="connsiteX7" fmla="*/ 0 w 19050"/>
              <a:gd name="connsiteY7" fmla="*/ 5373053 h 5400675"/>
              <a:gd name="connsiteX8" fmla="*/ 26956 w 19050"/>
              <a:gd name="connsiteY8" fmla="*/ 5373053 h 5400675"/>
              <a:gd name="connsiteX9" fmla="*/ 26956 w 19050"/>
              <a:gd name="connsiteY9" fmla="*/ 5382578 h 5400675"/>
              <a:gd name="connsiteX10" fmla="*/ 26956 w 19050"/>
              <a:gd name="connsiteY10" fmla="*/ 5355527 h 5400675"/>
              <a:gd name="connsiteX11" fmla="*/ 0 w 19050"/>
              <a:gd name="connsiteY11" fmla="*/ 5355527 h 5400675"/>
              <a:gd name="connsiteX12" fmla="*/ 0 w 19050"/>
              <a:gd name="connsiteY12" fmla="*/ 5346002 h 5400675"/>
              <a:gd name="connsiteX13" fmla="*/ 26956 w 19050"/>
              <a:gd name="connsiteY13" fmla="*/ 5346002 h 5400675"/>
              <a:gd name="connsiteX14" fmla="*/ 26956 w 19050"/>
              <a:gd name="connsiteY14" fmla="*/ 5355527 h 5400675"/>
              <a:gd name="connsiteX15" fmla="*/ 26956 w 19050"/>
              <a:gd name="connsiteY15" fmla="*/ 5328571 h 5400675"/>
              <a:gd name="connsiteX16" fmla="*/ 0 w 19050"/>
              <a:gd name="connsiteY16" fmla="*/ 5328571 h 5400675"/>
              <a:gd name="connsiteX17" fmla="*/ 0 w 19050"/>
              <a:gd name="connsiteY17" fmla="*/ 5319046 h 5400675"/>
              <a:gd name="connsiteX18" fmla="*/ 26956 w 19050"/>
              <a:gd name="connsiteY18" fmla="*/ 5319046 h 5400675"/>
              <a:gd name="connsiteX19" fmla="*/ 26956 w 19050"/>
              <a:gd name="connsiteY19" fmla="*/ 5328571 h 5400675"/>
              <a:gd name="connsiteX20" fmla="*/ 26956 w 19050"/>
              <a:gd name="connsiteY20" fmla="*/ 5301520 h 5400675"/>
              <a:gd name="connsiteX21" fmla="*/ 0 w 19050"/>
              <a:gd name="connsiteY21" fmla="*/ 5301520 h 5400675"/>
              <a:gd name="connsiteX22" fmla="*/ 0 w 19050"/>
              <a:gd name="connsiteY22" fmla="*/ 5291995 h 5400675"/>
              <a:gd name="connsiteX23" fmla="*/ 26956 w 19050"/>
              <a:gd name="connsiteY23" fmla="*/ 5291995 h 5400675"/>
              <a:gd name="connsiteX24" fmla="*/ 26956 w 19050"/>
              <a:gd name="connsiteY24" fmla="*/ 5301520 h 5400675"/>
              <a:gd name="connsiteX25" fmla="*/ 26956 w 19050"/>
              <a:gd name="connsiteY25" fmla="*/ 5274564 h 5400675"/>
              <a:gd name="connsiteX26" fmla="*/ 0 w 19050"/>
              <a:gd name="connsiteY26" fmla="*/ 5274564 h 5400675"/>
              <a:gd name="connsiteX27" fmla="*/ 0 w 19050"/>
              <a:gd name="connsiteY27" fmla="*/ 5265039 h 5400675"/>
              <a:gd name="connsiteX28" fmla="*/ 26956 w 19050"/>
              <a:gd name="connsiteY28" fmla="*/ 5265039 h 5400675"/>
              <a:gd name="connsiteX29" fmla="*/ 26956 w 19050"/>
              <a:gd name="connsiteY29" fmla="*/ 5274564 h 5400675"/>
              <a:gd name="connsiteX30" fmla="*/ 26956 w 19050"/>
              <a:gd name="connsiteY30" fmla="*/ 5247608 h 5400675"/>
              <a:gd name="connsiteX31" fmla="*/ 0 w 19050"/>
              <a:gd name="connsiteY31" fmla="*/ 5247608 h 5400675"/>
              <a:gd name="connsiteX32" fmla="*/ 0 w 19050"/>
              <a:gd name="connsiteY32" fmla="*/ 5238083 h 5400675"/>
              <a:gd name="connsiteX33" fmla="*/ 26956 w 19050"/>
              <a:gd name="connsiteY33" fmla="*/ 5238083 h 5400675"/>
              <a:gd name="connsiteX34" fmla="*/ 26956 w 19050"/>
              <a:gd name="connsiteY34" fmla="*/ 5247608 h 5400675"/>
              <a:gd name="connsiteX35" fmla="*/ 26956 w 19050"/>
              <a:gd name="connsiteY35" fmla="*/ 5220557 h 5400675"/>
              <a:gd name="connsiteX36" fmla="*/ 0 w 19050"/>
              <a:gd name="connsiteY36" fmla="*/ 5220557 h 5400675"/>
              <a:gd name="connsiteX37" fmla="*/ 0 w 19050"/>
              <a:gd name="connsiteY37" fmla="*/ 5211032 h 5400675"/>
              <a:gd name="connsiteX38" fmla="*/ 26956 w 19050"/>
              <a:gd name="connsiteY38" fmla="*/ 5211032 h 5400675"/>
              <a:gd name="connsiteX39" fmla="*/ 26956 w 19050"/>
              <a:gd name="connsiteY39" fmla="*/ 5220557 h 5400675"/>
              <a:gd name="connsiteX40" fmla="*/ 26956 w 19050"/>
              <a:gd name="connsiteY40" fmla="*/ 5193602 h 5400675"/>
              <a:gd name="connsiteX41" fmla="*/ 0 w 19050"/>
              <a:gd name="connsiteY41" fmla="*/ 5193602 h 5400675"/>
              <a:gd name="connsiteX42" fmla="*/ 0 w 19050"/>
              <a:gd name="connsiteY42" fmla="*/ 5184077 h 5400675"/>
              <a:gd name="connsiteX43" fmla="*/ 26956 w 19050"/>
              <a:gd name="connsiteY43" fmla="*/ 5184077 h 5400675"/>
              <a:gd name="connsiteX44" fmla="*/ 26956 w 19050"/>
              <a:gd name="connsiteY44" fmla="*/ 5193602 h 5400675"/>
              <a:gd name="connsiteX45" fmla="*/ 26956 w 19050"/>
              <a:gd name="connsiteY45" fmla="*/ 5166551 h 5400675"/>
              <a:gd name="connsiteX46" fmla="*/ 0 w 19050"/>
              <a:gd name="connsiteY46" fmla="*/ 5166551 h 5400675"/>
              <a:gd name="connsiteX47" fmla="*/ 0 w 19050"/>
              <a:gd name="connsiteY47" fmla="*/ 5157026 h 5400675"/>
              <a:gd name="connsiteX48" fmla="*/ 26956 w 19050"/>
              <a:gd name="connsiteY48" fmla="*/ 5157026 h 5400675"/>
              <a:gd name="connsiteX49" fmla="*/ 26956 w 19050"/>
              <a:gd name="connsiteY49" fmla="*/ 5166551 h 5400675"/>
              <a:gd name="connsiteX50" fmla="*/ 26956 w 19050"/>
              <a:gd name="connsiteY50" fmla="*/ 5139595 h 5400675"/>
              <a:gd name="connsiteX51" fmla="*/ 0 w 19050"/>
              <a:gd name="connsiteY51" fmla="*/ 5139595 h 5400675"/>
              <a:gd name="connsiteX52" fmla="*/ 0 w 19050"/>
              <a:gd name="connsiteY52" fmla="*/ 5130070 h 5400675"/>
              <a:gd name="connsiteX53" fmla="*/ 26956 w 19050"/>
              <a:gd name="connsiteY53" fmla="*/ 5130070 h 5400675"/>
              <a:gd name="connsiteX54" fmla="*/ 26956 w 19050"/>
              <a:gd name="connsiteY54" fmla="*/ 5139595 h 5400675"/>
              <a:gd name="connsiteX55" fmla="*/ 26956 w 19050"/>
              <a:gd name="connsiteY55" fmla="*/ 5112544 h 5400675"/>
              <a:gd name="connsiteX56" fmla="*/ 0 w 19050"/>
              <a:gd name="connsiteY56" fmla="*/ 5112544 h 5400675"/>
              <a:gd name="connsiteX57" fmla="*/ 0 w 19050"/>
              <a:gd name="connsiteY57" fmla="*/ 5103019 h 5400675"/>
              <a:gd name="connsiteX58" fmla="*/ 26956 w 19050"/>
              <a:gd name="connsiteY58" fmla="*/ 5103019 h 5400675"/>
              <a:gd name="connsiteX59" fmla="*/ 26956 w 19050"/>
              <a:gd name="connsiteY59" fmla="*/ 5112544 h 5400675"/>
              <a:gd name="connsiteX60" fmla="*/ 26956 w 19050"/>
              <a:gd name="connsiteY60" fmla="*/ 5085588 h 5400675"/>
              <a:gd name="connsiteX61" fmla="*/ 0 w 19050"/>
              <a:gd name="connsiteY61" fmla="*/ 5085588 h 5400675"/>
              <a:gd name="connsiteX62" fmla="*/ 0 w 19050"/>
              <a:gd name="connsiteY62" fmla="*/ 5076063 h 5400675"/>
              <a:gd name="connsiteX63" fmla="*/ 26956 w 19050"/>
              <a:gd name="connsiteY63" fmla="*/ 5076063 h 5400675"/>
              <a:gd name="connsiteX64" fmla="*/ 26956 w 19050"/>
              <a:gd name="connsiteY64" fmla="*/ 5085588 h 5400675"/>
              <a:gd name="connsiteX65" fmla="*/ 26956 w 19050"/>
              <a:gd name="connsiteY65" fmla="*/ 5058537 h 5400675"/>
              <a:gd name="connsiteX66" fmla="*/ 0 w 19050"/>
              <a:gd name="connsiteY66" fmla="*/ 5058537 h 5400675"/>
              <a:gd name="connsiteX67" fmla="*/ 0 w 19050"/>
              <a:gd name="connsiteY67" fmla="*/ 5049012 h 5400675"/>
              <a:gd name="connsiteX68" fmla="*/ 26956 w 19050"/>
              <a:gd name="connsiteY68" fmla="*/ 5049012 h 5400675"/>
              <a:gd name="connsiteX69" fmla="*/ 26956 w 19050"/>
              <a:gd name="connsiteY69" fmla="*/ 5058537 h 5400675"/>
              <a:gd name="connsiteX70" fmla="*/ 26956 w 19050"/>
              <a:gd name="connsiteY70" fmla="*/ 5031582 h 5400675"/>
              <a:gd name="connsiteX71" fmla="*/ 0 w 19050"/>
              <a:gd name="connsiteY71" fmla="*/ 5031582 h 5400675"/>
              <a:gd name="connsiteX72" fmla="*/ 0 w 19050"/>
              <a:gd name="connsiteY72" fmla="*/ 5022057 h 5400675"/>
              <a:gd name="connsiteX73" fmla="*/ 26956 w 19050"/>
              <a:gd name="connsiteY73" fmla="*/ 5022057 h 5400675"/>
              <a:gd name="connsiteX74" fmla="*/ 26956 w 19050"/>
              <a:gd name="connsiteY74" fmla="*/ 5031582 h 5400675"/>
              <a:gd name="connsiteX75" fmla="*/ 26956 w 19050"/>
              <a:gd name="connsiteY75" fmla="*/ 5004530 h 5400675"/>
              <a:gd name="connsiteX76" fmla="*/ 0 w 19050"/>
              <a:gd name="connsiteY76" fmla="*/ 5004530 h 5400675"/>
              <a:gd name="connsiteX77" fmla="*/ 0 w 19050"/>
              <a:gd name="connsiteY77" fmla="*/ 4995005 h 5400675"/>
              <a:gd name="connsiteX78" fmla="*/ 26956 w 19050"/>
              <a:gd name="connsiteY78" fmla="*/ 4995005 h 5400675"/>
              <a:gd name="connsiteX79" fmla="*/ 26956 w 19050"/>
              <a:gd name="connsiteY79" fmla="*/ 5004530 h 5400675"/>
              <a:gd name="connsiteX80" fmla="*/ 26956 w 19050"/>
              <a:gd name="connsiteY80" fmla="*/ 4977575 h 5400675"/>
              <a:gd name="connsiteX81" fmla="*/ 0 w 19050"/>
              <a:gd name="connsiteY81" fmla="*/ 4977575 h 5400675"/>
              <a:gd name="connsiteX82" fmla="*/ 0 w 19050"/>
              <a:gd name="connsiteY82" fmla="*/ 4968050 h 5400675"/>
              <a:gd name="connsiteX83" fmla="*/ 26956 w 19050"/>
              <a:gd name="connsiteY83" fmla="*/ 4968050 h 5400675"/>
              <a:gd name="connsiteX84" fmla="*/ 26956 w 19050"/>
              <a:gd name="connsiteY84" fmla="*/ 4977575 h 5400675"/>
              <a:gd name="connsiteX85" fmla="*/ 26956 w 19050"/>
              <a:gd name="connsiteY85" fmla="*/ 4950619 h 5400675"/>
              <a:gd name="connsiteX86" fmla="*/ 0 w 19050"/>
              <a:gd name="connsiteY86" fmla="*/ 4950619 h 5400675"/>
              <a:gd name="connsiteX87" fmla="*/ 0 w 19050"/>
              <a:gd name="connsiteY87" fmla="*/ 4941094 h 5400675"/>
              <a:gd name="connsiteX88" fmla="*/ 26956 w 19050"/>
              <a:gd name="connsiteY88" fmla="*/ 4941094 h 5400675"/>
              <a:gd name="connsiteX89" fmla="*/ 26956 w 19050"/>
              <a:gd name="connsiteY89" fmla="*/ 4950619 h 5400675"/>
              <a:gd name="connsiteX90" fmla="*/ 26956 w 19050"/>
              <a:gd name="connsiteY90" fmla="*/ 4923568 h 5400675"/>
              <a:gd name="connsiteX91" fmla="*/ 0 w 19050"/>
              <a:gd name="connsiteY91" fmla="*/ 4923568 h 5400675"/>
              <a:gd name="connsiteX92" fmla="*/ 0 w 19050"/>
              <a:gd name="connsiteY92" fmla="*/ 4914043 h 5400675"/>
              <a:gd name="connsiteX93" fmla="*/ 26956 w 19050"/>
              <a:gd name="connsiteY93" fmla="*/ 4914043 h 5400675"/>
              <a:gd name="connsiteX94" fmla="*/ 26956 w 19050"/>
              <a:gd name="connsiteY94" fmla="*/ 4923568 h 5400675"/>
              <a:gd name="connsiteX95" fmla="*/ 26956 w 19050"/>
              <a:gd name="connsiteY95" fmla="*/ 4896612 h 5400675"/>
              <a:gd name="connsiteX96" fmla="*/ 0 w 19050"/>
              <a:gd name="connsiteY96" fmla="*/ 4896612 h 5400675"/>
              <a:gd name="connsiteX97" fmla="*/ 0 w 19050"/>
              <a:gd name="connsiteY97" fmla="*/ 4887087 h 5400675"/>
              <a:gd name="connsiteX98" fmla="*/ 26956 w 19050"/>
              <a:gd name="connsiteY98" fmla="*/ 4887087 h 5400675"/>
              <a:gd name="connsiteX99" fmla="*/ 26956 w 19050"/>
              <a:gd name="connsiteY99" fmla="*/ 4896612 h 5400675"/>
              <a:gd name="connsiteX100" fmla="*/ 26956 w 19050"/>
              <a:gd name="connsiteY100" fmla="*/ 4869561 h 5400675"/>
              <a:gd name="connsiteX101" fmla="*/ 0 w 19050"/>
              <a:gd name="connsiteY101" fmla="*/ 4869561 h 5400675"/>
              <a:gd name="connsiteX102" fmla="*/ 0 w 19050"/>
              <a:gd name="connsiteY102" fmla="*/ 4860036 h 5400675"/>
              <a:gd name="connsiteX103" fmla="*/ 26956 w 19050"/>
              <a:gd name="connsiteY103" fmla="*/ 4860036 h 5400675"/>
              <a:gd name="connsiteX104" fmla="*/ 26956 w 19050"/>
              <a:gd name="connsiteY104" fmla="*/ 4869561 h 5400675"/>
              <a:gd name="connsiteX105" fmla="*/ 26956 w 19050"/>
              <a:gd name="connsiteY105" fmla="*/ 4842606 h 5400675"/>
              <a:gd name="connsiteX106" fmla="*/ 0 w 19050"/>
              <a:gd name="connsiteY106" fmla="*/ 4842606 h 5400675"/>
              <a:gd name="connsiteX107" fmla="*/ 0 w 19050"/>
              <a:gd name="connsiteY107" fmla="*/ 4833081 h 5400675"/>
              <a:gd name="connsiteX108" fmla="*/ 26956 w 19050"/>
              <a:gd name="connsiteY108" fmla="*/ 4833081 h 5400675"/>
              <a:gd name="connsiteX109" fmla="*/ 26956 w 19050"/>
              <a:gd name="connsiteY109" fmla="*/ 4842606 h 5400675"/>
              <a:gd name="connsiteX110" fmla="*/ 26956 w 19050"/>
              <a:gd name="connsiteY110" fmla="*/ 4815555 h 5400675"/>
              <a:gd name="connsiteX111" fmla="*/ 0 w 19050"/>
              <a:gd name="connsiteY111" fmla="*/ 4815555 h 5400675"/>
              <a:gd name="connsiteX112" fmla="*/ 0 w 19050"/>
              <a:gd name="connsiteY112" fmla="*/ 4806030 h 5400675"/>
              <a:gd name="connsiteX113" fmla="*/ 26956 w 19050"/>
              <a:gd name="connsiteY113" fmla="*/ 4806030 h 5400675"/>
              <a:gd name="connsiteX114" fmla="*/ 26956 w 19050"/>
              <a:gd name="connsiteY114" fmla="*/ 4815555 h 5400675"/>
              <a:gd name="connsiteX115" fmla="*/ 26956 w 19050"/>
              <a:gd name="connsiteY115" fmla="*/ 4788599 h 5400675"/>
              <a:gd name="connsiteX116" fmla="*/ 0 w 19050"/>
              <a:gd name="connsiteY116" fmla="*/ 4788599 h 5400675"/>
              <a:gd name="connsiteX117" fmla="*/ 0 w 19050"/>
              <a:gd name="connsiteY117" fmla="*/ 4779074 h 5400675"/>
              <a:gd name="connsiteX118" fmla="*/ 26956 w 19050"/>
              <a:gd name="connsiteY118" fmla="*/ 4779074 h 5400675"/>
              <a:gd name="connsiteX119" fmla="*/ 26956 w 19050"/>
              <a:gd name="connsiteY119" fmla="*/ 4788599 h 5400675"/>
              <a:gd name="connsiteX120" fmla="*/ 26956 w 19050"/>
              <a:gd name="connsiteY120" fmla="*/ 4761548 h 5400675"/>
              <a:gd name="connsiteX121" fmla="*/ 0 w 19050"/>
              <a:gd name="connsiteY121" fmla="*/ 4761548 h 5400675"/>
              <a:gd name="connsiteX122" fmla="*/ 0 w 19050"/>
              <a:gd name="connsiteY122" fmla="*/ 4752023 h 5400675"/>
              <a:gd name="connsiteX123" fmla="*/ 26956 w 19050"/>
              <a:gd name="connsiteY123" fmla="*/ 4752023 h 5400675"/>
              <a:gd name="connsiteX124" fmla="*/ 26956 w 19050"/>
              <a:gd name="connsiteY124" fmla="*/ 4761548 h 5400675"/>
              <a:gd name="connsiteX125" fmla="*/ 26956 w 19050"/>
              <a:gd name="connsiteY125" fmla="*/ 4734592 h 5400675"/>
              <a:gd name="connsiteX126" fmla="*/ 0 w 19050"/>
              <a:gd name="connsiteY126" fmla="*/ 4734592 h 5400675"/>
              <a:gd name="connsiteX127" fmla="*/ 0 w 19050"/>
              <a:gd name="connsiteY127" fmla="*/ 4725067 h 5400675"/>
              <a:gd name="connsiteX128" fmla="*/ 26956 w 19050"/>
              <a:gd name="connsiteY128" fmla="*/ 4725067 h 5400675"/>
              <a:gd name="connsiteX129" fmla="*/ 26956 w 19050"/>
              <a:gd name="connsiteY129" fmla="*/ 4734592 h 5400675"/>
              <a:gd name="connsiteX130" fmla="*/ 26956 w 19050"/>
              <a:gd name="connsiteY130" fmla="*/ 4707541 h 5400675"/>
              <a:gd name="connsiteX131" fmla="*/ 0 w 19050"/>
              <a:gd name="connsiteY131" fmla="*/ 4707541 h 5400675"/>
              <a:gd name="connsiteX132" fmla="*/ 0 w 19050"/>
              <a:gd name="connsiteY132" fmla="*/ 4698016 h 5400675"/>
              <a:gd name="connsiteX133" fmla="*/ 26956 w 19050"/>
              <a:gd name="connsiteY133" fmla="*/ 4698016 h 5400675"/>
              <a:gd name="connsiteX134" fmla="*/ 26956 w 19050"/>
              <a:gd name="connsiteY134" fmla="*/ 4707541 h 5400675"/>
              <a:gd name="connsiteX135" fmla="*/ 26956 w 19050"/>
              <a:gd name="connsiteY135" fmla="*/ 4680585 h 5400675"/>
              <a:gd name="connsiteX136" fmla="*/ 0 w 19050"/>
              <a:gd name="connsiteY136" fmla="*/ 4680585 h 5400675"/>
              <a:gd name="connsiteX137" fmla="*/ 0 w 19050"/>
              <a:gd name="connsiteY137" fmla="*/ 4671060 h 5400675"/>
              <a:gd name="connsiteX138" fmla="*/ 26956 w 19050"/>
              <a:gd name="connsiteY138" fmla="*/ 4671060 h 5400675"/>
              <a:gd name="connsiteX139" fmla="*/ 26956 w 19050"/>
              <a:gd name="connsiteY139" fmla="*/ 4680585 h 5400675"/>
              <a:gd name="connsiteX140" fmla="*/ 26956 w 19050"/>
              <a:gd name="connsiteY140" fmla="*/ 4653534 h 5400675"/>
              <a:gd name="connsiteX141" fmla="*/ 0 w 19050"/>
              <a:gd name="connsiteY141" fmla="*/ 4653534 h 5400675"/>
              <a:gd name="connsiteX142" fmla="*/ 0 w 19050"/>
              <a:gd name="connsiteY142" fmla="*/ 4644009 h 5400675"/>
              <a:gd name="connsiteX143" fmla="*/ 26956 w 19050"/>
              <a:gd name="connsiteY143" fmla="*/ 4644009 h 5400675"/>
              <a:gd name="connsiteX144" fmla="*/ 26956 w 19050"/>
              <a:gd name="connsiteY144" fmla="*/ 4653534 h 5400675"/>
              <a:gd name="connsiteX145" fmla="*/ 26956 w 19050"/>
              <a:gd name="connsiteY145" fmla="*/ 4626578 h 5400675"/>
              <a:gd name="connsiteX146" fmla="*/ 0 w 19050"/>
              <a:gd name="connsiteY146" fmla="*/ 4626578 h 5400675"/>
              <a:gd name="connsiteX147" fmla="*/ 0 w 19050"/>
              <a:gd name="connsiteY147" fmla="*/ 4617053 h 5400675"/>
              <a:gd name="connsiteX148" fmla="*/ 26956 w 19050"/>
              <a:gd name="connsiteY148" fmla="*/ 4617053 h 5400675"/>
              <a:gd name="connsiteX149" fmla="*/ 26956 w 19050"/>
              <a:gd name="connsiteY149" fmla="*/ 4626578 h 5400675"/>
              <a:gd name="connsiteX150" fmla="*/ 26956 w 19050"/>
              <a:gd name="connsiteY150" fmla="*/ 4599527 h 5400675"/>
              <a:gd name="connsiteX151" fmla="*/ 0 w 19050"/>
              <a:gd name="connsiteY151" fmla="*/ 4599527 h 5400675"/>
              <a:gd name="connsiteX152" fmla="*/ 0 w 19050"/>
              <a:gd name="connsiteY152" fmla="*/ 4590002 h 5400675"/>
              <a:gd name="connsiteX153" fmla="*/ 26956 w 19050"/>
              <a:gd name="connsiteY153" fmla="*/ 4590002 h 5400675"/>
              <a:gd name="connsiteX154" fmla="*/ 26956 w 19050"/>
              <a:gd name="connsiteY154" fmla="*/ 4599527 h 5400675"/>
              <a:gd name="connsiteX155" fmla="*/ 26956 w 19050"/>
              <a:gd name="connsiteY155" fmla="*/ 4572572 h 5400675"/>
              <a:gd name="connsiteX156" fmla="*/ 0 w 19050"/>
              <a:gd name="connsiteY156" fmla="*/ 4572572 h 5400675"/>
              <a:gd name="connsiteX157" fmla="*/ 0 w 19050"/>
              <a:gd name="connsiteY157" fmla="*/ 4563047 h 5400675"/>
              <a:gd name="connsiteX158" fmla="*/ 26956 w 19050"/>
              <a:gd name="connsiteY158" fmla="*/ 4563047 h 5400675"/>
              <a:gd name="connsiteX159" fmla="*/ 26956 w 19050"/>
              <a:gd name="connsiteY159" fmla="*/ 4572572 h 5400675"/>
              <a:gd name="connsiteX160" fmla="*/ 26956 w 19050"/>
              <a:gd name="connsiteY160" fmla="*/ 4545521 h 5400675"/>
              <a:gd name="connsiteX161" fmla="*/ 0 w 19050"/>
              <a:gd name="connsiteY161" fmla="*/ 4545521 h 5400675"/>
              <a:gd name="connsiteX162" fmla="*/ 0 w 19050"/>
              <a:gd name="connsiteY162" fmla="*/ 4535996 h 5400675"/>
              <a:gd name="connsiteX163" fmla="*/ 26956 w 19050"/>
              <a:gd name="connsiteY163" fmla="*/ 4535996 h 5400675"/>
              <a:gd name="connsiteX164" fmla="*/ 26956 w 19050"/>
              <a:gd name="connsiteY164" fmla="*/ 4545521 h 5400675"/>
              <a:gd name="connsiteX165" fmla="*/ 26956 w 19050"/>
              <a:gd name="connsiteY165" fmla="*/ 4518565 h 5400675"/>
              <a:gd name="connsiteX166" fmla="*/ 0 w 19050"/>
              <a:gd name="connsiteY166" fmla="*/ 4518565 h 5400675"/>
              <a:gd name="connsiteX167" fmla="*/ 0 w 19050"/>
              <a:gd name="connsiteY167" fmla="*/ 4509040 h 5400675"/>
              <a:gd name="connsiteX168" fmla="*/ 26956 w 19050"/>
              <a:gd name="connsiteY168" fmla="*/ 4509040 h 5400675"/>
              <a:gd name="connsiteX169" fmla="*/ 26956 w 19050"/>
              <a:gd name="connsiteY169" fmla="*/ 4518565 h 5400675"/>
              <a:gd name="connsiteX170" fmla="*/ 26956 w 19050"/>
              <a:gd name="connsiteY170" fmla="*/ 4491609 h 5400675"/>
              <a:gd name="connsiteX171" fmla="*/ 0 w 19050"/>
              <a:gd name="connsiteY171" fmla="*/ 4491609 h 5400675"/>
              <a:gd name="connsiteX172" fmla="*/ 0 w 19050"/>
              <a:gd name="connsiteY172" fmla="*/ 4482084 h 5400675"/>
              <a:gd name="connsiteX173" fmla="*/ 26956 w 19050"/>
              <a:gd name="connsiteY173" fmla="*/ 4482084 h 5400675"/>
              <a:gd name="connsiteX174" fmla="*/ 26956 w 19050"/>
              <a:gd name="connsiteY174" fmla="*/ 4491609 h 5400675"/>
              <a:gd name="connsiteX175" fmla="*/ 26956 w 19050"/>
              <a:gd name="connsiteY175" fmla="*/ 4464558 h 5400675"/>
              <a:gd name="connsiteX176" fmla="*/ 0 w 19050"/>
              <a:gd name="connsiteY176" fmla="*/ 4464558 h 5400675"/>
              <a:gd name="connsiteX177" fmla="*/ 0 w 19050"/>
              <a:gd name="connsiteY177" fmla="*/ 4455033 h 5400675"/>
              <a:gd name="connsiteX178" fmla="*/ 26956 w 19050"/>
              <a:gd name="connsiteY178" fmla="*/ 4455033 h 5400675"/>
              <a:gd name="connsiteX179" fmla="*/ 26956 w 19050"/>
              <a:gd name="connsiteY179" fmla="*/ 4464558 h 5400675"/>
              <a:gd name="connsiteX180" fmla="*/ 26956 w 19050"/>
              <a:gd name="connsiteY180" fmla="*/ 4437602 h 5400675"/>
              <a:gd name="connsiteX181" fmla="*/ 0 w 19050"/>
              <a:gd name="connsiteY181" fmla="*/ 4437602 h 5400675"/>
              <a:gd name="connsiteX182" fmla="*/ 0 w 19050"/>
              <a:gd name="connsiteY182" fmla="*/ 4428077 h 5400675"/>
              <a:gd name="connsiteX183" fmla="*/ 26956 w 19050"/>
              <a:gd name="connsiteY183" fmla="*/ 4428077 h 5400675"/>
              <a:gd name="connsiteX184" fmla="*/ 26956 w 19050"/>
              <a:gd name="connsiteY184" fmla="*/ 4437602 h 5400675"/>
              <a:gd name="connsiteX185" fmla="*/ 26956 w 19050"/>
              <a:gd name="connsiteY185" fmla="*/ 4410551 h 5400675"/>
              <a:gd name="connsiteX186" fmla="*/ 0 w 19050"/>
              <a:gd name="connsiteY186" fmla="*/ 4410551 h 5400675"/>
              <a:gd name="connsiteX187" fmla="*/ 0 w 19050"/>
              <a:gd name="connsiteY187" fmla="*/ 4401026 h 5400675"/>
              <a:gd name="connsiteX188" fmla="*/ 26956 w 19050"/>
              <a:gd name="connsiteY188" fmla="*/ 4401026 h 5400675"/>
              <a:gd name="connsiteX189" fmla="*/ 26956 w 19050"/>
              <a:gd name="connsiteY189" fmla="*/ 4410551 h 5400675"/>
              <a:gd name="connsiteX190" fmla="*/ 26956 w 19050"/>
              <a:gd name="connsiteY190" fmla="*/ 4383596 h 5400675"/>
              <a:gd name="connsiteX191" fmla="*/ 0 w 19050"/>
              <a:gd name="connsiteY191" fmla="*/ 4383596 h 5400675"/>
              <a:gd name="connsiteX192" fmla="*/ 0 w 19050"/>
              <a:gd name="connsiteY192" fmla="*/ 4374071 h 5400675"/>
              <a:gd name="connsiteX193" fmla="*/ 26956 w 19050"/>
              <a:gd name="connsiteY193" fmla="*/ 4374071 h 5400675"/>
              <a:gd name="connsiteX194" fmla="*/ 26956 w 19050"/>
              <a:gd name="connsiteY194" fmla="*/ 4383596 h 5400675"/>
              <a:gd name="connsiteX195" fmla="*/ 26956 w 19050"/>
              <a:gd name="connsiteY195" fmla="*/ 4356545 h 5400675"/>
              <a:gd name="connsiteX196" fmla="*/ 0 w 19050"/>
              <a:gd name="connsiteY196" fmla="*/ 4356545 h 5400675"/>
              <a:gd name="connsiteX197" fmla="*/ 0 w 19050"/>
              <a:gd name="connsiteY197" fmla="*/ 4347020 h 5400675"/>
              <a:gd name="connsiteX198" fmla="*/ 26956 w 19050"/>
              <a:gd name="connsiteY198" fmla="*/ 4347020 h 5400675"/>
              <a:gd name="connsiteX199" fmla="*/ 26956 w 19050"/>
              <a:gd name="connsiteY199" fmla="*/ 4356545 h 5400675"/>
              <a:gd name="connsiteX200" fmla="*/ 26956 w 19050"/>
              <a:gd name="connsiteY200" fmla="*/ 4329589 h 5400675"/>
              <a:gd name="connsiteX201" fmla="*/ 0 w 19050"/>
              <a:gd name="connsiteY201" fmla="*/ 4329589 h 5400675"/>
              <a:gd name="connsiteX202" fmla="*/ 0 w 19050"/>
              <a:gd name="connsiteY202" fmla="*/ 4320064 h 5400675"/>
              <a:gd name="connsiteX203" fmla="*/ 26956 w 19050"/>
              <a:gd name="connsiteY203" fmla="*/ 4320064 h 5400675"/>
              <a:gd name="connsiteX204" fmla="*/ 26956 w 19050"/>
              <a:gd name="connsiteY204" fmla="*/ 4329589 h 5400675"/>
              <a:gd name="connsiteX205" fmla="*/ 26956 w 19050"/>
              <a:gd name="connsiteY205" fmla="*/ 4302538 h 5400675"/>
              <a:gd name="connsiteX206" fmla="*/ 0 w 19050"/>
              <a:gd name="connsiteY206" fmla="*/ 4302538 h 5400675"/>
              <a:gd name="connsiteX207" fmla="*/ 0 w 19050"/>
              <a:gd name="connsiteY207" fmla="*/ 4293013 h 5400675"/>
              <a:gd name="connsiteX208" fmla="*/ 26956 w 19050"/>
              <a:gd name="connsiteY208" fmla="*/ 4293013 h 5400675"/>
              <a:gd name="connsiteX209" fmla="*/ 26956 w 19050"/>
              <a:gd name="connsiteY209" fmla="*/ 4302538 h 5400675"/>
              <a:gd name="connsiteX210" fmla="*/ 26956 w 19050"/>
              <a:gd name="connsiteY210" fmla="*/ 4275582 h 5400675"/>
              <a:gd name="connsiteX211" fmla="*/ 0 w 19050"/>
              <a:gd name="connsiteY211" fmla="*/ 4275582 h 5400675"/>
              <a:gd name="connsiteX212" fmla="*/ 0 w 19050"/>
              <a:gd name="connsiteY212" fmla="*/ 4266057 h 5400675"/>
              <a:gd name="connsiteX213" fmla="*/ 26956 w 19050"/>
              <a:gd name="connsiteY213" fmla="*/ 4266057 h 5400675"/>
              <a:gd name="connsiteX214" fmla="*/ 26956 w 19050"/>
              <a:gd name="connsiteY214" fmla="*/ 4275582 h 5400675"/>
              <a:gd name="connsiteX215" fmla="*/ 26956 w 19050"/>
              <a:gd name="connsiteY215" fmla="*/ 4248531 h 5400675"/>
              <a:gd name="connsiteX216" fmla="*/ 0 w 19050"/>
              <a:gd name="connsiteY216" fmla="*/ 4248531 h 5400675"/>
              <a:gd name="connsiteX217" fmla="*/ 0 w 19050"/>
              <a:gd name="connsiteY217" fmla="*/ 4239006 h 5400675"/>
              <a:gd name="connsiteX218" fmla="*/ 26956 w 19050"/>
              <a:gd name="connsiteY218" fmla="*/ 4239006 h 5400675"/>
              <a:gd name="connsiteX219" fmla="*/ 26956 w 19050"/>
              <a:gd name="connsiteY219" fmla="*/ 4248531 h 5400675"/>
              <a:gd name="connsiteX220" fmla="*/ 26956 w 19050"/>
              <a:gd name="connsiteY220" fmla="*/ 4221575 h 5400675"/>
              <a:gd name="connsiteX221" fmla="*/ 0 w 19050"/>
              <a:gd name="connsiteY221" fmla="*/ 4221575 h 5400675"/>
              <a:gd name="connsiteX222" fmla="*/ 0 w 19050"/>
              <a:gd name="connsiteY222" fmla="*/ 4212050 h 5400675"/>
              <a:gd name="connsiteX223" fmla="*/ 26956 w 19050"/>
              <a:gd name="connsiteY223" fmla="*/ 4212050 h 5400675"/>
              <a:gd name="connsiteX224" fmla="*/ 26956 w 19050"/>
              <a:gd name="connsiteY224" fmla="*/ 4221575 h 5400675"/>
              <a:gd name="connsiteX225" fmla="*/ 26956 w 19050"/>
              <a:gd name="connsiteY225" fmla="*/ 4194525 h 5400675"/>
              <a:gd name="connsiteX226" fmla="*/ 0 w 19050"/>
              <a:gd name="connsiteY226" fmla="*/ 4194525 h 5400675"/>
              <a:gd name="connsiteX227" fmla="*/ 0 w 19050"/>
              <a:gd name="connsiteY227" fmla="*/ 4184999 h 5400675"/>
              <a:gd name="connsiteX228" fmla="*/ 26956 w 19050"/>
              <a:gd name="connsiteY228" fmla="*/ 4184999 h 5400675"/>
              <a:gd name="connsiteX229" fmla="*/ 26956 w 19050"/>
              <a:gd name="connsiteY229" fmla="*/ 4194525 h 5400675"/>
              <a:gd name="connsiteX230" fmla="*/ 26956 w 19050"/>
              <a:gd name="connsiteY230" fmla="*/ 4167569 h 5400675"/>
              <a:gd name="connsiteX231" fmla="*/ 0 w 19050"/>
              <a:gd name="connsiteY231" fmla="*/ 4167569 h 5400675"/>
              <a:gd name="connsiteX232" fmla="*/ 0 w 19050"/>
              <a:gd name="connsiteY232" fmla="*/ 4158044 h 5400675"/>
              <a:gd name="connsiteX233" fmla="*/ 26956 w 19050"/>
              <a:gd name="connsiteY233" fmla="*/ 4158044 h 5400675"/>
              <a:gd name="connsiteX234" fmla="*/ 26956 w 19050"/>
              <a:gd name="connsiteY234" fmla="*/ 4167569 h 5400675"/>
              <a:gd name="connsiteX235" fmla="*/ 26956 w 19050"/>
              <a:gd name="connsiteY235" fmla="*/ 4140517 h 5400675"/>
              <a:gd name="connsiteX236" fmla="*/ 0 w 19050"/>
              <a:gd name="connsiteY236" fmla="*/ 4140517 h 5400675"/>
              <a:gd name="connsiteX237" fmla="*/ 0 w 19050"/>
              <a:gd name="connsiteY237" fmla="*/ 4130992 h 5400675"/>
              <a:gd name="connsiteX238" fmla="*/ 26956 w 19050"/>
              <a:gd name="connsiteY238" fmla="*/ 4130992 h 5400675"/>
              <a:gd name="connsiteX239" fmla="*/ 26956 w 19050"/>
              <a:gd name="connsiteY239" fmla="*/ 4140517 h 5400675"/>
              <a:gd name="connsiteX240" fmla="*/ 26956 w 19050"/>
              <a:gd name="connsiteY240" fmla="*/ 4113562 h 5400675"/>
              <a:gd name="connsiteX241" fmla="*/ 0 w 19050"/>
              <a:gd name="connsiteY241" fmla="*/ 4113562 h 5400675"/>
              <a:gd name="connsiteX242" fmla="*/ 0 w 19050"/>
              <a:gd name="connsiteY242" fmla="*/ 4104037 h 5400675"/>
              <a:gd name="connsiteX243" fmla="*/ 26956 w 19050"/>
              <a:gd name="connsiteY243" fmla="*/ 4104037 h 5400675"/>
              <a:gd name="connsiteX244" fmla="*/ 26956 w 19050"/>
              <a:gd name="connsiteY244" fmla="*/ 4113562 h 5400675"/>
              <a:gd name="connsiteX245" fmla="*/ 26956 w 19050"/>
              <a:gd name="connsiteY245" fmla="*/ 4086606 h 5400675"/>
              <a:gd name="connsiteX246" fmla="*/ 0 w 19050"/>
              <a:gd name="connsiteY246" fmla="*/ 4086606 h 5400675"/>
              <a:gd name="connsiteX247" fmla="*/ 0 w 19050"/>
              <a:gd name="connsiteY247" fmla="*/ 4077081 h 5400675"/>
              <a:gd name="connsiteX248" fmla="*/ 26956 w 19050"/>
              <a:gd name="connsiteY248" fmla="*/ 4077081 h 5400675"/>
              <a:gd name="connsiteX249" fmla="*/ 26956 w 19050"/>
              <a:gd name="connsiteY249" fmla="*/ 4086606 h 5400675"/>
              <a:gd name="connsiteX250" fmla="*/ 26956 w 19050"/>
              <a:gd name="connsiteY250" fmla="*/ 4059555 h 5400675"/>
              <a:gd name="connsiteX251" fmla="*/ 0 w 19050"/>
              <a:gd name="connsiteY251" fmla="*/ 4059555 h 5400675"/>
              <a:gd name="connsiteX252" fmla="*/ 0 w 19050"/>
              <a:gd name="connsiteY252" fmla="*/ 4050030 h 5400675"/>
              <a:gd name="connsiteX253" fmla="*/ 26956 w 19050"/>
              <a:gd name="connsiteY253" fmla="*/ 4050030 h 5400675"/>
              <a:gd name="connsiteX254" fmla="*/ 26956 w 19050"/>
              <a:gd name="connsiteY254" fmla="*/ 4059555 h 5400675"/>
              <a:gd name="connsiteX255" fmla="*/ 26956 w 19050"/>
              <a:gd name="connsiteY255" fmla="*/ 4032599 h 5400675"/>
              <a:gd name="connsiteX256" fmla="*/ 0 w 19050"/>
              <a:gd name="connsiteY256" fmla="*/ 4032599 h 5400675"/>
              <a:gd name="connsiteX257" fmla="*/ 0 w 19050"/>
              <a:gd name="connsiteY257" fmla="*/ 4023074 h 5400675"/>
              <a:gd name="connsiteX258" fmla="*/ 26956 w 19050"/>
              <a:gd name="connsiteY258" fmla="*/ 4023074 h 5400675"/>
              <a:gd name="connsiteX259" fmla="*/ 26956 w 19050"/>
              <a:gd name="connsiteY259" fmla="*/ 4032599 h 5400675"/>
              <a:gd name="connsiteX260" fmla="*/ 26956 w 19050"/>
              <a:gd name="connsiteY260" fmla="*/ 4005548 h 5400675"/>
              <a:gd name="connsiteX261" fmla="*/ 0 w 19050"/>
              <a:gd name="connsiteY261" fmla="*/ 4005548 h 5400675"/>
              <a:gd name="connsiteX262" fmla="*/ 0 w 19050"/>
              <a:gd name="connsiteY262" fmla="*/ 3996023 h 5400675"/>
              <a:gd name="connsiteX263" fmla="*/ 26956 w 19050"/>
              <a:gd name="connsiteY263" fmla="*/ 3996023 h 5400675"/>
              <a:gd name="connsiteX264" fmla="*/ 26956 w 19050"/>
              <a:gd name="connsiteY264" fmla="*/ 4005548 h 5400675"/>
              <a:gd name="connsiteX265" fmla="*/ 26956 w 19050"/>
              <a:gd name="connsiteY265" fmla="*/ 3978592 h 5400675"/>
              <a:gd name="connsiteX266" fmla="*/ 0 w 19050"/>
              <a:gd name="connsiteY266" fmla="*/ 3978592 h 5400675"/>
              <a:gd name="connsiteX267" fmla="*/ 0 w 19050"/>
              <a:gd name="connsiteY267" fmla="*/ 3969067 h 5400675"/>
              <a:gd name="connsiteX268" fmla="*/ 26956 w 19050"/>
              <a:gd name="connsiteY268" fmla="*/ 3969067 h 5400675"/>
              <a:gd name="connsiteX269" fmla="*/ 26956 w 19050"/>
              <a:gd name="connsiteY269" fmla="*/ 3978592 h 5400675"/>
              <a:gd name="connsiteX270" fmla="*/ 26956 w 19050"/>
              <a:gd name="connsiteY270" fmla="*/ 3951542 h 5400675"/>
              <a:gd name="connsiteX271" fmla="*/ 0 w 19050"/>
              <a:gd name="connsiteY271" fmla="*/ 3951542 h 5400675"/>
              <a:gd name="connsiteX272" fmla="*/ 0 w 19050"/>
              <a:gd name="connsiteY272" fmla="*/ 3942017 h 5400675"/>
              <a:gd name="connsiteX273" fmla="*/ 26956 w 19050"/>
              <a:gd name="connsiteY273" fmla="*/ 3942017 h 5400675"/>
              <a:gd name="connsiteX274" fmla="*/ 26956 w 19050"/>
              <a:gd name="connsiteY274" fmla="*/ 3951542 h 5400675"/>
              <a:gd name="connsiteX275" fmla="*/ 26956 w 19050"/>
              <a:gd name="connsiteY275" fmla="*/ 3924586 h 5400675"/>
              <a:gd name="connsiteX276" fmla="*/ 0 w 19050"/>
              <a:gd name="connsiteY276" fmla="*/ 3924586 h 5400675"/>
              <a:gd name="connsiteX277" fmla="*/ 0 w 19050"/>
              <a:gd name="connsiteY277" fmla="*/ 3915061 h 5400675"/>
              <a:gd name="connsiteX278" fmla="*/ 26956 w 19050"/>
              <a:gd name="connsiteY278" fmla="*/ 3915061 h 5400675"/>
              <a:gd name="connsiteX279" fmla="*/ 26956 w 19050"/>
              <a:gd name="connsiteY279" fmla="*/ 3924586 h 5400675"/>
              <a:gd name="connsiteX280" fmla="*/ 26956 w 19050"/>
              <a:gd name="connsiteY280" fmla="*/ 3897535 h 5400675"/>
              <a:gd name="connsiteX281" fmla="*/ 0 w 19050"/>
              <a:gd name="connsiteY281" fmla="*/ 3897535 h 5400675"/>
              <a:gd name="connsiteX282" fmla="*/ 0 w 19050"/>
              <a:gd name="connsiteY282" fmla="*/ 3888010 h 5400675"/>
              <a:gd name="connsiteX283" fmla="*/ 26956 w 19050"/>
              <a:gd name="connsiteY283" fmla="*/ 3888010 h 5400675"/>
              <a:gd name="connsiteX284" fmla="*/ 26956 w 19050"/>
              <a:gd name="connsiteY284" fmla="*/ 3897535 h 5400675"/>
              <a:gd name="connsiteX285" fmla="*/ 26956 w 19050"/>
              <a:gd name="connsiteY285" fmla="*/ 3870579 h 5400675"/>
              <a:gd name="connsiteX286" fmla="*/ 0 w 19050"/>
              <a:gd name="connsiteY286" fmla="*/ 3870579 h 5400675"/>
              <a:gd name="connsiteX287" fmla="*/ 0 w 19050"/>
              <a:gd name="connsiteY287" fmla="*/ 3861054 h 5400675"/>
              <a:gd name="connsiteX288" fmla="*/ 26956 w 19050"/>
              <a:gd name="connsiteY288" fmla="*/ 3861054 h 5400675"/>
              <a:gd name="connsiteX289" fmla="*/ 26956 w 19050"/>
              <a:gd name="connsiteY289" fmla="*/ 3870579 h 5400675"/>
              <a:gd name="connsiteX290" fmla="*/ 26956 w 19050"/>
              <a:gd name="connsiteY290" fmla="*/ 3843528 h 5400675"/>
              <a:gd name="connsiteX291" fmla="*/ 0 w 19050"/>
              <a:gd name="connsiteY291" fmla="*/ 3843528 h 5400675"/>
              <a:gd name="connsiteX292" fmla="*/ 0 w 19050"/>
              <a:gd name="connsiteY292" fmla="*/ 3834003 h 5400675"/>
              <a:gd name="connsiteX293" fmla="*/ 26956 w 19050"/>
              <a:gd name="connsiteY293" fmla="*/ 3834003 h 5400675"/>
              <a:gd name="connsiteX294" fmla="*/ 26956 w 19050"/>
              <a:gd name="connsiteY294" fmla="*/ 3843528 h 5400675"/>
              <a:gd name="connsiteX295" fmla="*/ 26956 w 19050"/>
              <a:gd name="connsiteY295" fmla="*/ 3816572 h 5400675"/>
              <a:gd name="connsiteX296" fmla="*/ 0 w 19050"/>
              <a:gd name="connsiteY296" fmla="*/ 3816572 h 5400675"/>
              <a:gd name="connsiteX297" fmla="*/ 0 w 19050"/>
              <a:gd name="connsiteY297" fmla="*/ 3807047 h 5400675"/>
              <a:gd name="connsiteX298" fmla="*/ 26956 w 19050"/>
              <a:gd name="connsiteY298" fmla="*/ 3807047 h 5400675"/>
              <a:gd name="connsiteX299" fmla="*/ 26956 w 19050"/>
              <a:gd name="connsiteY299" fmla="*/ 3816572 h 5400675"/>
              <a:gd name="connsiteX300" fmla="*/ 26956 w 19050"/>
              <a:gd name="connsiteY300" fmla="*/ 3789617 h 5400675"/>
              <a:gd name="connsiteX301" fmla="*/ 0 w 19050"/>
              <a:gd name="connsiteY301" fmla="*/ 3789617 h 5400675"/>
              <a:gd name="connsiteX302" fmla="*/ 0 w 19050"/>
              <a:gd name="connsiteY302" fmla="*/ 3780092 h 5400675"/>
              <a:gd name="connsiteX303" fmla="*/ 26956 w 19050"/>
              <a:gd name="connsiteY303" fmla="*/ 3780092 h 5400675"/>
              <a:gd name="connsiteX304" fmla="*/ 26956 w 19050"/>
              <a:gd name="connsiteY304" fmla="*/ 3789617 h 5400675"/>
              <a:gd name="connsiteX305" fmla="*/ 26956 w 19050"/>
              <a:gd name="connsiteY305" fmla="*/ 3762566 h 5400675"/>
              <a:gd name="connsiteX306" fmla="*/ 0 w 19050"/>
              <a:gd name="connsiteY306" fmla="*/ 3762566 h 5400675"/>
              <a:gd name="connsiteX307" fmla="*/ 0 w 19050"/>
              <a:gd name="connsiteY307" fmla="*/ 3753041 h 5400675"/>
              <a:gd name="connsiteX308" fmla="*/ 26956 w 19050"/>
              <a:gd name="connsiteY308" fmla="*/ 3753041 h 5400675"/>
              <a:gd name="connsiteX309" fmla="*/ 26956 w 19050"/>
              <a:gd name="connsiteY309" fmla="*/ 3762566 h 5400675"/>
              <a:gd name="connsiteX310" fmla="*/ 26956 w 19050"/>
              <a:gd name="connsiteY310" fmla="*/ 3735610 h 5400675"/>
              <a:gd name="connsiteX311" fmla="*/ 0 w 19050"/>
              <a:gd name="connsiteY311" fmla="*/ 3735610 h 5400675"/>
              <a:gd name="connsiteX312" fmla="*/ 0 w 19050"/>
              <a:gd name="connsiteY312" fmla="*/ 3726085 h 5400675"/>
              <a:gd name="connsiteX313" fmla="*/ 26956 w 19050"/>
              <a:gd name="connsiteY313" fmla="*/ 3726085 h 5400675"/>
              <a:gd name="connsiteX314" fmla="*/ 26956 w 19050"/>
              <a:gd name="connsiteY314" fmla="*/ 3735610 h 5400675"/>
              <a:gd name="connsiteX315" fmla="*/ 26956 w 19050"/>
              <a:gd name="connsiteY315" fmla="*/ 3708559 h 5400675"/>
              <a:gd name="connsiteX316" fmla="*/ 0 w 19050"/>
              <a:gd name="connsiteY316" fmla="*/ 3708559 h 5400675"/>
              <a:gd name="connsiteX317" fmla="*/ 0 w 19050"/>
              <a:gd name="connsiteY317" fmla="*/ 3699034 h 5400675"/>
              <a:gd name="connsiteX318" fmla="*/ 26956 w 19050"/>
              <a:gd name="connsiteY318" fmla="*/ 3699034 h 5400675"/>
              <a:gd name="connsiteX319" fmla="*/ 26956 w 19050"/>
              <a:gd name="connsiteY319" fmla="*/ 3708559 h 5400675"/>
              <a:gd name="connsiteX320" fmla="*/ 26956 w 19050"/>
              <a:gd name="connsiteY320" fmla="*/ 3681603 h 5400675"/>
              <a:gd name="connsiteX321" fmla="*/ 0 w 19050"/>
              <a:gd name="connsiteY321" fmla="*/ 3681603 h 5400675"/>
              <a:gd name="connsiteX322" fmla="*/ 0 w 19050"/>
              <a:gd name="connsiteY322" fmla="*/ 3672078 h 5400675"/>
              <a:gd name="connsiteX323" fmla="*/ 26956 w 19050"/>
              <a:gd name="connsiteY323" fmla="*/ 3672078 h 5400675"/>
              <a:gd name="connsiteX324" fmla="*/ 26956 w 19050"/>
              <a:gd name="connsiteY324" fmla="*/ 3681603 h 5400675"/>
              <a:gd name="connsiteX325" fmla="*/ 26956 w 19050"/>
              <a:gd name="connsiteY325" fmla="*/ 3654552 h 5400675"/>
              <a:gd name="connsiteX326" fmla="*/ 0 w 19050"/>
              <a:gd name="connsiteY326" fmla="*/ 3654552 h 5400675"/>
              <a:gd name="connsiteX327" fmla="*/ 0 w 19050"/>
              <a:gd name="connsiteY327" fmla="*/ 3645027 h 5400675"/>
              <a:gd name="connsiteX328" fmla="*/ 26956 w 19050"/>
              <a:gd name="connsiteY328" fmla="*/ 3645027 h 5400675"/>
              <a:gd name="connsiteX329" fmla="*/ 26956 w 19050"/>
              <a:gd name="connsiteY329" fmla="*/ 3654552 h 5400675"/>
              <a:gd name="connsiteX330" fmla="*/ 26956 w 19050"/>
              <a:gd name="connsiteY330" fmla="*/ 3627596 h 5400675"/>
              <a:gd name="connsiteX331" fmla="*/ 0 w 19050"/>
              <a:gd name="connsiteY331" fmla="*/ 3627596 h 5400675"/>
              <a:gd name="connsiteX332" fmla="*/ 0 w 19050"/>
              <a:gd name="connsiteY332" fmla="*/ 3618071 h 5400675"/>
              <a:gd name="connsiteX333" fmla="*/ 26956 w 19050"/>
              <a:gd name="connsiteY333" fmla="*/ 3618071 h 5400675"/>
              <a:gd name="connsiteX334" fmla="*/ 26956 w 19050"/>
              <a:gd name="connsiteY334" fmla="*/ 3627596 h 5400675"/>
              <a:gd name="connsiteX335" fmla="*/ 26956 w 19050"/>
              <a:gd name="connsiteY335" fmla="*/ 3600546 h 5400675"/>
              <a:gd name="connsiteX336" fmla="*/ 0 w 19050"/>
              <a:gd name="connsiteY336" fmla="*/ 3600546 h 5400675"/>
              <a:gd name="connsiteX337" fmla="*/ 0 w 19050"/>
              <a:gd name="connsiteY337" fmla="*/ 3591021 h 5400675"/>
              <a:gd name="connsiteX338" fmla="*/ 26956 w 19050"/>
              <a:gd name="connsiteY338" fmla="*/ 3591021 h 5400675"/>
              <a:gd name="connsiteX339" fmla="*/ 26956 w 19050"/>
              <a:gd name="connsiteY339" fmla="*/ 3600546 h 5400675"/>
              <a:gd name="connsiteX340" fmla="*/ 26956 w 19050"/>
              <a:gd name="connsiteY340" fmla="*/ 3573590 h 5400675"/>
              <a:gd name="connsiteX341" fmla="*/ 0 w 19050"/>
              <a:gd name="connsiteY341" fmla="*/ 3573590 h 5400675"/>
              <a:gd name="connsiteX342" fmla="*/ 0 w 19050"/>
              <a:gd name="connsiteY342" fmla="*/ 3564065 h 5400675"/>
              <a:gd name="connsiteX343" fmla="*/ 26956 w 19050"/>
              <a:gd name="connsiteY343" fmla="*/ 3564065 h 5400675"/>
              <a:gd name="connsiteX344" fmla="*/ 26956 w 19050"/>
              <a:gd name="connsiteY344" fmla="*/ 3573590 h 5400675"/>
              <a:gd name="connsiteX345" fmla="*/ 26956 w 19050"/>
              <a:gd name="connsiteY345" fmla="*/ 3546539 h 5400675"/>
              <a:gd name="connsiteX346" fmla="*/ 0 w 19050"/>
              <a:gd name="connsiteY346" fmla="*/ 3546539 h 5400675"/>
              <a:gd name="connsiteX347" fmla="*/ 0 w 19050"/>
              <a:gd name="connsiteY347" fmla="*/ 3537014 h 5400675"/>
              <a:gd name="connsiteX348" fmla="*/ 26956 w 19050"/>
              <a:gd name="connsiteY348" fmla="*/ 3537014 h 5400675"/>
              <a:gd name="connsiteX349" fmla="*/ 26956 w 19050"/>
              <a:gd name="connsiteY349" fmla="*/ 3546539 h 5400675"/>
              <a:gd name="connsiteX350" fmla="*/ 26956 w 19050"/>
              <a:gd name="connsiteY350" fmla="*/ 3519583 h 5400675"/>
              <a:gd name="connsiteX351" fmla="*/ 0 w 19050"/>
              <a:gd name="connsiteY351" fmla="*/ 3519583 h 5400675"/>
              <a:gd name="connsiteX352" fmla="*/ 0 w 19050"/>
              <a:gd name="connsiteY352" fmla="*/ 3510058 h 5400675"/>
              <a:gd name="connsiteX353" fmla="*/ 26956 w 19050"/>
              <a:gd name="connsiteY353" fmla="*/ 3510058 h 5400675"/>
              <a:gd name="connsiteX354" fmla="*/ 26956 w 19050"/>
              <a:gd name="connsiteY354" fmla="*/ 3519583 h 5400675"/>
              <a:gd name="connsiteX355" fmla="*/ 26956 w 19050"/>
              <a:gd name="connsiteY355" fmla="*/ 3492532 h 5400675"/>
              <a:gd name="connsiteX356" fmla="*/ 0 w 19050"/>
              <a:gd name="connsiteY356" fmla="*/ 3492532 h 5400675"/>
              <a:gd name="connsiteX357" fmla="*/ 0 w 19050"/>
              <a:gd name="connsiteY357" fmla="*/ 3483007 h 5400675"/>
              <a:gd name="connsiteX358" fmla="*/ 26956 w 19050"/>
              <a:gd name="connsiteY358" fmla="*/ 3483007 h 5400675"/>
              <a:gd name="connsiteX359" fmla="*/ 26956 w 19050"/>
              <a:gd name="connsiteY359" fmla="*/ 3492532 h 5400675"/>
              <a:gd name="connsiteX360" fmla="*/ 26956 w 19050"/>
              <a:gd name="connsiteY360" fmla="*/ 3465576 h 5400675"/>
              <a:gd name="connsiteX361" fmla="*/ 0 w 19050"/>
              <a:gd name="connsiteY361" fmla="*/ 3465576 h 5400675"/>
              <a:gd name="connsiteX362" fmla="*/ 0 w 19050"/>
              <a:gd name="connsiteY362" fmla="*/ 3456051 h 5400675"/>
              <a:gd name="connsiteX363" fmla="*/ 26956 w 19050"/>
              <a:gd name="connsiteY363" fmla="*/ 3456051 h 5400675"/>
              <a:gd name="connsiteX364" fmla="*/ 26956 w 19050"/>
              <a:gd name="connsiteY364" fmla="*/ 3465576 h 5400675"/>
              <a:gd name="connsiteX365" fmla="*/ 26956 w 19050"/>
              <a:gd name="connsiteY365" fmla="*/ 3438525 h 5400675"/>
              <a:gd name="connsiteX366" fmla="*/ 0 w 19050"/>
              <a:gd name="connsiteY366" fmla="*/ 3438525 h 5400675"/>
              <a:gd name="connsiteX367" fmla="*/ 0 w 19050"/>
              <a:gd name="connsiteY367" fmla="*/ 3429000 h 5400675"/>
              <a:gd name="connsiteX368" fmla="*/ 26956 w 19050"/>
              <a:gd name="connsiteY368" fmla="*/ 3429000 h 5400675"/>
              <a:gd name="connsiteX369" fmla="*/ 26956 w 19050"/>
              <a:gd name="connsiteY369" fmla="*/ 3438525 h 5400675"/>
              <a:gd name="connsiteX370" fmla="*/ 26956 w 19050"/>
              <a:gd name="connsiteY370" fmla="*/ 3411569 h 5400675"/>
              <a:gd name="connsiteX371" fmla="*/ 0 w 19050"/>
              <a:gd name="connsiteY371" fmla="*/ 3411569 h 5400675"/>
              <a:gd name="connsiteX372" fmla="*/ 0 w 19050"/>
              <a:gd name="connsiteY372" fmla="*/ 3402044 h 5400675"/>
              <a:gd name="connsiteX373" fmla="*/ 26956 w 19050"/>
              <a:gd name="connsiteY373" fmla="*/ 3402044 h 5400675"/>
              <a:gd name="connsiteX374" fmla="*/ 26956 w 19050"/>
              <a:gd name="connsiteY374" fmla="*/ 3411569 h 5400675"/>
              <a:gd name="connsiteX375" fmla="*/ 26956 w 19050"/>
              <a:gd name="connsiteY375" fmla="*/ 3384518 h 5400675"/>
              <a:gd name="connsiteX376" fmla="*/ 0 w 19050"/>
              <a:gd name="connsiteY376" fmla="*/ 3384518 h 5400675"/>
              <a:gd name="connsiteX377" fmla="*/ 0 w 19050"/>
              <a:gd name="connsiteY377" fmla="*/ 3374993 h 5400675"/>
              <a:gd name="connsiteX378" fmla="*/ 26956 w 19050"/>
              <a:gd name="connsiteY378" fmla="*/ 3374993 h 5400675"/>
              <a:gd name="connsiteX379" fmla="*/ 26956 w 19050"/>
              <a:gd name="connsiteY379" fmla="*/ 3384518 h 5400675"/>
              <a:gd name="connsiteX380" fmla="*/ 26956 w 19050"/>
              <a:gd name="connsiteY380" fmla="*/ 3357563 h 5400675"/>
              <a:gd name="connsiteX381" fmla="*/ 0 w 19050"/>
              <a:gd name="connsiteY381" fmla="*/ 3357563 h 5400675"/>
              <a:gd name="connsiteX382" fmla="*/ 0 w 19050"/>
              <a:gd name="connsiteY382" fmla="*/ 3348038 h 5400675"/>
              <a:gd name="connsiteX383" fmla="*/ 26956 w 19050"/>
              <a:gd name="connsiteY383" fmla="*/ 3348038 h 5400675"/>
              <a:gd name="connsiteX384" fmla="*/ 26956 w 19050"/>
              <a:gd name="connsiteY384" fmla="*/ 3357563 h 5400675"/>
              <a:gd name="connsiteX385" fmla="*/ 26956 w 19050"/>
              <a:gd name="connsiteY385" fmla="*/ 3330512 h 5400675"/>
              <a:gd name="connsiteX386" fmla="*/ 0 w 19050"/>
              <a:gd name="connsiteY386" fmla="*/ 3330512 h 5400675"/>
              <a:gd name="connsiteX387" fmla="*/ 0 w 19050"/>
              <a:gd name="connsiteY387" fmla="*/ 3320987 h 5400675"/>
              <a:gd name="connsiteX388" fmla="*/ 26956 w 19050"/>
              <a:gd name="connsiteY388" fmla="*/ 3320987 h 5400675"/>
              <a:gd name="connsiteX389" fmla="*/ 26956 w 19050"/>
              <a:gd name="connsiteY389" fmla="*/ 3330512 h 5400675"/>
              <a:gd name="connsiteX390" fmla="*/ 26956 w 19050"/>
              <a:gd name="connsiteY390" fmla="*/ 3303556 h 5400675"/>
              <a:gd name="connsiteX391" fmla="*/ 0 w 19050"/>
              <a:gd name="connsiteY391" fmla="*/ 3303556 h 5400675"/>
              <a:gd name="connsiteX392" fmla="*/ 0 w 19050"/>
              <a:gd name="connsiteY392" fmla="*/ 3294031 h 5400675"/>
              <a:gd name="connsiteX393" fmla="*/ 26956 w 19050"/>
              <a:gd name="connsiteY393" fmla="*/ 3294031 h 5400675"/>
              <a:gd name="connsiteX394" fmla="*/ 26956 w 19050"/>
              <a:gd name="connsiteY394" fmla="*/ 3303556 h 5400675"/>
              <a:gd name="connsiteX395" fmla="*/ 26956 w 19050"/>
              <a:gd name="connsiteY395" fmla="*/ 3276600 h 5400675"/>
              <a:gd name="connsiteX396" fmla="*/ 0 w 19050"/>
              <a:gd name="connsiteY396" fmla="*/ 3276600 h 5400675"/>
              <a:gd name="connsiteX397" fmla="*/ 0 w 19050"/>
              <a:gd name="connsiteY397" fmla="*/ 3267075 h 5400675"/>
              <a:gd name="connsiteX398" fmla="*/ 26956 w 19050"/>
              <a:gd name="connsiteY398" fmla="*/ 3267075 h 5400675"/>
              <a:gd name="connsiteX399" fmla="*/ 26956 w 19050"/>
              <a:gd name="connsiteY399" fmla="*/ 3276600 h 5400675"/>
              <a:gd name="connsiteX400" fmla="*/ 26956 w 19050"/>
              <a:gd name="connsiteY400" fmla="*/ 3249549 h 5400675"/>
              <a:gd name="connsiteX401" fmla="*/ 0 w 19050"/>
              <a:gd name="connsiteY401" fmla="*/ 3249549 h 5400675"/>
              <a:gd name="connsiteX402" fmla="*/ 0 w 19050"/>
              <a:gd name="connsiteY402" fmla="*/ 3240024 h 5400675"/>
              <a:gd name="connsiteX403" fmla="*/ 26956 w 19050"/>
              <a:gd name="connsiteY403" fmla="*/ 3240024 h 5400675"/>
              <a:gd name="connsiteX404" fmla="*/ 26956 w 19050"/>
              <a:gd name="connsiteY404" fmla="*/ 3249549 h 5400675"/>
              <a:gd name="connsiteX405" fmla="*/ 26956 w 19050"/>
              <a:gd name="connsiteY405" fmla="*/ 3222593 h 5400675"/>
              <a:gd name="connsiteX406" fmla="*/ 0 w 19050"/>
              <a:gd name="connsiteY406" fmla="*/ 3222593 h 5400675"/>
              <a:gd name="connsiteX407" fmla="*/ 0 w 19050"/>
              <a:gd name="connsiteY407" fmla="*/ 3213068 h 5400675"/>
              <a:gd name="connsiteX408" fmla="*/ 26956 w 19050"/>
              <a:gd name="connsiteY408" fmla="*/ 3213068 h 5400675"/>
              <a:gd name="connsiteX409" fmla="*/ 26956 w 19050"/>
              <a:gd name="connsiteY409" fmla="*/ 3222593 h 5400675"/>
              <a:gd name="connsiteX410" fmla="*/ 26956 w 19050"/>
              <a:gd name="connsiteY410" fmla="*/ 3195542 h 5400675"/>
              <a:gd name="connsiteX411" fmla="*/ 0 w 19050"/>
              <a:gd name="connsiteY411" fmla="*/ 3195542 h 5400675"/>
              <a:gd name="connsiteX412" fmla="*/ 0 w 19050"/>
              <a:gd name="connsiteY412" fmla="*/ 3186017 h 5400675"/>
              <a:gd name="connsiteX413" fmla="*/ 26956 w 19050"/>
              <a:gd name="connsiteY413" fmla="*/ 3186017 h 5400675"/>
              <a:gd name="connsiteX414" fmla="*/ 26956 w 19050"/>
              <a:gd name="connsiteY414" fmla="*/ 3195542 h 5400675"/>
              <a:gd name="connsiteX415" fmla="*/ 26956 w 19050"/>
              <a:gd name="connsiteY415" fmla="*/ 3168587 h 5400675"/>
              <a:gd name="connsiteX416" fmla="*/ 0 w 19050"/>
              <a:gd name="connsiteY416" fmla="*/ 3168587 h 5400675"/>
              <a:gd name="connsiteX417" fmla="*/ 0 w 19050"/>
              <a:gd name="connsiteY417" fmla="*/ 3159062 h 5400675"/>
              <a:gd name="connsiteX418" fmla="*/ 26956 w 19050"/>
              <a:gd name="connsiteY418" fmla="*/ 3159062 h 5400675"/>
              <a:gd name="connsiteX419" fmla="*/ 26956 w 19050"/>
              <a:gd name="connsiteY419" fmla="*/ 3168587 h 5400675"/>
              <a:gd name="connsiteX420" fmla="*/ 26956 w 19050"/>
              <a:gd name="connsiteY420" fmla="*/ 3141536 h 5400675"/>
              <a:gd name="connsiteX421" fmla="*/ 0 w 19050"/>
              <a:gd name="connsiteY421" fmla="*/ 3141536 h 5400675"/>
              <a:gd name="connsiteX422" fmla="*/ 0 w 19050"/>
              <a:gd name="connsiteY422" fmla="*/ 3132011 h 5400675"/>
              <a:gd name="connsiteX423" fmla="*/ 26956 w 19050"/>
              <a:gd name="connsiteY423" fmla="*/ 3132011 h 5400675"/>
              <a:gd name="connsiteX424" fmla="*/ 26956 w 19050"/>
              <a:gd name="connsiteY424" fmla="*/ 3141536 h 5400675"/>
              <a:gd name="connsiteX425" fmla="*/ 26956 w 19050"/>
              <a:gd name="connsiteY425" fmla="*/ 3114580 h 5400675"/>
              <a:gd name="connsiteX426" fmla="*/ 0 w 19050"/>
              <a:gd name="connsiteY426" fmla="*/ 3114580 h 5400675"/>
              <a:gd name="connsiteX427" fmla="*/ 0 w 19050"/>
              <a:gd name="connsiteY427" fmla="*/ 3105055 h 5400675"/>
              <a:gd name="connsiteX428" fmla="*/ 26956 w 19050"/>
              <a:gd name="connsiteY428" fmla="*/ 3105055 h 5400675"/>
              <a:gd name="connsiteX429" fmla="*/ 26956 w 19050"/>
              <a:gd name="connsiteY429" fmla="*/ 3114580 h 5400675"/>
              <a:gd name="connsiteX430" fmla="*/ 26956 w 19050"/>
              <a:gd name="connsiteY430" fmla="*/ 3087529 h 5400675"/>
              <a:gd name="connsiteX431" fmla="*/ 0 w 19050"/>
              <a:gd name="connsiteY431" fmla="*/ 3087529 h 5400675"/>
              <a:gd name="connsiteX432" fmla="*/ 0 w 19050"/>
              <a:gd name="connsiteY432" fmla="*/ 3078004 h 5400675"/>
              <a:gd name="connsiteX433" fmla="*/ 26956 w 19050"/>
              <a:gd name="connsiteY433" fmla="*/ 3078004 h 5400675"/>
              <a:gd name="connsiteX434" fmla="*/ 26956 w 19050"/>
              <a:gd name="connsiteY434" fmla="*/ 3087529 h 5400675"/>
              <a:gd name="connsiteX435" fmla="*/ 26956 w 19050"/>
              <a:gd name="connsiteY435" fmla="*/ 3060573 h 5400675"/>
              <a:gd name="connsiteX436" fmla="*/ 0 w 19050"/>
              <a:gd name="connsiteY436" fmla="*/ 3060573 h 5400675"/>
              <a:gd name="connsiteX437" fmla="*/ 0 w 19050"/>
              <a:gd name="connsiteY437" fmla="*/ 3051048 h 5400675"/>
              <a:gd name="connsiteX438" fmla="*/ 26956 w 19050"/>
              <a:gd name="connsiteY438" fmla="*/ 3051048 h 5400675"/>
              <a:gd name="connsiteX439" fmla="*/ 26956 w 19050"/>
              <a:gd name="connsiteY439" fmla="*/ 3060573 h 5400675"/>
              <a:gd name="connsiteX440" fmla="*/ 26956 w 19050"/>
              <a:gd name="connsiteY440" fmla="*/ 3033522 h 5400675"/>
              <a:gd name="connsiteX441" fmla="*/ 0 w 19050"/>
              <a:gd name="connsiteY441" fmla="*/ 3033522 h 5400675"/>
              <a:gd name="connsiteX442" fmla="*/ 0 w 19050"/>
              <a:gd name="connsiteY442" fmla="*/ 3023997 h 5400675"/>
              <a:gd name="connsiteX443" fmla="*/ 26956 w 19050"/>
              <a:gd name="connsiteY443" fmla="*/ 3023997 h 5400675"/>
              <a:gd name="connsiteX444" fmla="*/ 26956 w 19050"/>
              <a:gd name="connsiteY444" fmla="*/ 3033522 h 5400675"/>
              <a:gd name="connsiteX445" fmla="*/ 26956 w 19050"/>
              <a:gd name="connsiteY445" fmla="*/ 3006566 h 5400675"/>
              <a:gd name="connsiteX446" fmla="*/ 0 w 19050"/>
              <a:gd name="connsiteY446" fmla="*/ 3006566 h 5400675"/>
              <a:gd name="connsiteX447" fmla="*/ 0 w 19050"/>
              <a:gd name="connsiteY447" fmla="*/ 2997041 h 5400675"/>
              <a:gd name="connsiteX448" fmla="*/ 26956 w 19050"/>
              <a:gd name="connsiteY448" fmla="*/ 2997041 h 5400675"/>
              <a:gd name="connsiteX449" fmla="*/ 26956 w 19050"/>
              <a:gd name="connsiteY449" fmla="*/ 3006566 h 5400675"/>
              <a:gd name="connsiteX450" fmla="*/ 26956 w 19050"/>
              <a:gd name="connsiteY450" fmla="*/ 2979515 h 5400675"/>
              <a:gd name="connsiteX451" fmla="*/ 0 w 19050"/>
              <a:gd name="connsiteY451" fmla="*/ 2979515 h 5400675"/>
              <a:gd name="connsiteX452" fmla="*/ 0 w 19050"/>
              <a:gd name="connsiteY452" fmla="*/ 2969990 h 5400675"/>
              <a:gd name="connsiteX453" fmla="*/ 26956 w 19050"/>
              <a:gd name="connsiteY453" fmla="*/ 2969990 h 5400675"/>
              <a:gd name="connsiteX454" fmla="*/ 26956 w 19050"/>
              <a:gd name="connsiteY454" fmla="*/ 2979515 h 5400675"/>
              <a:gd name="connsiteX455" fmla="*/ 26956 w 19050"/>
              <a:gd name="connsiteY455" fmla="*/ 2952559 h 5400675"/>
              <a:gd name="connsiteX456" fmla="*/ 0 w 19050"/>
              <a:gd name="connsiteY456" fmla="*/ 2952559 h 5400675"/>
              <a:gd name="connsiteX457" fmla="*/ 0 w 19050"/>
              <a:gd name="connsiteY457" fmla="*/ 2943034 h 5400675"/>
              <a:gd name="connsiteX458" fmla="*/ 26956 w 19050"/>
              <a:gd name="connsiteY458" fmla="*/ 2943034 h 5400675"/>
              <a:gd name="connsiteX459" fmla="*/ 26956 w 19050"/>
              <a:gd name="connsiteY459" fmla="*/ 2952559 h 5400675"/>
              <a:gd name="connsiteX460" fmla="*/ 26956 w 19050"/>
              <a:gd name="connsiteY460" fmla="*/ 2925604 h 5400675"/>
              <a:gd name="connsiteX461" fmla="*/ 0 w 19050"/>
              <a:gd name="connsiteY461" fmla="*/ 2925604 h 5400675"/>
              <a:gd name="connsiteX462" fmla="*/ 0 w 19050"/>
              <a:gd name="connsiteY462" fmla="*/ 2916079 h 5400675"/>
              <a:gd name="connsiteX463" fmla="*/ 26956 w 19050"/>
              <a:gd name="connsiteY463" fmla="*/ 2916079 h 5400675"/>
              <a:gd name="connsiteX464" fmla="*/ 26956 w 19050"/>
              <a:gd name="connsiteY464" fmla="*/ 2925604 h 5400675"/>
              <a:gd name="connsiteX465" fmla="*/ 26956 w 19050"/>
              <a:gd name="connsiteY465" fmla="*/ 2898553 h 5400675"/>
              <a:gd name="connsiteX466" fmla="*/ 0 w 19050"/>
              <a:gd name="connsiteY466" fmla="*/ 2898553 h 5400675"/>
              <a:gd name="connsiteX467" fmla="*/ 0 w 19050"/>
              <a:gd name="connsiteY467" fmla="*/ 2889028 h 5400675"/>
              <a:gd name="connsiteX468" fmla="*/ 26956 w 19050"/>
              <a:gd name="connsiteY468" fmla="*/ 2889028 h 5400675"/>
              <a:gd name="connsiteX469" fmla="*/ 26956 w 19050"/>
              <a:gd name="connsiteY469" fmla="*/ 2898553 h 5400675"/>
              <a:gd name="connsiteX470" fmla="*/ 26956 w 19050"/>
              <a:gd name="connsiteY470" fmla="*/ 2871597 h 5400675"/>
              <a:gd name="connsiteX471" fmla="*/ 0 w 19050"/>
              <a:gd name="connsiteY471" fmla="*/ 2871597 h 5400675"/>
              <a:gd name="connsiteX472" fmla="*/ 0 w 19050"/>
              <a:gd name="connsiteY472" fmla="*/ 2862072 h 5400675"/>
              <a:gd name="connsiteX473" fmla="*/ 26956 w 19050"/>
              <a:gd name="connsiteY473" fmla="*/ 2862072 h 5400675"/>
              <a:gd name="connsiteX474" fmla="*/ 26956 w 19050"/>
              <a:gd name="connsiteY474" fmla="*/ 2871597 h 5400675"/>
              <a:gd name="connsiteX475" fmla="*/ 26956 w 19050"/>
              <a:gd name="connsiteY475" fmla="*/ 2844546 h 5400675"/>
              <a:gd name="connsiteX476" fmla="*/ 0 w 19050"/>
              <a:gd name="connsiteY476" fmla="*/ 2844546 h 5400675"/>
              <a:gd name="connsiteX477" fmla="*/ 0 w 19050"/>
              <a:gd name="connsiteY477" fmla="*/ 2835021 h 5400675"/>
              <a:gd name="connsiteX478" fmla="*/ 26956 w 19050"/>
              <a:gd name="connsiteY478" fmla="*/ 2835021 h 5400675"/>
              <a:gd name="connsiteX479" fmla="*/ 26956 w 19050"/>
              <a:gd name="connsiteY479" fmla="*/ 2844546 h 5400675"/>
              <a:gd name="connsiteX480" fmla="*/ 26956 w 19050"/>
              <a:gd name="connsiteY480" fmla="*/ 2817590 h 5400675"/>
              <a:gd name="connsiteX481" fmla="*/ 0 w 19050"/>
              <a:gd name="connsiteY481" fmla="*/ 2817590 h 5400675"/>
              <a:gd name="connsiteX482" fmla="*/ 0 w 19050"/>
              <a:gd name="connsiteY482" fmla="*/ 2808065 h 5400675"/>
              <a:gd name="connsiteX483" fmla="*/ 26956 w 19050"/>
              <a:gd name="connsiteY483" fmla="*/ 2808065 h 5400675"/>
              <a:gd name="connsiteX484" fmla="*/ 26956 w 19050"/>
              <a:gd name="connsiteY484" fmla="*/ 2817590 h 5400675"/>
              <a:gd name="connsiteX485" fmla="*/ 26956 w 19050"/>
              <a:gd name="connsiteY485" fmla="*/ 2790539 h 5400675"/>
              <a:gd name="connsiteX486" fmla="*/ 0 w 19050"/>
              <a:gd name="connsiteY486" fmla="*/ 2790539 h 5400675"/>
              <a:gd name="connsiteX487" fmla="*/ 0 w 19050"/>
              <a:gd name="connsiteY487" fmla="*/ 2781014 h 5400675"/>
              <a:gd name="connsiteX488" fmla="*/ 26956 w 19050"/>
              <a:gd name="connsiteY488" fmla="*/ 2781014 h 5400675"/>
              <a:gd name="connsiteX489" fmla="*/ 26956 w 19050"/>
              <a:gd name="connsiteY489" fmla="*/ 2790539 h 5400675"/>
              <a:gd name="connsiteX490" fmla="*/ 26956 w 19050"/>
              <a:gd name="connsiteY490" fmla="*/ 2763584 h 5400675"/>
              <a:gd name="connsiteX491" fmla="*/ 0 w 19050"/>
              <a:gd name="connsiteY491" fmla="*/ 2763584 h 5400675"/>
              <a:gd name="connsiteX492" fmla="*/ 0 w 19050"/>
              <a:gd name="connsiteY492" fmla="*/ 2754059 h 5400675"/>
              <a:gd name="connsiteX493" fmla="*/ 26956 w 19050"/>
              <a:gd name="connsiteY493" fmla="*/ 2754059 h 5400675"/>
              <a:gd name="connsiteX494" fmla="*/ 26956 w 19050"/>
              <a:gd name="connsiteY494" fmla="*/ 2763584 h 5400675"/>
              <a:gd name="connsiteX495" fmla="*/ 26956 w 19050"/>
              <a:gd name="connsiteY495" fmla="*/ 2736533 h 5400675"/>
              <a:gd name="connsiteX496" fmla="*/ 0 w 19050"/>
              <a:gd name="connsiteY496" fmla="*/ 2736533 h 5400675"/>
              <a:gd name="connsiteX497" fmla="*/ 0 w 19050"/>
              <a:gd name="connsiteY497" fmla="*/ 2727008 h 5400675"/>
              <a:gd name="connsiteX498" fmla="*/ 26956 w 19050"/>
              <a:gd name="connsiteY498" fmla="*/ 2727008 h 5400675"/>
              <a:gd name="connsiteX499" fmla="*/ 26956 w 19050"/>
              <a:gd name="connsiteY499" fmla="*/ 2736533 h 5400675"/>
              <a:gd name="connsiteX500" fmla="*/ 26956 w 19050"/>
              <a:gd name="connsiteY500" fmla="*/ 2709577 h 5400675"/>
              <a:gd name="connsiteX501" fmla="*/ 0 w 19050"/>
              <a:gd name="connsiteY501" fmla="*/ 2709577 h 5400675"/>
              <a:gd name="connsiteX502" fmla="*/ 0 w 19050"/>
              <a:gd name="connsiteY502" fmla="*/ 2700052 h 5400675"/>
              <a:gd name="connsiteX503" fmla="*/ 26956 w 19050"/>
              <a:gd name="connsiteY503" fmla="*/ 2700052 h 5400675"/>
              <a:gd name="connsiteX504" fmla="*/ 26956 w 19050"/>
              <a:gd name="connsiteY504" fmla="*/ 2709577 h 5400675"/>
              <a:gd name="connsiteX505" fmla="*/ 26956 w 19050"/>
              <a:gd name="connsiteY505" fmla="*/ 2682526 h 5400675"/>
              <a:gd name="connsiteX506" fmla="*/ 0 w 19050"/>
              <a:gd name="connsiteY506" fmla="*/ 2682526 h 5400675"/>
              <a:gd name="connsiteX507" fmla="*/ 0 w 19050"/>
              <a:gd name="connsiteY507" fmla="*/ 2673001 h 5400675"/>
              <a:gd name="connsiteX508" fmla="*/ 26956 w 19050"/>
              <a:gd name="connsiteY508" fmla="*/ 2673001 h 5400675"/>
              <a:gd name="connsiteX509" fmla="*/ 26956 w 19050"/>
              <a:gd name="connsiteY509" fmla="*/ 2682526 h 5400675"/>
              <a:gd name="connsiteX510" fmla="*/ 26956 w 19050"/>
              <a:gd name="connsiteY510" fmla="*/ 2655570 h 5400675"/>
              <a:gd name="connsiteX511" fmla="*/ 0 w 19050"/>
              <a:gd name="connsiteY511" fmla="*/ 2655570 h 5400675"/>
              <a:gd name="connsiteX512" fmla="*/ 0 w 19050"/>
              <a:gd name="connsiteY512" fmla="*/ 2646045 h 5400675"/>
              <a:gd name="connsiteX513" fmla="*/ 26956 w 19050"/>
              <a:gd name="connsiteY513" fmla="*/ 2646045 h 5400675"/>
              <a:gd name="connsiteX514" fmla="*/ 26956 w 19050"/>
              <a:gd name="connsiteY514" fmla="*/ 2655570 h 5400675"/>
              <a:gd name="connsiteX515" fmla="*/ 26956 w 19050"/>
              <a:gd name="connsiteY515" fmla="*/ 2628519 h 5400675"/>
              <a:gd name="connsiteX516" fmla="*/ 0 w 19050"/>
              <a:gd name="connsiteY516" fmla="*/ 2628519 h 5400675"/>
              <a:gd name="connsiteX517" fmla="*/ 0 w 19050"/>
              <a:gd name="connsiteY517" fmla="*/ 2618994 h 5400675"/>
              <a:gd name="connsiteX518" fmla="*/ 26956 w 19050"/>
              <a:gd name="connsiteY518" fmla="*/ 2618994 h 5400675"/>
              <a:gd name="connsiteX519" fmla="*/ 26956 w 19050"/>
              <a:gd name="connsiteY519" fmla="*/ 2628519 h 5400675"/>
              <a:gd name="connsiteX520" fmla="*/ 26956 w 19050"/>
              <a:gd name="connsiteY520" fmla="*/ 2601563 h 5400675"/>
              <a:gd name="connsiteX521" fmla="*/ 0 w 19050"/>
              <a:gd name="connsiteY521" fmla="*/ 2601563 h 5400675"/>
              <a:gd name="connsiteX522" fmla="*/ 0 w 19050"/>
              <a:gd name="connsiteY522" fmla="*/ 2592038 h 5400675"/>
              <a:gd name="connsiteX523" fmla="*/ 26956 w 19050"/>
              <a:gd name="connsiteY523" fmla="*/ 2592038 h 5400675"/>
              <a:gd name="connsiteX524" fmla="*/ 26956 w 19050"/>
              <a:gd name="connsiteY524" fmla="*/ 2601563 h 5400675"/>
              <a:gd name="connsiteX525" fmla="*/ 26956 w 19050"/>
              <a:gd name="connsiteY525" fmla="*/ 2574513 h 5400675"/>
              <a:gd name="connsiteX526" fmla="*/ 0 w 19050"/>
              <a:gd name="connsiteY526" fmla="*/ 2574513 h 5400675"/>
              <a:gd name="connsiteX527" fmla="*/ 0 w 19050"/>
              <a:gd name="connsiteY527" fmla="*/ 2564988 h 5400675"/>
              <a:gd name="connsiteX528" fmla="*/ 26956 w 19050"/>
              <a:gd name="connsiteY528" fmla="*/ 2564988 h 5400675"/>
              <a:gd name="connsiteX529" fmla="*/ 26956 w 19050"/>
              <a:gd name="connsiteY529" fmla="*/ 2574513 h 5400675"/>
              <a:gd name="connsiteX530" fmla="*/ 26956 w 19050"/>
              <a:gd name="connsiteY530" fmla="*/ 2547557 h 5400675"/>
              <a:gd name="connsiteX531" fmla="*/ 0 w 19050"/>
              <a:gd name="connsiteY531" fmla="*/ 2547557 h 5400675"/>
              <a:gd name="connsiteX532" fmla="*/ 0 w 19050"/>
              <a:gd name="connsiteY532" fmla="*/ 2538032 h 5400675"/>
              <a:gd name="connsiteX533" fmla="*/ 26956 w 19050"/>
              <a:gd name="connsiteY533" fmla="*/ 2538032 h 5400675"/>
              <a:gd name="connsiteX534" fmla="*/ 26956 w 19050"/>
              <a:gd name="connsiteY534" fmla="*/ 2547557 h 5400675"/>
              <a:gd name="connsiteX535" fmla="*/ 26956 w 19050"/>
              <a:gd name="connsiteY535" fmla="*/ 2520601 h 5400675"/>
              <a:gd name="connsiteX536" fmla="*/ 0 w 19050"/>
              <a:gd name="connsiteY536" fmla="*/ 2520601 h 5400675"/>
              <a:gd name="connsiteX537" fmla="*/ 0 w 19050"/>
              <a:gd name="connsiteY537" fmla="*/ 2511076 h 5400675"/>
              <a:gd name="connsiteX538" fmla="*/ 26956 w 19050"/>
              <a:gd name="connsiteY538" fmla="*/ 2511076 h 5400675"/>
              <a:gd name="connsiteX539" fmla="*/ 26956 w 19050"/>
              <a:gd name="connsiteY539" fmla="*/ 2520601 h 5400675"/>
              <a:gd name="connsiteX540" fmla="*/ 26956 w 19050"/>
              <a:gd name="connsiteY540" fmla="*/ 2493550 h 5400675"/>
              <a:gd name="connsiteX541" fmla="*/ 0 w 19050"/>
              <a:gd name="connsiteY541" fmla="*/ 2493550 h 5400675"/>
              <a:gd name="connsiteX542" fmla="*/ 0 w 19050"/>
              <a:gd name="connsiteY542" fmla="*/ 2484025 h 5400675"/>
              <a:gd name="connsiteX543" fmla="*/ 26956 w 19050"/>
              <a:gd name="connsiteY543" fmla="*/ 2484025 h 5400675"/>
              <a:gd name="connsiteX544" fmla="*/ 26956 w 19050"/>
              <a:gd name="connsiteY544" fmla="*/ 2493550 h 5400675"/>
              <a:gd name="connsiteX545" fmla="*/ 26956 w 19050"/>
              <a:gd name="connsiteY545" fmla="*/ 2466594 h 5400675"/>
              <a:gd name="connsiteX546" fmla="*/ 0 w 19050"/>
              <a:gd name="connsiteY546" fmla="*/ 2466594 h 5400675"/>
              <a:gd name="connsiteX547" fmla="*/ 0 w 19050"/>
              <a:gd name="connsiteY547" fmla="*/ 2457069 h 5400675"/>
              <a:gd name="connsiteX548" fmla="*/ 26956 w 19050"/>
              <a:gd name="connsiteY548" fmla="*/ 2457069 h 5400675"/>
              <a:gd name="connsiteX549" fmla="*/ 26956 w 19050"/>
              <a:gd name="connsiteY549" fmla="*/ 2466594 h 5400675"/>
              <a:gd name="connsiteX550" fmla="*/ 26956 w 19050"/>
              <a:gd name="connsiteY550" fmla="*/ 2439543 h 5400675"/>
              <a:gd name="connsiteX551" fmla="*/ 0 w 19050"/>
              <a:gd name="connsiteY551" fmla="*/ 2439543 h 5400675"/>
              <a:gd name="connsiteX552" fmla="*/ 0 w 19050"/>
              <a:gd name="connsiteY552" fmla="*/ 2430018 h 5400675"/>
              <a:gd name="connsiteX553" fmla="*/ 26956 w 19050"/>
              <a:gd name="connsiteY553" fmla="*/ 2430018 h 5400675"/>
              <a:gd name="connsiteX554" fmla="*/ 26956 w 19050"/>
              <a:gd name="connsiteY554" fmla="*/ 2439543 h 5400675"/>
              <a:gd name="connsiteX555" fmla="*/ 26956 w 19050"/>
              <a:gd name="connsiteY555" fmla="*/ 2412587 h 5400675"/>
              <a:gd name="connsiteX556" fmla="*/ 0 w 19050"/>
              <a:gd name="connsiteY556" fmla="*/ 2412587 h 5400675"/>
              <a:gd name="connsiteX557" fmla="*/ 0 w 19050"/>
              <a:gd name="connsiteY557" fmla="*/ 2403062 h 5400675"/>
              <a:gd name="connsiteX558" fmla="*/ 26956 w 19050"/>
              <a:gd name="connsiteY558" fmla="*/ 2403062 h 5400675"/>
              <a:gd name="connsiteX559" fmla="*/ 26956 w 19050"/>
              <a:gd name="connsiteY559" fmla="*/ 2412587 h 5400675"/>
              <a:gd name="connsiteX560" fmla="*/ 26956 w 19050"/>
              <a:gd name="connsiteY560" fmla="*/ 2385536 h 5400675"/>
              <a:gd name="connsiteX561" fmla="*/ 0 w 19050"/>
              <a:gd name="connsiteY561" fmla="*/ 2385536 h 5400675"/>
              <a:gd name="connsiteX562" fmla="*/ 0 w 19050"/>
              <a:gd name="connsiteY562" fmla="*/ 2376011 h 5400675"/>
              <a:gd name="connsiteX563" fmla="*/ 26956 w 19050"/>
              <a:gd name="connsiteY563" fmla="*/ 2376011 h 5400675"/>
              <a:gd name="connsiteX564" fmla="*/ 26956 w 19050"/>
              <a:gd name="connsiteY564" fmla="*/ 2385536 h 5400675"/>
              <a:gd name="connsiteX565" fmla="*/ 26956 w 19050"/>
              <a:gd name="connsiteY565" fmla="*/ 2358581 h 5400675"/>
              <a:gd name="connsiteX566" fmla="*/ 0 w 19050"/>
              <a:gd name="connsiteY566" fmla="*/ 2358581 h 5400675"/>
              <a:gd name="connsiteX567" fmla="*/ 0 w 19050"/>
              <a:gd name="connsiteY567" fmla="*/ 2349056 h 5400675"/>
              <a:gd name="connsiteX568" fmla="*/ 26956 w 19050"/>
              <a:gd name="connsiteY568" fmla="*/ 2349056 h 5400675"/>
              <a:gd name="connsiteX569" fmla="*/ 26956 w 19050"/>
              <a:gd name="connsiteY569" fmla="*/ 2358581 h 5400675"/>
              <a:gd name="connsiteX570" fmla="*/ 26956 w 19050"/>
              <a:gd name="connsiteY570" fmla="*/ 2331530 h 5400675"/>
              <a:gd name="connsiteX571" fmla="*/ 0 w 19050"/>
              <a:gd name="connsiteY571" fmla="*/ 2331530 h 5400675"/>
              <a:gd name="connsiteX572" fmla="*/ 0 w 19050"/>
              <a:gd name="connsiteY572" fmla="*/ 2322005 h 5400675"/>
              <a:gd name="connsiteX573" fmla="*/ 26956 w 19050"/>
              <a:gd name="connsiteY573" fmla="*/ 2322005 h 5400675"/>
              <a:gd name="connsiteX574" fmla="*/ 26956 w 19050"/>
              <a:gd name="connsiteY574" fmla="*/ 2331530 h 5400675"/>
              <a:gd name="connsiteX575" fmla="*/ 26956 w 19050"/>
              <a:gd name="connsiteY575" fmla="*/ 2304574 h 5400675"/>
              <a:gd name="connsiteX576" fmla="*/ 0 w 19050"/>
              <a:gd name="connsiteY576" fmla="*/ 2304574 h 5400675"/>
              <a:gd name="connsiteX577" fmla="*/ 0 w 19050"/>
              <a:gd name="connsiteY577" fmla="*/ 2295049 h 5400675"/>
              <a:gd name="connsiteX578" fmla="*/ 26956 w 19050"/>
              <a:gd name="connsiteY578" fmla="*/ 2295049 h 5400675"/>
              <a:gd name="connsiteX579" fmla="*/ 26956 w 19050"/>
              <a:gd name="connsiteY579" fmla="*/ 2304574 h 5400675"/>
              <a:gd name="connsiteX580" fmla="*/ 26956 w 19050"/>
              <a:gd name="connsiteY580" fmla="*/ 2277523 h 5400675"/>
              <a:gd name="connsiteX581" fmla="*/ 0 w 19050"/>
              <a:gd name="connsiteY581" fmla="*/ 2277523 h 5400675"/>
              <a:gd name="connsiteX582" fmla="*/ 0 w 19050"/>
              <a:gd name="connsiteY582" fmla="*/ 2267998 h 5400675"/>
              <a:gd name="connsiteX583" fmla="*/ 26956 w 19050"/>
              <a:gd name="connsiteY583" fmla="*/ 2267998 h 5400675"/>
              <a:gd name="connsiteX584" fmla="*/ 26956 w 19050"/>
              <a:gd name="connsiteY584" fmla="*/ 2277523 h 5400675"/>
              <a:gd name="connsiteX585" fmla="*/ 26956 w 19050"/>
              <a:gd name="connsiteY585" fmla="*/ 2250567 h 5400675"/>
              <a:gd name="connsiteX586" fmla="*/ 0 w 19050"/>
              <a:gd name="connsiteY586" fmla="*/ 2250567 h 5400675"/>
              <a:gd name="connsiteX587" fmla="*/ 0 w 19050"/>
              <a:gd name="connsiteY587" fmla="*/ 2241042 h 5400675"/>
              <a:gd name="connsiteX588" fmla="*/ 26956 w 19050"/>
              <a:gd name="connsiteY588" fmla="*/ 2241042 h 5400675"/>
              <a:gd name="connsiteX589" fmla="*/ 26956 w 19050"/>
              <a:gd name="connsiteY589" fmla="*/ 2250567 h 5400675"/>
              <a:gd name="connsiteX590" fmla="*/ 26956 w 19050"/>
              <a:gd name="connsiteY590" fmla="*/ 2223516 h 5400675"/>
              <a:gd name="connsiteX591" fmla="*/ 0 w 19050"/>
              <a:gd name="connsiteY591" fmla="*/ 2223516 h 5400675"/>
              <a:gd name="connsiteX592" fmla="*/ 0 w 19050"/>
              <a:gd name="connsiteY592" fmla="*/ 2213991 h 5400675"/>
              <a:gd name="connsiteX593" fmla="*/ 26956 w 19050"/>
              <a:gd name="connsiteY593" fmla="*/ 2213991 h 5400675"/>
              <a:gd name="connsiteX594" fmla="*/ 26956 w 19050"/>
              <a:gd name="connsiteY594" fmla="*/ 2223516 h 5400675"/>
              <a:gd name="connsiteX595" fmla="*/ 26956 w 19050"/>
              <a:gd name="connsiteY595" fmla="*/ 2196560 h 5400675"/>
              <a:gd name="connsiteX596" fmla="*/ 0 w 19050"/>
              <a:gd name="connsiteY596" fmla="*/ 2196560 h 5400675"/>
              <a:gd name="connsiteX597" fmla="*/ 0 w 19050"/>
              <a:gd name="connsiteY597" fmla="*/ 2187035 h 5400675"/>
              <a:gd name="connsiteX598" fmla="*/ 26956 w 19050"/>
              <a:gd name="connsiteY598" fmla="*/ 2187035 h 5400675"/>
              <a:gd name="connsiteX599" fmla="*/ 26956 w 19050"/>
              <a:gd name="connsiteY599" fmla="*/ 2196560 h 5400675"/>
              <a:gd name="connsiteX600" fmla="*/ 26956 w 19050"/>
              <a:gd name="connsiteY600" fmla="*/ 2169605 h 5400675"/>
              <a:gd name="connsiteX601" fmla="*/ 0 w 19050"/>
              <a:gd name="connsiteY601" fmla="*/ 2169605 h 5400675"/>
              <a:gd name="connsiteX602" fmla="*/ 0 w 19050"/>
              <a:gd name="connsiteY602" fmla="*/ 2160080 h 5400675"/>
              <a:gd name="connsiteX603" fmla="*/ 26956 w 19050"/>
              <a:gd name="connsiteY603" fmla="*/ 2160080 h 5400675"/>
              <a:gd name="connsiteX604" fmla="*/ 26956 w 19050"/>
              <a:gd name="connsiteY604" fmla="*/ 2169605 h 5400675"/>
              <a:gd name="connsiteX605" fmla="*/ 26956 w 19050"/>
              <a:gd name="connsiteY605" fmla="*/ 2142554 h 5400675"/>
              <a:gd name="connsiteX606" fmla="*/ 0 w 19050"/>
              <a:gd name="connsiteY606" fmla="*/ 2142554 h 5400675"/>
              <a:gd name="connsiteX607" fmla="*/ 0 w 19050"/>
              <a:gd name="connsiteY607" fmla="*/ 2133029 h 5400675"/>
              <a:gd name="connsiteX608" fmla="*/ 26956 w 19050"/>
              <a:gd name="connsiteY608" fmla="*/ 2133029 h 5400675"/>
              <a:gd name="connsiteX609" fmla="*/ 26956 w 19050"/>
              <a:gd name="connsiteY609" fmla="*/ 2142554 h 5400675"/>
              <a:gd name="connsiteX610" fmla="*/ 26956 w 19050"/>
              <a:gd name="connsiteY610" fmla="*/ 2115598 h 5400675"/>
              <a:gd name="connsiteX611" fmla="*/ 0 w 19050"/>
              <a:gd name="connsiteY611" fmla="*/ 2115598 h 5400675"/>
              <a:gd name="connsiteX612" fmla="*/ 0 w 19050"/>
              <a:gd name="connsiteY612" fmla="*/ 2106073 h 5400675"/>
              <a:gd name="connsiteX613" fmla="*/ 26956 w 19050"/>
              <a:gd name="connsiteY613" fmla="*/ 2106073 h 5400675"/>
              <a:gd name="connsiteX614" fmla="*/ 26956 w 19050"/>
              <a:gd name="connsiteY614" fmla="*/ 2115598 h 5400675"/>
              <a:gd name="connsiteX615" fmla="*/ 26956 w 19050"/>
              <a:gd name="connsiteY615" fmla="*/ 2088547 h 5400675"/>
              <a:gd name="connsiteX616" fmla="*/ 0 w 19050"/>
              <a:gd name="connsiteY616" fmla="*/ 2088547 h 5400675"/>
              <a:gd name="connsiteX617" fmla="*/ 0 w 19050"/>
              <a:gd name="connsiteY617" fmla="*/ 2079022 h 5400675"/>
              <a:gd name="connsiteX618" fmla="*/ 26956 w 19050"/>
              <a:gd name="connsiteY618" fmla="*/ 2079022 h 5400675"/>
              <a:gd name="connsiteX619" fmla="*/ 26956 w 19050"/>
              <a:gd name="connsiteY619" fmla="*/ 2088547 h 5400675"/>
              <a:gd name="connsiteX620" fmla="*/ 26956 w 19050"/>
              <a:gd name="connsiteY620" fmla="*/ 2061591 h 5400675"/>
              <a:gd name="connsiteX621" fmla="*/ 0 w 19050"/>
              <a:gd name="connsiteY621" fmla="*/ 2061591 h 5400675"/>
              <a:gd name="connsiteX622" fmla="*/ 0 w 19050"/>
              <a:gd name="connsiteY622" fmla="*/ 2052066 h 5400675"/>
              <a:gd name="connsiteX623" fmla="*/ 26956 w 19050"/>
              <a:gd name="connsiteY623" fmla="*/ 2052066 h 5400675"/>
              <a:gd name="connsiteX624" fmla="*/ 26956 w 19050"/>
              <a:gd name="connsiteY624" fmla="*/ 2061591 h 5400675"/>
              <a:gd name="connsiteX625" fmla="*/ 26956 w 19050"/>
              <a:gd name="connsiteY625" fmla="*/ 2034540 h 5400675"/>
              <a:gd name="connsiteX626" fmla="*/ 0 w 19050"/>
              <a:gd name="connsiteY626" fmla="*/ 2034540 h 5400675"/>
              <a:gd name="connsiteX627" fmla="*/ 0 w 19050"/>
              <a:gd name="connsiteY627" fmla="*/ 2025015 h 5400675"/>
              <a:gd name="connsiteX628" fmla="*/ 26956 w 19050"/>
              <a:gd name="connsiteY628" fmla="*/ 2025015 h 5400675"/>
              <a:gd name="connsiteX629" fmla="*/ 26956 w 19050"/>
              <a:gd name="connsiteY629" fmla="*/ 2034540 h 5400675"/>
              <a:gd name="connsiteX630" fmla="*/ 26956 w 19050"/>
              <a:gd name="connsiteY630" fmla="*/ 2007584 h 5400675"/>
              <a:gd name="connsiteX631" fmla="*/ 0 w 19050"/>
              <a:gd name="connsiteY631" fmla="*/ 2007584 h 5400675"/>
              <a:gd name="connsiteX632" fmla="*/ 0 w 19050"/>
              <a:gd name="connsiteY632" fmla="*/ 1998059 h 5400675"/>
              <a:gd name="connsiteX633" fmla="*/ 26956 w 19050"/>
              <a:gd name="connsiteY633" fmla="*/ 1998059 h 5400675"/>
              <a:gd name="connsiteX634" fmla="*/ 26956 w 19050"/>
              <a:gd name="connsiteY634" fmla="*/ 2007584 h 5400675"/>
              <a:gd name="connsiteX635" fmla="*/ 26956 w 19050"/>
              <a:gd name="connsiteY635" fmla="*/ 1980533 h 5400675"/>
              <a:gd name="connsiteX636" fmla="*/ 0 w 19050"/>
              <a:gd name="connsiteY636" fmla="*/ 1980533 h 5400675"/>
              <a:gd name="connsiteX637" fmla="*/ 0 w 19050"/>
              <a:gd name="connsiteY637" fmla="*/ 1971008 h 5400675"/>
              <a:gd name="connsiteX638" fmla="*/ 26956 w 19050"/>
              <a:gd name="connsiteY638" fmla="*/ 1971008 h 5400675"/>
              <a:gd name="connsiteX639" fmla="*/ 26956 w 19050"/>
              <a:gd name="connsiteY639" fmla="*/ 1980533 h 5400675"/>
              <a:gd name="connsiteX640" fmla="*/ 26956 w 19050"/>
              <a:gd name="connsiteY640" fmla="*/ 1953578 h 5400675"/>
              <a:gd name="connsiteX641" fmla="*/ 0 w 19050"/>
              <a:gd name="connsiteY641" fmla="*/ 1953578 h 5400675"/>
              <a:gd name="connsiteX642" fmla="*/ 0 w 19050"/>
              <a:gd name="connsiteY642" fmla="*/ 1944053 h 5400675"/>
              <a:gd name="connsiteX643" fmla="*/ 26956 w 19050"/>
              <a:gd name="connsiteY643" fmla="*/ 1944053 h 5400675"/>
              <a:gd name="connsiteX644" fmla="*/ 26956 w 19050"/>
              <a:gd name="connsiteY644" fmla="*/ 1953578 h 5400675"/>
              <a:gd name="connsiteX645" fmla="*/ 26956 w 19050"/>
              <a:gd name="connsiteY645" fmla="*/ 1926527 h 5400675"/>
              <a:gd name="connsiteX646" fmla="*/ 0 w 19050"/>
              <a:gd name="connsiteY646" fmla="*/ 1926527 h 5400675"/>
              <a:gd name="connsiteX647" fmla="*/ 0 w 19050"/>
              <a:gd name="connsiteY647" fmla="*/ 1917002 h 5400675"/>
              <a:gd name="connsiteX648" fmla="*/ 26956 w 19050"/>
              <a:gd name="connsiteY648" fmla="*/ 1917002 h 5400675"/>
              <a:gd name="connsiteX649" fmla="*/ 26956 w 19050"/>
              <a:gd name="connsiteY649" fmla="*/ 1926527 h 5400675"/>
              <a:gd name="connsiteX650" fmla="*/ 26956 w 19050"/>
              <a:gd name="connsiteY650" fmla="*/ 1899571 h 5400675"/>
              <a:gd name="connsiteX651" fmla="*/ 0 w 19050"/>
              <a:gd name="connsiteY651" fmla="*/ 1899571 h 5400675"/>
              <a:gd name="connsiteX652" fmla="*/ 0 w 19050"/>
              <a:gd name="connsiteY652" fmla="*/ 1890046 h 5400675"/>
              <a:gd name="connsiteX653" fmla="*/ 26956 w 19050"/>
              <a:gd name="connsiteY653" fmla="*/ 1890046 h 5400675"/>
              <a:gd name="connsiteX654" fmla="*/ 26956 w 19050"/>
              <a:gd name="connsiteY654" fmla="*/ 1899571 h 5400675"/>
              <a:gd name="connsiteX655" fmla="*/ 26956 w 19050"/>
              <a:gd name="connsiteY655" fmla="*/ 1872520 h 5400675"/>
              <a:gd name="connsiteX656" fmla="*/ 0 w 19050"/>
              <a:gd name="connsiteY656" fmla="*/ 1872520 h 5400675"/>
              <a:gd name="connsiteX657" fmla="*/ 0 w 19050"/>
              <a:gd name="connsiteY657" fmla="*/ 1862995 h 5400675"/>
              <a:gd name="connsiteX658" fmla="*/ 26956 w 19050"/>
              <a:gd name="connsiteY658" fmla="*/ 1862995 h 5400675"/>
              <a:gd name="connsiteX659" fmla="*/ 26956 w 19050"/>
              <a:gd name="connsiteY659" fmla="*/ 1872520 h 5400675"/>
              <a:gd name="connsiteX660" fmla="*/ 26956 w 19050"/>
              <a:gd name="connsiteY660" fmla="*/ 1845564 h 5400675"/>
              <a:gd name="connsiteX661" fmla="*/ 0 w 19050"/>
              <a:gd name="connsiteY661" fmla="*/ 1845564 h 5400675"/>
              <a:gd name="connsiteX662" fmla="*/ 0 w 19050"/>
              <a:gd name="connsiteY662" fmla="*/ 1836039 h 5400675"/>
              <a:gd name="connsiteX663" fmla="*/ 26956 w 19050"/>
              <a:gd name="connsiteY663" fmla="*/ 1836039 h 5400675"/>
              <a:gd name="connsiteX664" fmla="*/ 26956 w 19050"/>
              <a:gd name="connsiteY664" fmla="*/ 1845564 h 5400675"/>
              <a:gd name="connsiteX665" fmla="*/ 26956 w 19050"/>
              <a:gd name="connsiteY665" fmla="*/ 1818513 h 5400675"/>
              <a:gd name="connsiteX666" fmla="*/ 0 w 19050"/>
              <a:gd name="connsiteY666" fmla="*/ 1818513 h 5400675"/>
              <a:gd name="connsiteX667" fmla="*/ 0 w 19050"/>
              <a:gd name="connsiteY667" fmla="*/ 1808988 h 5400675"/>
              <a:gd name="connsiteX668" fmla="*/ 26956 w 19050"/>
              <a:gd name="connsiteY668" fmla="*/ 1808988 h 5400675"/>
              <a:gd name="connsiteX669" fmla="*/ 26956 w 19050"/>
              <a:gd name="connsiteY669" fmla="*/ 1818513 h 5400675"/>
              <a:gd name="connsiteX670" fmla="*/ 26956 w 19050"/>
              <a:gd name="connsiteY670" fmla="*/ 1791557 h 5400675"/>
              <a:gd name="connsiteX671" fmla="*/ 0 w 19050"/>
              <a:gd name="connsiteY671" fmla="*/ 1791557 h 5400675"/>
              <a:gd name="connsiteX672" fmla="*/ 0 w 19050"/>
              <a:gd name="connsiteY672" fmla="*/ 1782032 h 5400675"/>
              <a:gd name="connsiteX673" fmla="*/ 26956 w 19050"/>
              <a:gd name="connsiteY673" fmla="*/ 1782032 h 5400675"/>
              <a:gd name="connsiteX674" fmla="*/ 26956 w 19050"/>
              <a:gd name="connsiteY674" fmla="*/ 1791557 h 5400675"/>
              <a:gd name="connsiteX675" fmla="*/ 26956 w 19050"/>
              <a:gd name="connsiteY675" fmla="*/ 1764506 h 5400675"/>
              <a:gd name="connsiteX676" fmla="*/ 0 w 19050"/>
              <a:gd name="connsiteY676" fmla="*/ 1764506 h 5400675"/>
              <a:gd name="connsiteX677" fmla="*/ 0 w 19050"/>
              <a:gd name="connsiteY677" fmla="*/ 1754981 h 5400675"/>
              <a:gd name="connsiteX678" fmla="*/ 26956 w 19050"/>
              <a:gd name="connsiteY678" fmla="*/ 1754981 h 5400675"/>
              <a:gd name="connsiteX679" fmla="*/ 26956 w 19050"/>
              <a:gd name="connsiteY679" fmla="*/ 1764506 h 5400675"/>
              <a:gd name="connsiteX680" fmla="*/ 26956 w 19050"/>
              <a:gd name="connsiteY680" fmla="*/ 1737551 h 5400675"/>
              <a:gd name="connsiteX681" fmla="*/ 0 w 19050"/>
              <a:gd name="connsiteY681" fmla="*/ 1737551 h 5400675"/>
              <a:gd name="connsiteX682" fmla="*/ 0 w 19050"/>
              <a:gd name="connsiteY682" fmla="*/ 1728026 h 5400675"/>
              <a:gd name="connsiteX683" fmla="*/ 26956 w 19050"/>
              <a:gd name="connsiteY683" fmla="*/ 1728026 h 5400675"/>
              <a:gd name="connsiteX684" fmla="*/ 26956 w 19050"/>
              <a:gd name="connsiteY684" fmla="*/ 1737551 h 5400675"/>
              <a:gd name="connsiteX685" fmla="*/ 26956 w 19050"/>
              <a:gd name="connsiteY685" fmla="*/ 1710595 h 5400675"/>
              <a:gd name="connsiteX686" fmla="*/ 0 w 19050"/>
              <a:gd name="connsiteY686" fmla="*/ 1710595 h 5400675"/>
              <a:gd name="connsiteX687" fmla="*/ 0 w 19050"/>
              <a:gd name="connsiteY687" fmla="*/ 1701070 h 5400675"/>
              <a:gd name="connsiteX688" fmla="*/ 26956 w 19050"/>
              <a:gd name="connsiteY688" fmla="*/ 1701070 h 5400675"/>
              <a:gd name="connsiteX689" fmla="*/ 26956 w 19050"/>
              <a:gd name="connsiteY689" fmla="*/ 1710595 h 5400675"/>
              <a:gd name="connsiteX690" fmla="*/ 26956 w 19050"/>
              <a:gd name="connsiteY690" fmla="*/ 1683544 h 5400675"/>
              <a:gd name="connsiteX691" fmla="*/ 0 w 19050"/>
              <a:gd name="connsiteY691" fmla="*/ 1683544 h 5400675"/>
              <a:gd name="connsiteX692" fmla="*/ 0 w 19050"/>
              <a:gd name="connsiteY692" fmla="*/ 1674019 h 5400675"/>
              <a:gd name="connsiteX693" fmla="*/ 26956 w 19050"/>
              <a:gd name="connsiteY693" fmla="*/ 1674019 h 5400675"/>
              <a:gd name="connsiteX694" fmla="*/ 26956 w 19050"/>
              <a:gd name="connsiteY694" fmla="*/ 1683544 h 5400675"/>
              <a:gd name="connsiteX695" fmla="*/ 26956 w 19050"/>
              <a:gd name="connsiteY695" fmla="*/ 1656588 h 5400675"/>
              <a:gd name="connsiteX696" fmla="*/ 0 w 19050"/>
              <a:gd name="connsiteY696" fmla="*/ 1656588 h 5400675"/>
              <a:gd name="connsiteX697" fmla="*/ 0 w 19050"/>
              <a:gd name="connsiteY697" fmla="*/ 1647063 h 5400675"/>
              <a:gd name="connsiteX698" fmla="*/ 26956 w 19050"/>
              <a:gd name="connsiteY698" fmla="*/ 1647063 h 5400675"/>
              <a:gd name="connsiteX699" fmla="*/ 26956 w 19050"/>
              <a:gd name="connsiteY699" fmla="*/ 1656588 h 5400675"/>
              <a:gd name="connsiteX700" fmla="*/ 26956 w 19050"/>
              <a:gd name="connsiteY700" fmla="*/ 1629537 h 5400675"/>
              <a:gd name="connsiteX701" fmla="*/ 0 w 19050"/>
              <a:gd name="connsiteY701" fmla="*/ 1629537 h 5400675"/>
              <a:gd name="connsiteX702" fmla="*/ 0 w 19050"/>
              <a:gd name="connsiteY702" fmla="*/ 1620012 h 5400675"/>
              <a:gd name="connsiteX703" fmla="*/ 26956 w 19050"/>
              <a:gd name="connsiteY703" fmla="*/ 1620012 h 5400675"/>
              <a:gd name="connsiteX704" fmla="*/ 26956 w 19050"/>
              <a:gd name="connsiteY704" fmla="*/ 1629537 h 5400675"/>
              <a:gd name="connsiteX705" fmla="*/ 26956 w 19050"/>
              <a:gd name="connsiteY705" fmla="*/ 1602581 h 5400675"/>
              <a:gd name="connsiteX706" fmla="*/ 0 w 19050"/>
              <a:gd name="connsiteY706" fmla="*/ 1602581 h 5400675"/>
              <a:gd name="connsiteX707" fmla="*/ 0 w 19050"/>
              <a:gd name="connsiteY707" fmla="*/ 1593056 h 5400675"/>
              <a:gd name="connsiteX708" fmla="*/ 26956 w 19050"/>
              <a:gd name="connsiteY708" fmla="*/ 1593056 h 5400675"/>
              <a:gd name="connsiteX709" fmla="*/ 26956 w 19050"/>
              <a:gd name="connsiteY709" fmla="*/ 1602581 h 5400675"/>
              <a:gd name="connsiteX710" fmla="*/ 26956 w 19050"/>
              <a:gd name="connsiteY710" fmla="*/ 1575530 h 5400675"/>
              <a:gd name="connsiteX711" fmla="*/ 0 w 19050"/>
              <a:gd name="connsiteY711" fmla="*/ 1575530 h 5400675"/>
              <a:gd name="connsiteX712" fmla="*/ 0 w 19050"/>
              <a:gd name="connsiteY712" fmla="*/ 1566005 h 5400675"/>
              <a:gd name="connsiteX713" fmla="*/ 26956 w 19050"/>
              <a:gd name="connsiteY713" fmla="*/ 1566005 h 5400675"/>
              <a:gd name="connsiteX714" fmla="*/ 26956 w 19050"/>
              <a:gd name="connsiteY714" fmla="*/ 1575530 h 5400675"/>
              <a:gd name="connsiteX715" fmla="*/ 26956 w 19050"/>
              <a:gd name="connsiteY715" fmla="*/ 1548575 h 5400675"/>
              <a:gd name="connsiteX716" fmla="*/ 0 w 19050"/>
              <a:gd name="connsiteY716" fmla="*/ 1548575 h 5400675"/>
              <a:gd name="connsiteX717" fmla="*/ 0 w 19050"/>
              <a:gd name="connsiteY717" fmla="*/ 1539050 h 5400675"/>
              <a:gd name="connsiteX718" fmla="*/ 26956 w 19050"/>
              <a:gd name="connsiteY718" fmla="*/ 1539050 h 5400675"/>
              <a:gd name="connsiteX719" fmla="*/ 26956 w 19050"/>
              <a:gd name="connsiteY719" fmla="*/ 1548575 h 5400675"/>
              <a:gd name="connsiteX720" fmla="*/ 26956 w 19050"/>
              <a:gd name="connsiteY720" fmla="*/ 1521524 h 5400675"/>
              <a:gd name="connsiteX721" fmla="*/ 0 w 19050"/>
              <a:gd name="connsiteY721" fmla="*/ 1521524 h 5400675"/>
              <a:gd name="connsiteX722" fmla="*/ 0 w 19050"/>
              <a:gd name="connsiteY722" fmla="*/ 1511999 h 5400675"/>
              <a:gd name="connsiteX723" fmla="*/ 26956 w 19050"/>
              <a:gd name="connsiteY723" fmla="*/ 1511999 h 5400675"/>
              <a:gd name="connsiteX724" fmla="*/ 26956 w 19050"/>
              <a:gd name="connsiteY724" fmla="*/ 1521524 h 5400675"/>
              <a:gd name="connsiteX725" fmla="*/ 26956 w 19050"/>
              <a:gd name="connsiteY725" fmla="*/ 1494568 h 5400675"/>
              <a:gd name="connsiteX726" fmla="*/ 0 w 19050"/>
              <a:gd name="connsiteY726" fmla="*/ 1494568 h 5400675"/>
              <a:gd name="connsiteX727" fmla="*/ 0 w 19050"/>
              <a:gd name="connsiteY727" fmla="*/ 1485043 h 5400675"/>
              <a:gd name="connsiteX728" fmla="*/ 26956 w 19050"/>
              <a:gd name="connsiteY728" fmla="*/ 1485043 h 5400675"/>
              <a:gd name="connsiteX729" fmla="*/ 26956 w 19050"/>
              <a:gd name="connsiteY729" fmla="*/ 1494568 h 5400675"/>
              <a:gd name="connsiteX730" fmla="*/ 26956 w 19050"/>
              <a:gd name="connsiteY730" fmla="*/ 1467612 h 5400675"/>
              <a:gd name="connsiteX731" fmla="*/ 0 w 19050"/>
              <a:gd name="connsiteY731" fmla="*/ 1467612 h 5400675"/>
              <a:gd name="connsiteX732" fmla="*/ 0 w 19050"/>
              <a:gd name="connsiteY732" fmla="*/ 1458087 h 5400675"/>
              <a:gd name="connsiteX733" fmla="*/ 26956 w 19050"/>
              <a:gd name="connsiteY733" fmla="*/ 1458087 h 5400675"/>
              <a:gd name="connsiteX734" fmla="*/ 26956 w 19050"/>
              <a:gd name="connsiteY734" fmla="*/ 1467612 h 5400675"/>
              <a:gd name="connsiteX735" fmla="*/ 26956 w 19050"/>
              <a:gd name="connsiteY735" fmla="*/ 1440561 h 5400675"/>
              <a:gd name="connsiteX736" fmla="*/ 0 w 19050"/>
              <a:gd name="connsiteY736" fmla="*/ 1440561 h 5400675"/>
              <a:gd name="connsiteX737" fmla="*/ 0 w 19050"/>
              <a:gd name="connsiteY737" fmla="*/ 1431036 h 5400675"/>
              <a:gd name="connsiteX738" fmla="*/ 26956 w 19050"/>
              <a:gd name="connsiteY738" fmla="*/ 1431036 h 5400675"/>
              <a:gd name="connsiteX739" fmla="*/ 26956 w 19050"/>
              <a:gd name="connsiteY739" fmla="*/ 1440561 h 5400675"/>
              <a:gd name="connsiteX740" fmla="*/ 26956 w 19050"/>
              <a:gd name="connsiteY740" fmla="*/ 1413605 h 5400675"/>
              <a:gd name="connsiteX741" fmla="*/ 0 w 19050"/>
              <a:gd name="connsiteY741" fmla="*/ 1413605 h 5400675"/>
              <a:gd name="connsiteX742" fmla="*/ 0 w 19050"/>
              <a:gd name="connsiteY742" fmla="*/ 1404080 h 5400675"/>
              <a:gd name="connsiteX743" fmla="*/ 26956 w 19050"/>
              <a:gd name="connsiteY743" fmla="*/ 1404080 h 5400675"/>
              <a:gd name="connsiteX744" fmla="*/ 26956 w 19050"/>
              <a:gd name="connsiteY744" fmla="*/ 1413605 h 5400675"/>
              <a:gd name="connsiteX745" fmla="*/ 26956 w 19050"/>
              <a:gd name="connsiteY745" fmla="*/ 1386554 h 5400675"/>
              <a:gd name="connsiteX746" fmla="*/ 0 w 19050"/>
              <a:gd name="connsiteY746" fmla="*/ 1386554 h 5400675"/>
              <a:gd name="connsiteX747" fmla="*/ 0 w 19050"/>
              <a:gd name="connsiteY747" fmla="*/ 1377029 h 5400675"/>
              <a:gd name="connsiteX748" fmla="*/ 26956 w 19050"/>
              <a:gd name="connsiteY748" fmla="*/ 1377029 h 5400675"/>
              <a:gd name="connsiteX749" fmla="*/ 26956 w 19050"/>
              <a:gd name="connsiteY749" fmla="*/ 1386554 h 5400675"/>
              <a:gd name="connsiteX750" fmla="*/ 26956 w 19050"/>
              <a:gd name="connsiteY750" fmla="*/ 1359599 h 5400675"/>
              <a:gd name="connsiteX751" fmla="*/ 0 w 19050"/>
              <a:gd name="connsiteY751" fmla="*/ 1359599 h 5400675"/>
              <a:gd name="connsiteX752" fmla="*/ 0 w 19050"/>
              <a:gd name="connsiteY752" fmla="*/ 1350074 h 5400675"/>
              <a:gd name="connsiteX753" fmla="*/ 26956 w 19050"/>
              <a:gd name="connsiteY753" fmla="*/ 1350074 h 5400675"/>
              <a:gd name="connsiteX754" fmla="*/ 26956 w 19050"/>
              <a:gd name="connsiteY754" fmla="*/ 1359599 h 5400675"/>
              <a:gd name="connsiteX755" fmla="*/ 26956 w 19050"/>
              <a:gd name="connsiteY755" fmla="*/ 1332548 h 5400675"/>
              <a:gd name="connsiteX756" fmla="*/ 0 w 19050"/>
              <a:gd name="connsiteY756" fmla="*/ 1332548 h 5400675"/>
              <a:gd name="connsiteX757" fmla="*/ 0 w 19050"/>
              <a:gd name="connsiteY757" fmla="*/ 1323023 h 5400675"/>
              <a:gd name="connsiteX758" fmla="*/ 26956 w 19050"/>
              <a:gd name="connsiteY758" fmla="*/ 1323023 h 5400675"/>
              <a:gd name="connsiteX759" fmla="*/ 26956 w 19050"/>
              <a:gd name="connsiteY759" fmla="*/ 1332548 h 5400675"/>
              <a:gd name="connsiteX760" fmla="*/ 26956 w 19050"/>
              <a:gd name="connsiteY760" fmla="*/ 1305592 h 5400675"/>
              <a:gd name="connsiteX761" fmla="*/ 0 w 19050"/>
              <a:gd name="connsiteY761" fmla="*/ 1305592 h 5400675"/>
              <a:gd name="connsiteX762" fmla="*/ 0 w 19050"/>
              <a:gd name="connsiteY762" fmla="*/ 1296067 h 5400675"/>
              <a:gd name="connsiteX763" fmla="*/ 26956 w 19050"/>
              <a:gd name="connsiteY763" fmla="*/ 1296067 h 5400675"/>
              <a:gd name="connsiteX764" fmla="*/ 26956 w 19050"/>
              <a:gd name="connsiteY764" fmla="*/ 1305592 h 5400675"/>
              <a:gd name="connsiteX765" fmla="*/ 26956 w 19050"/>
              <a:gd name="connsiteY765" fmla="*/ 1278541 h 5400675"/>
              <a:gd name="connsiteX766" fmla="*/ 0 w 19050"/>
              <a:gd name="connsiteY766" fmla="*/ 1278541 h 5400675"/>
              <a:gd name="connsiteX767" fmla="*/ 0 w 19050"/>
              <a:gd name="connsiteY767" fmla="*/ 1269016 h 5400675"/>
              <a:gd name="connsiteX768" fmla="*/ 26956 w 19050"/>
              <a:gd name="connsiteY768" fmla="*/ 1269016 h 5400675"/>
              <a:gd name="connsiteX769" fmla="*/ 26956 w 19050"/>
              <a:gd name="connsiteY769" fmla="*/ 1278541 h 5400675"/>
              <a:gd name="connsiteX770" fmla="*/ 26956 w 19050"/>
              <a:gd name="connsiteY770" fmla="*/ 1251585 h 5400675"/>
              <a:gd name="connsiteX771" fmla="*/ 0 w 19050"/>
              <a:gd name="connsiteY771" fmla="*/ 1251585 h 5400675"/>
              <a:gd name="connsiteX772" fmla="*/ 0 w 19050"/>
              <a:gd name="connsiteY772" fmla="*/ 1242060 h 5400675"/>
              <a:gd name="connsiteX773" fmla="*/ 26956 w 19050"/>
              <a:gd name="connsiteY773" fmla="*/ 1242060 h 5400675"/>
              <a:gd name="connsiteX774" fmla="*/ 26956 w 19050"/>
              <a:gd name="connsiteY774" fmla="*/ 1251585 h 5400675"/>
              <a:gd name="connsiteX775" fmla="*/ 26956 w 19050"/>
              <a:gd name="connsiteY775" fmla="*/ 1224534 h 5400675"/>
              <a:gd name="connsiteX776" fmla="*/ 0 w 19050"/>
              <a:gd name="connsiteY776" fmla="*/ 1224534 h 5400675"/>
              <a:gd name="connsiteX777" fmla="*/ 0 w 19050"/>
              <a:gd name="connsiteY777" fmla="*/ 1215009 h 5400675"/>
              <a:gd name="connsiteX778" fmla="*/ 26956 w 19050"/>
              <a:gd name="connsiteY778" fmla="*/ 1215009 h 5400675"/>
              <a:gd name="connsiteX779" fmla="*/ 26956 w 19050"/>
              <a:gd name="connsiteY779" fmla="*/ 1224534 h 5400675"/>
              <a:gd name="connsiteX780" fmla="*/ 26956 w 19050"/>
              <a:gd name="connsiteY780" fmla="*/ 1197578 h 5400675"/>
              <a:gd name="connsiteX781" fmla="*/ 0 w 19050"/>
              <a:gd name="connsiteY781" fmla="*/ 1197578 h 5400675"/>
              <a:gd name="connsiteX782" fmla="*/ 0 w 19050"/>
              <a:gd name="connsiteY782" fmla="*/ 1188053 h 5400675"/>
              <a:gd name="connsiteX783" fmla="*/ 26956 w 19050"/>
              <a:gd name="connsiteY783" fmla="*/ 1188053 h 5400675"/>
              <a:gd name="connsiteX784" fmla="*/ 26956 w 19050"/>
              <a:gd name="connsiteY784" fmla="*/ 1197578 h 5400675"/>
              <a:gd name="connsiteX785" fmla="*/ 26956 w 19050"/>
              <a:gd name="connsiteY785" fmla="*/ 1170527 h 5400675"/>
              <a:gd name="connsiteX786" fmla="*/ 0 w 19050"/>
              <a:gd name="connsiteY786" fmla="*/ 1170527 h 5400675"/>
              <a:gd name="connsiteX787" fmla="*/ 0 w 19050"/>
              <a:gd name="connsiteY787" fmla="*/ 1161002 h 5400675"/>
              <a:gd name="connsiteX788" fmla="*/ 26956 w 19050"/>
              <a:gd name="connsiteY788" fmla="*/ 1161002 h 5400675"/>
              <a:gd name="connsiteX789" fmla="*/ 26956 w 19050"/>
              <a:gd name="connsiteY789" fmla="*/ 1170527 h 5400675"/>
              <a:gd name="connsiteX790" fmla="*/ 26956 w 19050"/>
              <a:gd name="connsiteY790" fmla="*/ 1143572 h 5400675"/>
              <a:gd name="connsiteX791" fmla="*/ 0 w 19050"/>
              <a:gd name="connsiteY791" fmla="*/ 1143572 h 5400675"/>
              <a:gd name="connsiteX792" fmla="*/ 0 w 19050"/>
              <a:gd name="connsiteY792" fmla="*/ 1134047 h 5400675"/>
              <a:gd name="connsiteX793" fmla="*/ 26956 w 19050"/>
              <a:gd name="connsiteY793" fmla="*/ 1134047 h 5400675"/>
              <a:gd name="connsiteX794" fmla="*/ 26956 w 19050"/>
              <a:gd name="connsiteY794" fmla="*/ 1143572 h 5400675"/>
              <a:gd name="connsiteX795" fmla="*/ 26956 w 19050"/>
              <a:gd name="connsiteY795" fmla="*/ 1116521 h 5400675"/>
              <a:gd name="connsiteX796" fmla="*/ 0 w 19050"/>
              <a:gd name="connsiteY796" fmla="*/ 1116521 h 5400675"/>
              <a:gd name="connsiteX797" fmla="*/ 0 w 19050"/>
              <a:gd name="connsiteY797" fmla="*/ 1106996 h 5400675"/>
              <a:gd name="connsiteX798" fmla="*/ 26956 w 19050"/>
              <a:gd name="connsiteY798" fmla="*/ 1106996 h 5400675"/>
              <a:gd name="connsiteX799" fmla="*/ 26956 w 19050"/>
              <a:gd name="connsiteY799" fmla="*/ 1116521 h 5400675"/>
              <a:gd name="connsiteX800" fmla="*/ 26956 w 19050"/>
              <a:gd name="connsiteY800" fmla="*/ 1089565 h 5400675"/>
              <a:gd name="connsiteX801" fmla="*/ 0 w 19050"/>
              <a:gd name="connsiteY801" fmla="*/ 1089565 h 5400675"/>
              <a:gd name="connsiteX802" fmla="*/ 0 w 19050"/>
              <a:gd name="connsiteY802" fmla="*/ 1080040 h 5400675"/>
              <a:gd name="connsiteX803" fmla="*/ 26956 w 19050"/>
              <a:gd name="connsiteY803" fmla="*/ 1080040 h 5400675"/>
              <a:gd name="connsiteX804" fmla="*/ 26956 w 19050"/>
              <a:gd name="connsiteY804" fmla="*/ 1089565 h 5400675"/>
              <a:gd name="connsiteX805" fmla="*/ 26956 w 19050"/>
              <a:gd name="connsiteY805" fmla="*/ 1062514 h 5400675"/>
              <a:gd name="connsiteX806" fmla="*/ 0 w 19050"/>
              <a:gd name="connsiteY806" fmla="*/ 1062514 h 5400675"/>
              <a:gd name="connsiteX807" fmla="*/ 0 w 19050"/>
              <a:gd name="connsiteY807" fmla="*/ 1052989 h 5400675"/>
              <a:gd name="connsiteX808" fmla="*/ 26956 w 19050"/>
              <a:gd name="connsiteY808" fmla="*/ 1052989 h 5400675"/>
              <a:gd name="connsiteX809" fmla="*/ 26956 w 19050"/>
              <a:gd name="connsiteY809" fmla="*/ 1062514 h 5400675"/>
              <a:gd name="connsiteX810" fmla="*/ 26956 w 19050"/>
              <a:gd name="connsiteY810" fmla="*/ 1035558 h 5400675"/>
              <a:gd name="connsiteX811" fmla="*/ 0 w 19050"/>
              <a:gd name="connsiteY811" fmla="*/ 1035558 h 5400675"/>
              <a:gd name="connsiteX812" fmla="*/ 0 w 19050"/>
              <a:gd name="connsiteY812" fmla="*/ 1026033 h 5400675"/>
              <a:gd name="connsiteX813" fmla="*/ 26956 w 19050"/>
              <a:gd name="connsiteY813" fmla="*/ 1026033 h 5400675"/>
              <a:gd name="connsiteX814" fmla="*/ 26956 w 19050"/>
              <a:gd name="connsiteY814" fmla="*/ 1035558 h 5400675"/>
              <a:gd name="connsiteX815" fmla="*/ 26956 w 19050"/>
              <a:gd name="connsiteY815" fmla="*/ 1008602 h 5400675"/>
              <a:gd name="connsiteX816" fmla="*/ 0 w 19050"/>
              <a:gd name="connsiteY816" fmla="*/ 1008602 h 5400675"/>
              <a:gd name="connsiteX817" fmla="*/ 0 w 19050"/>
              <a:gd name="connsiteY817" fmla="*/ 999077 h 5400675"/>
              <a:gd name="connsiteX818" fmla="*/ 26956 w 19050"/>
              <a:gd name="connsiteY818" fmla="*/ 999077 h 5400675"/>
              <a:gd name="connsiteX819" fmla="*/ 26956 w 19050"/>
              <a:gd name="connsiteY819" fmla="*/ 1008602 h 5400675"/>
              <a:gd name="connsiteX820" fmla="*/ 26956 w 19050"/>
              <a:gd name="connsiteY820" fmla="*/ 981551 h 5400675"/>
              <a:gd name="connsiteX821" fmla="*/ 0 w 19050"/>
              <a:gd name="connsiteY821" fmla="*/ 981551 h 5400675"/>
              <a:gd name="connsiteX822" fmla="*/ 0 w 19050"/>
              <a:gd name="connsiteY822" fmla="*/ 972026 h 5400675"/>
              <a:gd name="connsiteX823" fmla="*/ 26956 w 19050"/>
              <a:gd name="connsiteY823" fmla="*/ 972026 h 5400675"/>
              <a:gd name="connsiteX824" fmla="*/ 26956 w 19050"/>
              <a:gd name="connsiteY824" fmla="*/ 981551 h 5400675"/>
              <a:gd name="connsiteX825" fmla="*/ 26956 w 19050"/>
              <a:gd name="connsiteY825" fmla="*/ 954596 h 5400675"/>
              <a:gd name="connsiteX826" fmla="*/ 0 w 19050"/>
              <a:gd name="connsiteY826" fmla="*/ 954596 h 5400675"/>
              <a:gd name="connsiteX827" fmla="*/ 0 w 19050"/>
              <a:gd name="connsiteY827" fmla="*/ 945071 h 5400675"/>
              <a:gd name="connsiteX828" fmla="*/ 26956 w 19050"/>
              <a:gd name="connsiteY828" fmla="*/ 945071 h 5400675"/>
              <a:gd name="connsiteX829" fmla="*/ 26956 w 19050"/>
              <a:gd name="connsiteY829" fmla="*/ 954596 h 5400675"/>
              <a:gd name="connsiteX830" fmla="*/ 26956 w 19050"/>
              <a:gd name="connsiteY830" fmla="*/ 927545 h 5400675"/>
              <a:gd name="connsiteX831" fmla="*/ 0 w 19050"/>
              <a:gd name="connsiteY831" fmla="*/ 927545 h 5400675"/>
              <a:gd name="connsiteX832" fmla="*/ 0 w 19050"/>
              <a:gd name="connsiteY832" fmla="*/ 918020 h 5400675"/>
              <a:gd name="connsiteX833" fmla="*/ 26956 w 19050"/>
              <a:gd name="connsiteY833" fmla="*/ 918020 h 5400675"/>
              <a:gd name="connsiteX834" fmla="*/ 26956 w 19050"/>
              <a:gd name="connsiteY834" fmla="*/ 927545 h 5400675"/>
              <a:gd name="connsiteX835" fmla="*/ 26956 w 19050"/>
              <a:gd name="connsiteY835" fmla="*/ 900589 h 5400675"/>
              <a:gd name="connsiteX836" fmla="*/ 0 w 19050"/>
              <a:gd name="connsiteY836" fmla="*/ 900589 h 5400675"/>
              <a:gd name="connsiteX837" fmla="*/ 0 w 19050"/>
              <a:gd name="connsiteY837" fmla="*/ 891064 h 5400675"/>
              <a:gd name="connsiteX838" fmla="*/ 26956 w 19050"/>
              <a:gd name="connsiteY838" fmla="*/ 891064 h 5400675"/>
              <a:gd name="connsiteX839" fmla="*/ 26956 w 19050"/>
              <a:gd name="connsiteY839" fmla="*/ 900589 h 5400675"/>
              <a:gd name="connsiteX840" fmla="*/ 26956 w 19050"/>
              <a:gd name="connsiteY840" fmla="*/ 873538 h 5400675"/>
              <a:gd name="connsiteX841" fmla="*/ 0 w 19050"/>
              <a:gd name="connsiteY841" fmla="*/ 873538 h 5400675"/>
              <a:gd name="connsiteX842" fmla="*/ 0 w 19050"/>
              <a:gd name="connsiteY842" fmla="*/ 864013 h 5400675"/>
              <a:gd name="connsiteX843" fmla="*/ 26956 w 19050"/>
              <a:gd name="connsiteY843" fmla="*/ 864013 h 5400675"/>
              <a:gd name="connsiteX844" fmla="*/ 26956 w 19050"/>
              <a:gd name="connsiteY844" fmla="*/ 873538 h 5400675"/>
              <a:gd name="connsiteX845" fmla="*/ 26956 w 19050"/>
              <a:gd name="connsiteY845" fmla="*/ 846582 h 5400675"/>
              <a:gd name="connsiteX846" fmla="*/ 0 w 19050"/>
              <a:gd name="connsiteY846" fmla="*/ 846582 h 5400675"/>
              <a:gd name="connsiteX847" fmla="*/ 0 w 19050"/>
              <a:gd name="connsiteY847" fmla="*/ 837057 h 5400675"/>
              <a:gd name="connsiteX848" fmla="*/ 26956 w 19050"/>
              <a:gd name="connsiteY848" fmla="*/ 837057 h 5400675"/>
              <a:gd name="connsiteX849" fmla="*/ 26956 w 19050"/>
              <a:gd name="connsiteY849" fmla="*/ 846582 h 5400675"/>
              <a:gd name="connsiteX850" fmla="*/ 26956 w 19050"/>
              <a:gd name="connsiteY850" fmla="*/ 819531 h 5400675"/>
              <a:gd name="connsiteX851" fmla="*/ 0 w 19050"/>
              <a:gd name="connsiteY851" fmla="*/ 819531 h 5400675"/>
              <a:gd name="connsiteX852" fmla="*/ 0 w 19050"/>
              <a:gd name="connsiteY852" fmla="*/ 810006 h 5400675"/>
              <a:gd name="connsiteX853" fmla="*/ 26956 w 19050"/>
              <a:gd name="connsiteY853" fmla="*/ 810006 h 5400675"/>
              <a:gd name="connsiteX854" fmla="*/ 26956 w 19050"/>
              <a:gd name="connsiteY854" fmla="*/ 819531 h 5400675"/>
              <a:gd name="connsiteX855" fmla="*/ 26956 w 19050"/>
              <a:gd name="connsiteY855" fmla="*/ 792575 h 5400675"/>
              <a:gd name="connsiteX856" fmla="*/ 0 w 19050"/>
              <a:gd name="connsiteY856" fmla="*/ 792575 h 5400675"/>
              <a:gd name="connsiteX857" fmla="*/ 0 w 19050"/>
              <a:gd name="connsiteY857" fmla="*/ 783050 h 5400675"/>
              <a:gd name="connsiteX858" fmla="*/ 26956 w 19050"/>
              <a:gd name="connsiteY858" fmla="*/ 783050 h 5400675"/>
              <a:gd name="connsiteX859" fmla="*/ 26956 w 19050"/>
              <a:gd name="connsiteY859" fmla="*/ 792575 h 5400675"/>
              <a:gd name="connsiteX860" fmla="*/ 26956 w 19050"/>
              <a:gd name="connsiteY860" fmla="*/ 765524 h 5400675"/>
              <a:gd name="connsiteX861" fmla="*/ 0 w 19050"/>
              <a:gd name="connsiteY861" fmla="*/ 765524 h 5400675"/>
              <a:gd name="connsiteX862" fmla="*/ 0 w 19050"/>
              <a:gd name="connsiteY862" fmla="*/ 755999 h 5400675"/>
              <a:gd name="connsiteX863" fmla="*/ 26956 w 19050"/>
              <a:gd name="connsiteY863" fmla="*/ 755999 h 5400675"/>
              <a:gd name="connsiteX864" fmla="*/ 26956 w 19050"/>
              <a:gd name="connsiteY864" fmla="*/ 765524 h 5400675"/>
              <a:gd name="connsiteX865" fmla="*/ 26956 w 19050"/>
              <a:gd name="connsiteY865" fmla="*/ 738569 h 5400675"/>
              <a:gd name="connsiteX866" fmla="*/ 0 w 19050"/>
              <a:gd name="connsiteY866" fmla="*/ 738569 h 5400675"/>
              <a:gd name="connsiteX867" fmla="*/ 0 w 19050"/>
              <a:gd name="connsiteY867" fmla="*/ 729044 h 5400675"/>
              <a:gd name="connsiteX868" fmla="*/ 26956 w 19050"/>
              <a:gd name="connsiteY868" fmla="*/ 729044 h 5400675"/>
              <a:gd name="connsiteX869" fmla="*/ 26956 w 19050"/>
              <a:gd name="connsiteY869" fmla="*/ 738569 h 5400675"/>
              <a:gd name="connsiteX870" fmla="*/ 26956 w 19050"/>
              <a:gd name="connsiteY870" fmla="*/ 711518 h 5400675"/>
              <a:gd name="connsiteX871" fmla="*/ 0 w 19050"/>
              <a:gd name="connsiteY871" fmla="*/ 711518 h 5400675"/>
              <a:gd name="connsiteX872" fmla="*/ 0 w 19050"/>
              <a:gd name="connsiteY872" fmla="*/ 701993 h 5400675"/>
              <a:gd name="connsiteX873" fmla="*/ 26956 w 19050"/>
              <a:gd name="connsiteY873" fmla="*/ 701993 h 5400675"/>
              <a:gd name="connsiteX874" fmla="*/ 26956 w 19050"/>
              <a:gd name="connsiteY874" fmla="*/ 711518 h 5400675"/>
              <a:gd name="connsiteX875" fmla="*/ 26956 w 19050"/>
              <a:gd name="connsiteY875" fmla="*/ 684562 h 5400675"/>
              <a:gd name="connsiteX876" fmla="*/ 0 w 19050"/>
              <a:gd name="connsiteY876" fmla="*/ 684562 h 5400675"/>
              <a:gd name="connsiteX877" fmla="*/ 0 w 19050"/>
              <a:gd name="connsiteY877" fmla="*/ 675037 h 5400675"/>
              <a:gd name="connsiteX878" fmla="*/ 26956 w 19050"/>
              <a:gd name="connsiteY878" fmla="*/ 675037 h 5400675"/>
              <a:gd name="connsiteX879" fmla="*/ 26956 w 19050"/>
              <a:gd name="connsiteY879" fmla="*/ 684562 h 5400675"/>
              <a:gd name="connsiteX880" fmla="*/ 26956 w 19050"/>
              <a:gd name="connsiteY880" fmla="*/ 657606 h 5400675"/>
              <a:gd name="connsiteX881" fmla="*/ 0 w 19050"/>
              <a:gd name="connsiteY881" fmla="*/ 657606 h 5400675"/>
              <a:gd name="connsiteX882" fmla="*/ 0 w 19050"/>
              <a:gd name="connsiteY882" fmla="*/ 648081 h 5400675"/>
              <a:gd name="connsiteX883" fmla="*/ 26956 w 19050"/>
              <a:gd name="connsiteY883" fmla="*/ 648081 h 5400675"/>
              <a:gd name="connsiteX884" fmla="*/ 26956 w 19050"/>
              <a:gd name="connsiteY884" fmla="*/ 657606 h 5400675"/>
              <a:gd name="connsiteX885" fmla="*/ 26956 w 19050"/>
              <a:gd name="connsiteY885" fmla="*/ 630555 h 5400675"/>
              <a:gd name="connsiteX886" fmla="*/ 0 w 19050"/>
              <a:gd name="connsiteY886" fmla="*/ 630555 h 5400675"/>
              <a:gd name="connsiteX887" fmla="*/ 0 w 19050"/>
              <a:gd name="connsiteY887" fmla="*/ 621030 h 5400675"/>
              <a:gd name="connsiteX888" fmla="*/ 26956 w 19050"/>
              <a:gd name="connsiteY888" fmla="*/ 621030 h 5400675"/>
              <a:gd name="connsiteX889" fmla="*/ 26956 w 19050"/>
              <a:gd name="connsiteY889" fmla="*/ 630555 h 5400675"/>
              <a:gd name="connsiteX890" fmla="*/ 26956 w 19050"/>
              <a:gd name="connsiteY890" fmla="*/ 603599 h 5400675"/>
              <a:gd name="connsiteX891" fmla="*/ 0 w 19050"/>
              <a:gd name="connsiteY891" fmla="*/ 603599 h 5400675"/>
              <a:gd name="connsiteX892" fmla="*/ 0 w 19050"/>
              <a:gd name="connsiteY892" fmla="*/ 594074 h 5400675"/>
              <a:gd name="connsiteX893" fmla="*/ 26956 w 19050"/>
              <a:gd name="connsiteY893" fmla="*/ 594074 h 5400675"/>
              <a:gd name="connsiteX894" fmla="*/ 26956 w 19050"/>
              <a:gd name="connsiteY894" fmla="*/ 603599 h 5400675"/>
              <a:gd name="connsiteX895" fmla="*/ 26956 w 19050"/>
              <a:gd name="connsiteY895" fmla="*/ 576548 h 5400675"/>
              <a:gd name="connsiteX896" fmla="*/ 0 w 19050"/>
              <a:gd name="connsiteY896" fmla="*/ 576548 h 5400675"/>
              <a:gd name="connsiteX897" fmla="*/ 0 w 19050"/>
              <a:gd name="connsiteY897" fmla="*/ 567023 h 5400675"/>
              <a:gd name="connsiteX898" fmla="*/ 26956 w 19050"/>
              <a:gd name="connsiteY898" fmla="*/ 567023 h 5400675"/>
              <a:gd name="connsiteX899" fmla="*/ 26956 w 19050"/>
              <a:gd name="connsiteY899" fmla="*/ 576548 h 5400675"/>
              <a:gd name="connsiteX900" fmla="*/ 26956 w 19050"/>
              <a:gd name="connsiteY900" fmla="*/ 549593 h 5400675"/>
              <a:gd name="connsiteX901" fmla="*/ 0 w 19050"/>
              <a:gd name="connsiteY901" fmla="*/ 549593 h 5400675"/>
              <a:gd name="connsiteX902" fmla="*/ 0 w 19050"/>
              <a:gd name="connsiteY902" fmla="*/ 540068 h 5400675"/>
              <a:gd name="connsiteX903" fmla="*/ 26956 w 19050"/>
              <a:gd name="connsiteY903" fmla="*/ 540068 h 5400675"/>
              <a:gd name="connsiteX904" fmla="*/ 26956 w 19050"/>
              <a:gd name="connsiteY904" fmla="*/ 549593 h 5400675"/>
              <a:gd name="connsiteX905" fmla="*/ 26956 w 19050"/>
              <a:gd name="connsiteY905" fmla="*/ 522542 h 5400675"/>
              <a:gd name="connsiteX906" fmla="*/ 0 w 19050"/>
              <a:gd name="connsiteY906" fmla="*/ 522542 h 5400675"/>
              <a:gd name="connsiteX907" fmla="*/ 0 w 19050"/>
              <a:gd name="connsiteY907" fmla="*/ 513017 h 5400675"/>
              <a:gd name="connsiteX908" fmla="*/ 26956 w 19050"/>
              <a:gd name="connsiteY908" fmla="*/ 513017 h 5400675"/>
              <a:gd name="connsiteX909" fmla="*/ 26956 w 19050"/>
              <a:gd name="connsiteY909" fmla="*/ 522542 h 5400675"/>
              <a:gd name="connsiteX910" fmla="*/ 26956 w 19050"/>
              <a:gd name="connsiteY910" fmla="*/ 495586 h 5400675"/>
              <a:gd name="connsiteX911" fmla="*/ 0 w 19050"/>
              <a:gd name="connsiteY911" fmla="*/ 495586 h 5400675"/>
              <a:gd name="connsiteX912" fmla="*/ 0 w 19050"/>
              <a:gd name="connsiteY912" fmla="*/ 486061 h 5400675"/>
              <a:gd name="connsiteX913" fmla="*/ 26956 w 19050"/>
              <a:gd name="connsiteY913" fmla="*/ 486061 h 5400675"/>
              <a:gd name="connsiteX914" fmla="*/ 26956 w 19050"/>
              <a:gd name="connsiteY914" fmla="*/ 495586 h 5400675"/>
              <a:gd name="connsiteX915" fmla="*/ 26956 w 19050"/>
              <a:gd name="connsiteY915" fmla="*/ 468535 h 5400675"/>
              <a:gd name="connsiteX916" fmla="*/ 0 w 19050"/>
              <a:gd name="connsiteY916" fmla="*/ 468535 h 5400675"/>
              <a:gd name="connsiteX917" fmla="*/ 0 w 19050"/>
              <a:gd name="connsiteY917" fmla="*/ 459010 h 5400675"/>
              <a:gd name="connsiteX918" fmla="*/ 26956 w 19050"/>
              <a:gd name="connsiteY918" fmla="*/ 459010 h 5400675"/>
              <a:gd name="connsiteX919" fmla="*/ 26956 w 19050"/>
              <a:gd name="connsiteY919" fmla="*/ 468535 h 5400675"/>
              <a:gd name="connsiteX920" fmla="*/ 26956 w 19050"/>
              <a:gd name="connsiteY920" fmla="*/ 441579 h 5400675"/>
              <a:gd name="connsiteX921" fmla="*/ 0 w 19050"/>
              <a:gd name="connsiteY921" fmla="*/ 441579 h 5400675"/>
              <a:gd name="connsiteX922" fmla="*/ 0 w 19050"/>
              <a:gd name="connsiteY922" fmla="*/ 432054 h 5400675"/>
              <a:gd name="connsiteX923" fmla="*/ 26956 w 19050"/>
              <a:gd name="connsiteY923" fmla="*/ 432054 h 5400675"/>
              <a:gd name="connsiteX924" fmla="*/ 26956 w 19050"/>
              <a:gd name="connsiteY924" fmla="*/ 441579 h 5400675"/>
              <a:gd name="connsiteX925" fmla="*/ 26956 w 19050"/>
              <a:gd name="connsiteY925" fmla="*/ 414528 h 5400675"/>
              <a:gd name="connsiteX926" fmla="*/ 0 w 19050"/>
              <a:gd name="connsiteY926" fmla="*/ 414528 h 5400675"/>
              <a:gd name="connsiteX927" fmla="*/ 0 w 19050"/>
              <a:gd name="connsiteY927" fmla="*/ 405003 h 5400675"/>
              <a:gd name="connsiteX928" fmla="*/ 26956 w 19050"/>
              <a:gd name="connsiteY928" fmla="*/ 405003 h 5400675"/>
              <a:gd name="connsiteX929" fmla="*/ 26956 w 19050"/>
              <a:gd name="connsiteY929" fmla="*/ 414528 h 5400675"/>
              <a:gd name="connsiteX930" fmla="*/ 26956 w 19050"/>
              <a:gd name="connsiteY930" fmla="*/ 387572 h 5400675"/>
              <a:gd name="connsiteX931" fmla="*/ 0 w 19050"/>
              <a:gd name="connsiteY931" fmla="*/ 387572 h 5400675"/>
              <a:gd name="connsiteX932" fmla="*/ 0 w 19050"/>
              <a:gd name="connsiteY932" fmla="*/ 378047 h 5400675"/>
              <a:gd name="connsiteX933" fmla="*/ 26956 w 19050"/>
              <a:gd name="connsiteY933" fmla="*/ 378047 h 5400675"/>
              <a:gd name="connsiteX934" fmla="*/ 26956 w 19050"/>
              <a:gd name="connsiteY934" fmla="*/ 387572 h 5400675"/>
              <a:gd name="connsiteX935" fmla="*/ 26956 w 19050"/>
              <a:gd name="connsiteY935" fmla="*/ 360521 h 5400675"/>
              <a:gd name="connsiteX936" fmla="*/ 0 w 19050"/>
              <a:gd name="connsiteY936" fmla="*/ 360521 h 5400675"/>
              <a:gd name="connsiteX937" fmla="*/ 0 w 19050"/>
              <a:gd name="connsiteY937" fmla="*/ 350996 h 5400675"/>
              <a:gd name="connsiteX938" fmla="*/ 26956 w 19050"/>
              <a:gd name="connsiteY938" fmla="*/ 350996 h 5400675"/>
              <a:gd name="connsiteX939" fmla="*/ 26956 w 19050"/>
              <a:gd name="connsiteY939" fmla="*/ 360521 h 5400675"/>
              <a:gd name="connsiteX940" fmla="*/ 26956 w 19050"/>
              <a:gd name="connsiteY940" fmla="*/ 333566 h 5400675"/>
              <a:gd name="connsiteX941" fmla="*/ 0 w 19050"/>
              <a:gd name="connsiteY941" fmla="*/ 333566 h 5400675"/>
              <a:gd name="connsiteX942" fmla="*/ 0 w 19050"/>
              <a:gd name="connsiteY942" fmla="*/ 324041 h 5400675"/>
              <a:gd name="connsiteX943" fmla="*/ 26956 w 19050"/>
              <a:gd name="connsiteY943" fmla="*/ 324041 h 5400675"/>
              <a:gd name="connsiteX944" fmla="*/ 26956 w 19050"/>
              <a:gd name="connsiteY944" fmla="*/ 333566 h 5400675"/>
              <a:gd name="connsiteX945" fmla="*/ 26956 w 19050"/>
              <a:gd name="connsiteY945" fmla="*/ 306610 h 5400675"/>
              <a:gd name="connsiteX946" fmla="*/ 0 w 19050"/>
              <a:gd name="connsiteY946" fmla="*/ 306610 h 5400675"/>
              <a:gd name="connsiteX947" fmla="*/ 0 w 19050"/>
              <a:gd name="connsiteY947" fmla="*/ 297085 h 5400675"/>
              <a:gd name="connsiteX948" fmla="*/ 26956 w 19050"/>
              <a:gd name="connsiteY948" fmla="*/ 297085 h 5400675"/>
              <a:gd name="connsiteX949" fmla="*/ 26956 w 19050"/>
              <a:gd name="connsiteY949" fmla="*/ 306610 h 5400675"/>
              <a:gd name="connsiteX950" fmla="*/ 26956 w 19050"/>
              <a:gd name="connsiteY950" fmla="*/ 279559 h 5400675"/>
              <a:gd name="connsiteX951" fmla="*/ 0 w 19050"/>
              <a:gd name="connsiteY951" fmla="*/ 279559 h 5400675"/>
              <a:gd name="connsiteX952" fmla="*/ 0 w 19050"/>
              <a:gd name="connsiteY952" fmla="*/ 270034 h 5400675"/>
              <a:gd name="connsiteX953" fmla="*/ 26956 w 19050"/>
              <a:gd name="connsiteY953" fmla="*/ 270034 h 5400675"/>
              <a:gd name="connsiteX954" fmla="*/ 26956 w 19050"/>
              <a:gd name="connsiteY954" fmla="*/ 279559 h 5400675"/>
              <a:gd name="connsiteX955" fmla="*/ 26956 w 19050"/>
              <a:gd name="connsiteY955" fmla="*/ 252603 h 5400675"/>
              <a:gd name="connsiteX956" fmla="*/ 0 w 19050"/>
              <a:gd name="connsiteY956" fmla="*/ 252603 h 5400675"/>
              <a:gd name="connsiteX957" fmla="*/ 0 w 19050"/>
              <a:gd name="connsiteY957" fmla="*/ 243078 h 5400675"/>
              <a:gd name="connsiteX958" fmla="*/ 26956 w 19050"/>
              <a:gd name="connsiteY958" fmla="*/ 243078 h 5400675"/>
              <a:gd name="connsiteX959" fmla="*/ 26956 w 19050"/>
              <a:gd name="connsiteY959" fmla="*/ 252603 h 5400675"/>
              <a:gd name="connsiteX960" fmla="*/ 26956 w 19050"/>
              <a:gd name="connsiteY960" fmla="*/ 225552 h 5400675"/>
              <a:gd name="connsiteX961" fmla="*/ 0 w 19050"/>
              <a:gd name="connsiteY961" fmla="*/ 225552 h 5400675"/>
              <a:gd name="connsiteX962" fmla="*/ 0 w 19050"/>
              <a:gd name="connsiteY962" fmla="*/ 216027 h 5400675"/>
              <a:gd name="connsiteX963" fmla="*/ 26956 w 19050"/>
              <a:gd name="connsiteY963" fmla="*/ 216027 h 5400675"/>
              <a:gd name="connsiteX964" fmla="*/ 26956 w 19050"/>
              <a:gd name="connsiteY964" fmla="*/ 225552 h 5400675"/>
              <a:gd name="connsiteX965" fmla="*/ 26956 w 19050"/>
              <a:gd name="connsiteY965" fmla="*/ 198596 h 5400675"/>
              <a:gd name="connsiteX966" fmla="*/ 0 w 19050"/>
              <a:gd name="connsiteY966" fmla="*/ 198596 h 5400675"/>
              <a:gd name="connsiteX967" fmla="*/ 0 w 19050"/>
              <a:gd name="connsiteY967" fmla="*/ 189071 h 5400675"/>
              <a:gd name="connsiteX968" fmla="*/ 26956 w 19050"/>
              <a:gd name="connsiteY968" fmla="*/ 189071 h 5400675"/>
              <a:gd name="connsiteX969" fmla="*/ 26956 w 19050"/>
              <a:gd name="connsiteY969" fmla="*/ 198596 h 5400675"/>
              <a:gd name="connsiteX970" fmla="*/ 26956 w 19050"/>
              <a:gd name="connsiteY970" fmla="*/ 171545 h 5400675"/>
              <a:gd name="connsiteX971" fmla="*/ 0 w 19050"/>
              <a:gd name="connsiteY971" fmla="*/ 171545 h 5400675"/>
              <a:gd name="connsiteX972" fmla="*/ 0 w 19050"/>
              <a:gd name="connsiteY972" fmla="*/ 162020 h 5400675"/>
              <a:gd name="connsiteX973" fmla="*/ 26956 w 19050"/>
              <a:gd name="connsiteY973" fmla="*/ 162020 h 5400675"/>
              <a:gd name="connsiteX974" fmla="*/ 26956 w 19050"/>
              <a:gd name="connsiteY974" fmla="*/ 171545 h 5400675"/>
              <a:gd name="connsiteX975" fmla="*/ 26956 w 19050"/>
              <a:gd name="connsiteY975" fmla="*/ 144590 h 5400675"/>
              <a:gd name="connsiteX976" fmla="*/ 0 w 19050"/>
              <a:gd name="connsiteY976" fmla="*/ 144590 h 5400675"/>
              <a:gd name="connsiteX977" fmla="*/ 0 w 19050"/>
              <a:gd name="connsiteY977" fmla="*/ 135065 h 5400675"/>
              <a:gd name="connsiteX978" fmla="*/ 26956 w 19050"/>
              <a:gd name="connsiteY978" fmla="*/ 135065 h 5400675"/>
              <a:gd name="connsiteX979" fmla="*/ 26956 w 19050"/>
              <a:gd name="connsiteY979" fmla="*/ 144590 h 5400675"/>
              <a:gd name="connsiteX980" fmla="*/ 26956 w 19050"/>
              <a:gd name="connsiteY980" fmla="*/ 117539 h 5400675"/>
              <a:gd name="connsiteX981" fmla="*/ 0 w 19050"/>
              <a:gd name="connsiteY981" fmla="*/ 117539 h 5400675"/>
              <a:gd name="connsiteX982" fmla="*/ 0 w 19050"/>
              <a:gd name="connsiteY982" fmla="*/ 108014 h 5400675"/>
              <a:gd name="connsiteX983" fmla="*/ 26956 w 19050"/>
              <a:gd name="connsiteY983" fmla="*/ 108014 h 5400675"/>
              <a:gd name="connsiteX984" fmla="*/ 26956 w 19050"/>
              <a:gd name="connsiteY984" fmla="*/ 117539 h 5400675"/>
              <a:gd name="connsiteX985" fmla="*/ 26956 w 19050"/>
              <a:gd name="connsiteY985" fmla="*/ 90583 h 5400675"/>
              <a:gd name="connsiteX986" fmla="*/ 0 w 19050"/>
              <a:gd name="connsiteY986" fmla="*/ 90583 h 5400675"/>
              <a:gd name="connsiteX987" fmla="*/ 0 w 19050"/>
              <a:gd name="connsiteY987" fmla="*/ 81058 h 5400675"/>
              <a:gd name="connsiteX988" fmla="*/ 26956 w 19050"/>
              <a:gd name="connsiteY988" fmla="*/ 81058 h 5400675"/>
              <a:gd name="connsiteX989" fmla="*/ 26956 w 19050"/>
              <a:gd name="connsiteY989" fmla="*/ 90583 h 5400675"/>
              <a:gd name="connsiteX990" fmla="*/ 26956 w 19050"/>
              <a:gd name="connsiteY990" fmla="*/ 63532 h 5400675"/>
              <a:gd name="connsiteX991" fmla="*/ 0 w 19050"/>
              <a:gd name="connsiteY991" fmla="*/ 63532 h 5400675"/>
              <a:gd name="connsiteX992" fmla="*/ 0 w 19050"/>
              <a:gd name="connsiteY992" fmla="*/ 54007 h 5400675"/>
              <a:gd name="connsiteX993" fmla="*/ 26956 w 19050"/>
              <a:gd name="connsiteY993" fmla="*/ 54007 h 5400675"/>
              <a:gd name="connsiteX994" fmla="*/ 26956 w 19050"/>
              <a:gd name="connsiteY994" fmla="*/ 63532 h 5400675"/>
              <a:gd name="connsiteX995" fmla="*/ 26956 w 19050"/>
              <a:gd name="connsiteY995" fmla="*/ 36576 h 5400675"/>
              <a:gd name="connsiteX996" fmla="*/ 0 w 19050"/>
              <a:gd name="connsiteY996" fmla="*/ 36576 h 5400675"/>
              <a:gd name="connsiteX997" fmla="*/ 0 w 19050"/>
              <a:gd name="connsiteY997" fmla="*/ 27051 h 5400675"/>
              <a:gd name="connsiteX998" fmla="*/ 26956 w 19050"/>
              <a:gd name="connsiteY998" fmla="*/ 27051 h 5400675"/>
              <a:gd name="connsiteX999" fmla="*/ 26956 w 19050"/>
              <a:gd name="connsiteY999" fmla="*/ 36576 h 5400675"/>
              <a:gd name="connsiteX1000" fmla="*/ 26956 w 19050"/>
              <a:gd name="connsiteY1000" fmla="*/ 9525 h 5400675"/>
              <a:gd name="connsiteX1001" fmla="*/ 0 w 19050"/>
              <a:gd name="connsiteY1001" fmla="*/ 9525 h 5400675"/>
              <a:gd name="connsiteX1002" fmla="*/ 0 w 19050"/>
              <a:gd name="connsiteY1002" fmla="*/ 0 h 5400675"/>
              <a:gd name="connsiteX1003" fmla="*/ 26956 w 19050"/>
              <a:gd name="connsiteY1003" fmla="*/ 0 h 5400675"/>
              <a:gd name="connsiteX1004" fmla="*/ 26956 w 19050"/>
              <a:gd name="connsiteY1004" fmla="*/ 952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Lst>
            <a:rect l="l" t="t" r="r" b="b"/>
            <a:pathLst>
              <a:path w="19050" h="5400675">
                <a:moveTo>
                  <a:pt x="26956" y="5409533"/>
                </a:moveTo>
                <a:lnTo>
                  <a:pt x="0" y="5409533"/>
                </a:lnTo>
                <a:lnTo>
                  <a:pt x="0" y="5400008"/>
                </a:lnTo>
                <a:lnTo>
                  <a:pt x="26956" y="5400008"/>
                </a:lnTo>
                <a:lnTo>
                  <a:pt x="26956" y="5409533"/>
                </a:lnTo>
                <a:close/>
                <a:moveTo>
                  <a:pt x="26956" y="5382578"/>
                </a:moveTo>
                <a:lnTo>
                  <a:pt x="0" y="5382578"/>
                </a:lnTo>
                <a:lnTo>
                  <a:pt x="0" y="5373053"/>
                </a:lnTo>
                <a:lnTo>
                  <a:pt x="26956" y="5373053"/>
                </a:lnTo>
                <a:lnTo>
                  <a:pt x="26956" y="5382578"/>
                </a:lnTo>
                <a:close/>
                <a:moveTo>
                  <a:pt x="26956" y="5355527"/>
                </a:moveTo>
                <a:lnTo>
                  <a:pt x="0" y="5355527"/>
                </a:lnTo>
                <a:lnTo>
                  <a:pt x="0" y="5346002"/>
                </a:lnTo>
                <a:lnTo>
                  <a:pt x="26956" y="5346002"/>
                </a:lnTo>
                <a:lnTo>
                  <a:pt x="26956" y="5355527"/>
                </a:lnTo>
                <a:close/>
                <a:moveTo>
                  <a:pt x="26956" y="5328571"/>
                </a:moveTo>
                <a:lnTo>
                  <a:pt x="0" y="5328571"/>
                </a:lnTo>
                <a:lnTo>
                  <a:pt x="0" y="5319046"/>
                </a:lnTo>
                <a:lnTo>
                  <a:pt x="26956" y="5319046"/>
                </a:lnTo>
                <a:lnTo>
                  <a:pt x="26956" y="5328571"/>
                </a:lnTo>
                <a:close/>
                <a:moveTo>
                  <a:pt x="26956" y="5301520"/>
                </a:moveTo>
                <a:lnTo>
                  <a:pt x="0" y="5301520"/>
                </a:lnTo>
                <a:lnTo>
                  <a:pt x="0" y="5291995"/>
                </a:lnTo>
                <a:lnTo>
                  <a:pt x="26956" y="5291995"/>
                </a:lnTo>
                <a:lnTo>
                  <a:pt x="26956" y="5301520"/>
                </a:lnTo>
                <a:close/>
                <a:moveTo>
                  <a:pt x="26956" y="5274564"/>
                </a:moveTo>
                <a:lnTo>
                  <a:pt x="0" y="5274564"/>
                </a:lnTo>
                <a:lnTo>
                  <a:pt x="0" y="5265039"/>
                </a:lnTo>
                <a:lnTo>
                  <a:pt x="26956" y="5265039"/>
                </a:lnTo>
                <a:lnTo>
                  <a:pt x="26956" y="5274564"/>
                </a:lnTo>
                <a:close/>
                <a:moveTo>
                  <a:pt x="26956" y="5247608"/>
                </a:moveTo>
                <a:lnTo>
                  <a:pt x="0" y="5247608"/>
                </a:lnTo>
                <a:lnTo>
                  <a:pt x="0" y="5238083"/>
                </a:lnTo>
                <a:lnTo>
                  <a:pt x="26956" y="5238083"/>
                </a:lnTo>
                <a:lnTo>
                  <a:pt x="26956" y="5247608"/>
                </a:lnTo>
                <a:close/>
                <a:moveTo>
                  <a:pt x="26956" y="5220557"/>
                </a:moveTo>
                <a:lnTo>
                  <a:pt x="0" y="5220557"/>
                </a:lnTo>
                <a:lnTo>
                  <a:pt x="0" y="5211032"/>
                </a:lnTo>
                <a:lnTo>
                  <a:pt x="26956" y="5211032"/>
                </a:lnTo>
                <a:lnTo>
                  <a:pt x="26956" y="5220557"/>
                </a:lnTo>
                <a:close/>
                <a:moveTo>
                  <a:pt x="26956" y="5193602"/>
                </a:moveTo>
                <a:lnTo>
                  <a:pt x="0" y="5193602"/>
                </a:lnTo>
                <a:lnTo>
                  <a:pt x="0" y="5184077"/>
                </a:lnTo>
                <a:lnTo>
                  <a:pt x="26956" y="5184077"/>
                </a:lnTo>
                <a:lnTo>
                  <a:pt x="26956" y="5193602"/>
                </a:lnTo>
                <a:close/>
                <a:moveTo>
                  <a:pt x="26956" y="5166551"/>
                </a:moveTo>
                <a:lnTo>
                  <a:pt x="0" y="5166551"/>
                </a:lnTo>
                <a:lnTo>
                  <a:pt x="0" y="5157026"/>
                </a:lnTo>
                <a:lnTo>
                  <a:pt x="26956" y="5157026"/>
                </a:lnTo>
                <a:lnTo>
                  <a:pt x="26956" y="5166551"/>
                </a:lnTo>
                <a:close/>
                <a:moveTo>
                  <a:pt x="26956" y="5139595"/>
                </a:moveTo>
                <a:lnTo>
                  <a:pt x="0" y="5139595"/>
                </a:lnTo>
                <a:lnTo>
                  <a:pt x="0" y="5130070"/>
                </a:lnTo>
                <a:lnTo>
                  <a:pt x="26956" y="5130070"/>
                </a:lnTo>
                <a:lnTo>
                  <a:pt x="26956" y="5139595"/>
                </a:lnTo>
                <a:close/>
                <a:moveTo>
                  <a:pt x="26956" y="5112544"/>
                </a:moveTo>
                <a:lnTo>
                  <a:pt x="0" y="5112544"/>
                </a:lnTo>
                <a:lnTo>
                  <a:pt x="0" y="5103019"/>
                </a:lnTo>
                <a:lnTo>
                  <a:pt x="26956" y="5103019"/>
                </a:lnTo>
                <a:lnTo>
                  <a:pt x="26956" y="5112544"/>
                </a:lnTo>
                <a:close/>
                <a:moveTo>
                  <a:pt x="26956" y="5085588"/>
                </a:moveTo>
                <a:lnTo>
                  <a:pt x="0" y="5085588"/>
                </a:lnTo>
                <a:lnTo>
                  <a:pt x="0" y="5076063"/>
                </a:lnTo>
                <a:lnTo>
                  <a:pt x="26956" y="5076063"/>
                </a:lnTo>
                <a:lnTo>
                  <a:pt x="26956" y="5085588"/>
                </a:lnTo>
                <a:close/>
                <a:moveTo>
                  <a:pt x="26956" y="5058537"/>
                </a:moveTo>
                <a:lnTo>
                  <a:pt x="0" y="5058537"/>
                </a:lnTo>
                <a:lnTo>
                  <a:pt x="0" y="5049012"/>
                </a:lnTo>
                <a:lnTo>
                  <a:pt x="26956" y="5049012"/>
                </a:lnTo>
                <a:lnTo>
                  <a:pt x="26956" y="5058537"/>
                </a:lnTo>
                <a:close/>
                <a:moveTo>
                  <a:pt x="26956" y="5031582"/>
                </a:moveTo>
                <a:lnTo>
                  <a:pt x="0" y="5031582"/>
                </a:lnTo>
                <a:lnTo>
                  <a:pt x="0" y="5022057"/>
                </a:lnTo>
                <a:lnTo>
                  <a:pt x="26956" y="5022057"/>
                </a:lnTo>
                <a:lnTo>
                  <a:pt x="26956" y="5031582"/>
                </a:lnTo>
                <a:close/>
                <a:moveTo>
                  <a:pt x="26956" y="5004530"/>
                </a:moveTo>
                <a:lnTo>
                  <a:pt x="0" y="5004530"/>
                </a:lnTo>
                <a:lnTo>
                  <a:pt x="0" y="4995005"/>
                </a:lnTo>
                <a:lnTo>
                  <a:pt x="26956" y="4995005"/>
                </a:lnTo>
                <a:lnTo>
                  <a:pt x="26956" y="5004530"/>
                </a:lnTo>
                <a:close/>
                <a:moveTo>
                  <a:pt x="26956" y="4977575"/>
                </a:moveTo>
                <a:lnTo>
                  <a:pt x="0" y="4977575"/>
                </a:lnTo>
                <a:lnTo>
                  <a:pt x="0" y="4968050"/>
                </a:lnTo>
                <a:lnTo>
                  <a:pt x="26956" y="4968050"/>
                </a:lnTo>
                <a:lnTo>
                  <a:pt x="26956" y="4977575"/>
                </a:lnTo>
                <a:close/>
                <a:moveTo>
                  <a:pt x="26956" y="4950619"/>
                </a:moveTo>
                <a:lnTo>
                  <a:pt x="0" y="4950619"/>
                </a:lnTo>
                <a:lnTo>
                  <a:pt x="0" y="4941094"/>
                </a:lnTo>
                <a:lnTo>
                  <a:pt x="26956" y="4941094"/>
                </a:lnTo>
                <a:lnTo>
                  <a:pt x="26956" y="4950619"/>
                </a:lnTo>
                <a:close/>
                <a:moveTo>
                  <a:pt x="26956" y="4923568"/>
                </a:moveTo>
                <a:lnTo>
                  <a:pt x="0" y="4923568"/>
                </a:lnTo>
                <a:lnTo>
                  <a:pt x="0" y="4914043"/>
                </a:lnTo>
                <a:lnTo>
                  <a:pt x="26956" y="4914043"/>
                </a:lnTo>
                <a:lnTo>
                  <a:pt x="26956" y="4923568"/>
                </a:lnTo>
                <a:close/>
                <a:moveTo>
                  <a:pt x="26956" y="4896612"/>
                </a:moveTo>
                <a:lnTo>
                  <a:pt x="0" y="4896612"/>
                </a:lnTo>
                <a:lnTo>
                  <a:pt x="0" y="4887087"/>
                </a:lnTo>
                <a:lnTo>
                  <a:pt x="26956" y="4887087"/>
                </a:lnTo>
                <a:lnTo>
                  <a:pt x="26956" y="4896612"/>
                </a:lnTo>
                <a:close/>
                <a:moveTo>
                  <a:pt x="26956" y="4869561"/>
                </a:moveTo>
                <a:lnTo>
                  <a:pt x="0" y="4869561"/>
                </a:lnTo>
                <a:lnTo>
                  <a:pt x="0" y="4860036"/>
                </a:lnTo>
                <a:lnTo>
                  <a:pt x="26956" y="4860036"/>
                </a:lnTo>
                <a:lnTo>
                  <a:pt x="26956" y="4869561"/>
                </a:lnTo>
                <a:close/>
                <a:moveTo>
                  <a:pt x="26956" y="4842606"/>
                </a:moveTo>
                <a:lnTo>
                  <a:pt x="0" y="4842606"/>
                </a:lnTo>
                <a:lnTo>
                  <a:pt x="0" y="4833081"/>
                </a:lnTo>
                <a:lnTo>
                  <a:pt x="26956" y="4833081"/>
                </a:lnTo>
                <a:lnTo>
                  <a:pt x="26956" y="4842606"/>
                </a:lnTo>
                <a:close/>
                <a:moveTo>
                  <a:pt x="26956" y="4815555"/>
                </a:moveTo>
                <a:lnTo>
                  <a:pt x="0" y="4815555"/>
                </a:lnTo>
                <a:lnTo>
                  <a:pt x="0" y="4806030"/>
                </a:lnTo>
                <a:lnTo>
                  <a:pt x="26956" y="4806030"/>
                </a:lnTo>
                <a:lnTo>
                  <a:pt x="26956" y="4815555"/>
                </a:lnTo>
                <a:close/>
                <a:moveTo>
                  <a:pt x="26956" y="4788599"/>
                </a:moveTo>
                <a:lnTo>
                  <a:pt x="0" y="4788599"/>
                </a:lnTo>
                <a:lnTo>
                  <a:pt x="0" y="4779074"/>
                </a:lnTo>
                <a:lnTo>
                  <a:pt x="26956" y="4779074"/>
                </a:lnTo>
                <a:lnTo>
                  <a:pt x="26956" y="4788599"/>
                </a:lnTo>
                <a:close/>
                <a:moveTo>
                  <a:pt x="26956" y="4761548"/>
                </a:moveTo>
                <a:lnTo>
                  <a:pt x="0" y="4761548"/>
                </a:lnTo>
                <a:lnTo>
                  <a:pt x="0" y="4752023"/>
                </a:lnTo>
                <a:lnTo>
                  <a:pt x="26956" y="4752023"/>
                </a:lnTo>
                <a:lnTo>
                  <a:pt x="26956" y="4761548"/>
                </a:lnTo>
                <a:close/>
                <a:moveTo>
                  <a:pt x="26956" y="4734592"/>
                </a:moveTo>
                <a:lnTo>
                  <a:pt x="0" y="4734592"/>
                </a:lnTo>
                <a:lnTo>
                  <a:pt x="0" y="4725067"/>
                </a:lnTo>
                <a:lnTo>
                  <a:pt x="26956" y="4725067"/>
                </a:lnTo>
                <a:lnTo>
                  <a:pt x="26956" y="4734592"/>
                </a:lnTo>
                <a:close/>
                <a:moveTo>
                  <a:pt x="26956" y="4707541"/>
                </a:moveTo>
                <a:lnTo>
                  <a:pt x="0" y="4707541"/>
                </a:lnTo>
                <a:lnTo>
                  <a:pt x="0" y="4698016"/>
                </a:lnTo>
                <a:lnTo>
                  <a:pt x="26956" y="4698016"/>
                </a:lnTo>
                <a:lnTo>
                  <a:pt x="26956" y="4707541"/>
                </a:lnTo>
                <a:close/>
                <a:moveTo>
                  <a:pt x="26956" y="4680585"/>
                </a:moveTo>
                <a:lnTo>
                  <a:pt x="0" y="4680585"/>
                </a:lnTo>
                <a:lnTo>
                  <a:pt x="0" y="4671060"/>
                </a:lnTo>
                <a:lnTo>
                  <a:pt x="26956" y="4671060"/>
                </a:lnTo>
                <a:lnTo>
                  <a:pt x="26956" y="4680585"/>
                </a:lnTo>
                <a:close/>
                <a:moveTo>
                  <a:pt x="26956" y="4653534"/>
                </a:moveTo>
                <a:lnTo>
                  <a:pt x="0" y="4653534"/>
                </a:lnTo>
                <a:lnTo>
                  <a:pt x="0" y="4644009"/>
                </a:lnTo>
                <a:lnTo>
                  <a:pt x="26956" y="4644009"/>
                </a:lnTo>
                <a:lnTo>
                  <a:pt x="26956" y="4653534"/>
                </a:lnTo>
                <a:close/>
                <a:moveTo>
                  <a:pt x="26956" y="4626578"/>
                </a:moveTo>
                <a:lnTo>
                  <a:pt x="0" y="4626578"/>
                </a:lnTo>
                <a:lnTo>
                  <a:pt x="0" y="4617053"/>
                </a:lnTo>
                <a:lnTo>
                  <a:pt x="26956" y="4617053"/>
                </a:lnTo>
                <a:lnTo>
                  <a:pt x="26956" y="4626578"/>
                </a:lnTo>
                <a:close/>
                <a:moveTo>
                  <a:pt x="26956" y="4599527"/>
                </a:moveTo>
                <a:lnTo>
                  <a:pt x="0" y="4599527"/>
                </a:lnTo>
                <a:lnTo>
                  <a:pt x="0" y="4590002"/>
                </a:lnTo>
                <a:lnTo>
                  <a:pt x="26956" y="4590002"/>
                </a:lnTo>
                <a:lnTo>
                  <a:pt x="26956" y="4599527"/>
                </a:lnTo>
                <a:close/>
                <a:moveTo>
                  <a:pt x="26956" y="4572572"/>
                </a:moveTo>
                <a:lnTo>
                  <a:pt x="0" y="4572572"/>
                </a:lnTo>
                <a:lnTo>
                  <a:pt x="0" y="4563047"/>
                </a:lnTo>
                <a:lnTo>
                  <a:pt x="26956" y="4563047"/>
                </a:lnTo>
                <a:lnTo>
                  <a:pt x="26956" y="4572572"/>
                </a:lnTo>
                <a:close/>
                <a:moveTo>
                  <a:pt x="26956" y="4545521"/>
                </a:moveTo>
                <a:lnTo>
                  <a:pt x="0" y="4545521"/>
                </a:lnTo>
                <a:lnTo>
                  <a:pt x="0" y="4535996"/>
                </a:lnTo>
                <a:lnTo>
                  <a:pt x="26956" y="4535996"/>
                </a:lnTo>
                <a:lnTo>
                  <a:pt x="26956" y="4545521"/>
                </a:lnTo>
                <a:close/>
                <a:moveTo>
                  <a:pt x="26956" y="4518565"/>
                </a:moveTo>
                <a:lnTo>
                  <a:pt x="0" y="4518565"/>
                </a:lnTo>
                <a:lnTo>
                  <a:pt x="0" y="4509040"/>
                </a:lnTo>
                <a:lnTo>
                  <a:pt x="26956" y="4509040"/>
                </a:lnTo>
                <a:lnTo>
                  <a:pt x="26956" y="4518565"/>
                </a:lnTo>
                <a:close/>
                <a:moveTo>
                  <a:pt x="26956" y="4491609"/>
                </a:moveTo>
                <a:lnTo>
                  <a:pt x="0" y="4491609"/>
                </a:lnTo>
                <a:lnTo>
                  <a:pt x="0" y="4482084"/>
                </a:lnTo>
                <a:lnTo>
                  <a:pt x="26956" y="4482084"/>
                </a:lnTo>
                <a:lnTo>
                  <a:pt x="26956" y="4491609"/>
                </a:lnTo>
                <a:close/>
                <a:moveTo>
                  <a:pt x="26956" y="4464558"/>
                </a:moveTo>
                <a:lnTo>
                  <a:pt x="0" y="4464558"/>
                </a:lnTo>
                <a:lnTo>
                  <a:pt x="0" y="4455033"/>
                </a:lnTo>
                <a:lnTo>
                  <a:pt x="26956" y="4455033"/>
                </a:lnTo>
                <a:lnTo>
                  <a:pt x="26956" y="4464558"/>
                </a:lnTo>
                <a:close/>
                <a:moveTo>
                  <a:pt x="26956" y="4437602"/>
                </a:moveTo>
                <a:lnTo>
                  <a:pt x="0" y="4437602"/>
                </a:lnTo>
                <a:lnTo>
                  <a:pt x="0" y="4428077"/>
                </a:lnTo>
                <a:lnTo>
                  <a:pt x="26956" y="4428077"/>
                </a:lnTo>
                <a:lnTo>
                  <a:pt x="26956" y="4437602"/>
                </a:lnTo>
                <a:close/>
                <a:moveTo>
                  <a:pt x="26956" y="4410551"/>
                </a:moveTo>
                <a:lnTo>
                  <a:pt x="0" y="4410551"/>
                </a:lnTo>
                <a:lnTo>
                  <a:pt x="0" y="4401026"/>
                </a:lnTo>
                <a:lnTo>
                  <a:pt x="26956" y="4401026"/>
                </a:lnTo>
                <a:lnTo>
                  <a:pt x="26956" y="4410551"/>
                </a:lnTo>
                <a:close/>
                <a:moveTo>
                  <a:pt x="26956" y="4383596"/>
                </a:moveTo>
                <a:lnTo>
                  <a:pt x="0" y="4383596"/>
                </a:lnTo>
                <a:lnTo>
                  <a:pt x="0" y="4374071"/>
                </a:lnTo>
                <a:lnTo>
                  <a:pt x="26956" y="4374071"/>
                </a:lnTo>
                <a:lnTo>
                  <a:pt x="26956" y="4383596"/>
                </a:lnTo>
                <a:close/>
                <a:moveTo>
                  <a:pt x="26956" y="4356545"/>
                </a:moveTo>
                <a:lnTo>
                  <a:pt x="0" y="4356545"/>
                </a:lnTo>
                <a:lnTo>
                  <a:pt x="0" y="4347020"/>
                </a:lnTo>
                <a:lnTo>
                  <a:pt x="26956" y="4347020"/>
                </a:lnTo>
                <a:lnTo>
                  <a:pt x="26956" y="4356545"/>
                </a:lnTo>
                <a:close/>
                <a:moveTo>
                  <a:pt x="26956" y="4329589"/>
                </a:moveTo>
                <a:lnTo>
                  <a:pt x="0" y="4329589"/>
                </a:lnTo>
                <a:lnTo>
                  <a:pt x="0" y="4320064"/>
                </a:lnTo>
                <a:lnTo>
                  <a:pt x="26956" y="4320064"/>
                </a:lnTo>
                <a:lnTo>
                  <a:pt x="26956" y="4329589"/>
                </a:lnTo>
                <a:close/>
                <a:moveTo>
                  <a:pt x="26956" y="4302538"/>
                </a:moveTo>
                <a:lnTo>
                  <a:pt x="0" y="4302538"/>
                </a:lnTo>
                <a:lnTo>
                  <a:pt x="0" y="4293013"/>
                </a:lnTo>
                <a:lnTo>
                  <a:pt x="26956" y="4293013"/>
                </a:lnTo>
                <a:lnTo>
                  <a:pt x="26956" y="4302538"/>
                </a:lnTo>
                <a:close/>
                <a:moveTo>
                  <a:pt x="26956" y="4275582"/>
                </a:moveTo>
                <a:lnTo>
                  <a:pt x="0" y="4275582"/>
                </a:lnTo>
                <a:lnTo>
                  <a:pt x="0" y="4266057"/>
                </a:lnTo>
                <a:lnTo>
                  <a:pt x="26956" y="4266057"/>
                </a:lnTo>
                <a:lnTo>
                  <a:pt x="26956" y="4275582"/>
                </a:lnTo>
                <a:close/>
                <a:moveTo>
                  <a:pt x="26956" y="4248531"/>
                </a:moveTo>
                <a:lnTo>
                  <a:pt x="0" y="4248531"/>
                </a:lnTo>
                <a:lnTo>
                  <a:pt x="0" y="4239006"/>
                </a:lnTo>
                <a:lnTo>
                  <a:pt x="26956" y="4239006"/>
                </a:lnTo>
                <a:lnTo>
                  <a:pt x="26956" y="4248531"/>
                </a:lnTo>
                <a:close/>
                <a:moveTo>
                  <a:pt x="26956" y="4221575"/>
                </a:moveTo>
                <a:lnTo>
                  <a:pt x="0" y="4221575"/>
                </a:lnTo>
                <a:lnTo>
                  <a:pt x="0" y="4212050"/>
                </a:lnTo>
                <a:lnTo>
                  <a:pt x="26956" y="4212050"/>
                </a:lnTo>
                <a:lnTo>
                  <a:pt x="26956" y="4221575"/>
                </a:lnTo>
                <a:close/>
                <a:moveTo>
                  <a:pt x="26956" y="4194525"/>
                </a:moveTo>
                <a:lnTo>
                  <a:pt x="0" y="4194525"/>
                </a:lnTo>
                <a:lnTo>
                  <a:pt x="0" y="4184999"/>
                </a:lnTo>
                <a:lnTo>
                  <a:pt x="26956" y="4184999"/>
                </a:lnTo>
                <a:lnTo>
                  <a:pt x="26956" y="4194525"/>
                </a:lnTo>
                <a:close/>
                <a:moveTo>
                  <a:pt x="26956" y="4167569"/>
                </a:moveTo>
                <a:lnTo>
                  <a:pt x="0" y="4167569"/>
                </a:lnTo>
                <a:lnTo>
                  <a:pt x="0" y="4158044"/>
                </a:lnTo>
                <a:lnTo>
                  <a:pt x="26956" y="4158044"/>
                </a:lnTo>
                <a:lnTo>
                  <a:pt x="26956" y="4167569"/>
                </a:lnTo>
                <a:close/>
                <a:moveTo>
                  <a:pt x="26956" y="4140517"/>
                </a:moveTo>
                <a:lnTo>
                  <a:pt x="0" y="4140517"/>
                </a:lnTo>
                <a:lnTo>
                  <a:pt x="0" y="4130992"/>
                </a:lnTo>
                <a:lnTo>
                  <a:pt x="26956" y="4130992"/>
                </a:lnTo>
                <a:lnTo>
                  <a:pt x="26956" y="4140517"/>
                </a:lnTo>
                <a:close/>
                <a:moveTo>
                  <a:pt x="26956" y="4113562"/>
                </a:moveTo>
                <a:lnTo>
                  <a:pt x="0" y="4113562"/>
                </a:lnTo>
                <a:lnTo>
                  <a:pt x="0" y="4104037"/>
                </a:lnTo>
                <a:lnTo>
                  <a:pt x="26956" y="4104037"/>
                </a:lnTo>
                <a:lnTo>
                  <a:pt x="26956" y="4113562"/>
                </a:lnTo>
                <a:close/>
                <a:moveTo>
                  <a:pt x="26956" y="4086606"/>
                </a:moveTo>
                <a:lnTo>
                  <a:pt x="0" y="4086606"/>
                </a:lnTo>
                <a:lnTo>
                  <a:pt x="0" y="4077081"/>
                </a:lnTo>
                <a:lnTo>
                  <a:pt x="26956" y="4077081"/>
                </a:lnTo>
                <a:lnTo>
                  <a:pt x="26956" y="4086606"/>
                </a:lnTo>
                <a:close/>
                <a:moveTo>
                  <a:pt x="26956" y="4059555"/>
                </a:moveTo>
                <a:lnTo>
                  <a:pt x="0" y="4059555"/>
                </a:lnTo>
                <a:lnTo>
                  <a:pt x="0" y="4050030"/>
                </a:lnTo>
                <a:lnTo>
                  <a:pt x="26956" y="4050030"/>
                </a:lnTo>
                <a:lnTo>
                  <a:pt x="26956" y="4059555"/>
                </a:lnTo>
                <a:close/>
                <a:moveTo>
                  <a:pt x="26956" y="4032599"/>
                </a:moveTo>
                <a:lnTo>
                  <a:pt x="0" y="4032599"/>
                </a:lnTo>
                <a:lnTo>
                  <a:pt x="0" y="4023074"/>
                </a:lnTo>
                <a:lnTo>
                  <a:pt x="26956" y="4023074"/>
                </a:lnTo>
                <a:lnTo>
                  <a:pt x="26956" y="4032599"/>
                </a:lnTo>
                <a:close/>
                <a:moveTo>
                  <a:pt x="26956" y="4005548"/>
                </a:moveTo>
                <a:lnTo>
                  <a:pt x="0" y="4005548"/>
                </a:lnTo>
                <a:lnTo>
                  <a:pt x="0" y="3996023"/>
                </a:lnTo>
                <a:lnTo>
                  <a:pt x="26956" y="3996023"/>
                </a:lnTo>
                <a:lnTo>
                  <a:pt x="26956" y="4005548"/>
                </a:lnTo>
                <a:close/>
                <a:moveTo>
                  <a:pt x="26956" y="3978592"/>
                </a:moveTo>
                <a:lnTo>
                  <a:pt x="0" y="3978592"/>
                </a:lnTo>
                <a:lnTo>
                  <a:pt x="0" y="3969067"/>
                </a:lnTo>
                <a:lnTo>
                  <a:pt x="26956" y="3969067"/>
                </a:lnTo>
                <a:lnTo>
                  <a:pt x="26956" y="3978592"/>
                </a:lnTo>
                <a:close/>
                <a:moveTo>
                  <a:pt x="26956" y="3951542"/>
                </a:moveTo>
                <a:lnTo>
                  <a:pt x="0" y="3951542"/>
                </a:lnTo>
                <a:lnTo>
                  <a:pt x="0" y="3942017"/>
                </a:lnTo>
                <a:lnTo>
                  <a:pt x="26956" y="3942017"/>
                </a:lnTo>
                <a:lnTo>
                  <a:pt x="26956" y="3951542"/>
                </a:lnTo>
                <a:close/>
                <a:moveTo>
                  <a:pt x="26956" y="3924586"/>
                </a:moveTo>
                <a:lnTo>
                  <a:pt x="0" y="3924586"/>
                </a:lnTo>
                <a:lnTo>
                  <a:pt x="0" y="3915061"/>
                </a:lnTo>
                <a:lnTo>
                  <a:pt x="26956" y="3915061"/>
                </a:lnTo>
                <a:lnTo>
                  <a:pt x="26956" y="3924586"/>
                </a:lnTo>
                <a:close/>
                <a:moveTo>
                  <a:pt x="26956" y="3897535"/>
                </a:moveTo>
                <a:lnTo>
                  <a:pt x="0" y="3897535"/>
                </a:lnTo>
                <a:lnTo>
                  <a:pt x="0" y="3888010"/>
                </a:lnTo>
                <a:lnTo>
                  <a:pt x="26956" y="3888010"/>
                </a:lnTo>
                <a:lnTo>
                  <a:pt x="26956" y="3897535"/>
                </a:lnTo>
                <a:close/>
                <a:moveTo>
                  <a:pt x="26956" y="3870579"/>
                </a:moveTo>
                <a:lnTo>
                  <a:pt x="0" y="3870579"/>
                </a:lnTo>
                <a:lnTo>
                  <a:pt x="0" y="3861054"/>
                </a:lnTo>
                <a:lnTo>
                  <a:pt x="26956" y="3861054"/>
                </a:lnTo>
                <a:lnTo>
                  <a:pt x="26956" y="3870579"/>
                </a:lnTo>
                <a:close/>
                <a:moveTo>
                  <a:pt x="26956" y="3843528"/>
                </a:moveTo>
                <a:lnTo>
                  <a:pt x="0" y="3843528"/>
                </a:lnTo>
                <a:lnTo>
                  <a:pt x="0" y="3834003"/>
                </a:lnTo>
                <a:lnTo>
                  <a:pt x="26956" y="3834003"/>
                </a:lnTo>
                <a:lnTo>
                  <a:pt x="26956" y="3843528"/>
                </a:lnTo>
                <a:close/>
                <a:moveTo>
                  <a:pt x="26956" y="3816572"/>
                </a:moveTo>
                <a:lnTo>
                  <a:pt x="0" y="3816572"/>
                </a:lnTo>
                <a:lnTo>
                  <a:pt x="0" y="3807047"/>
                </a:lnTo>
                <a:lnTo>
                  <a:pt x="26956" y="3807047"/>
                </a:lnTo>
                <a:lnTo>
                  <a:pt x="26956" y="3816572"/>
                </a:lnTo>
                <a:close/>
                <a:moveTo>
                  <a:pt x="26956" y="3789617"/>
                </a:moveTo>
                <a:lnTo>
                  <a:pt x="0" y="3789617"/>
                </a:lnTo>
                <a:lnTo>
                  <a:pt x="0" y="3780092"/>
                </a:lnTo>
                <a:lnTo>
                  <a:pt x="26956" y="3780092"/>
                </a:lnTo>
                <a:lnTo>
                  <a:pt x="26956" y="3789617"/>
                </a:lnTo>
                <a:close/>
                <a:moveTo>
                  <a:pt x="26956" y="3762566"/>
                </a:moveTo>
                <a:lnTo>
                  <a:pt x="0" y="3762566"/>
                </a:lnTo>
                <a:lnTo>
                  <a:pt x="0" y="3753041"/>
                </a:lnTo>
                <a:lnTo>
                  <a:pt x="26956" y="3753041"/>
                </a:lnTo>
                <a:lnTo>
                  <a:pt x="26956" y="3762566"/>
                </a:lnTo>
                <a:close/>
                <a:moveTo>
                  <a:pt x="26956" y="3735610"/>
                </a:moveTo>
                <a:lnTo>
                  <a:pt x="0" y="3735610"/>
                </a:lnTo>
                <a:lnTo>
                  <a:pt x="0" y="3726085"/>
                </a:lnTo>
                <a:lnTo>
                  <a:pt x="26956" y="3726085"/>
                </a:lnTo>
                <a:lnTo>
                  <a:pt x="26956" y="3735610"/>
                </a:lnTo>
                <a:close/>
                <a:moveTo>
                  <a:pt x="26956" y="3708559"/>
                </a:moveTo>
                <a:lnTo>
                  <a:pt x="0" y="3708559"/>
                </a:lnTo>
                <a:lnTo>
                  <a:pt x="0" y="3699034"/>
                </a:lnTo>
                <a:lnTo>
                  <a:pt x="26956" y="3699034"/>
                </a:lnTo>
                <a:lnTo>
                  <a:pt x="26956" y="3708559"/>
                </a:lnTo>
                <a:close/>
                <a:moveTo>
                  <a:pt x="26956" y="3681603"/>
                </a:moveTo>
                <a:lnTo>
                  <a:pt x="0" y="3681603"/>
                </a:lnTo>
                <a:lnTo>
                  <a:pt x="0" y="3672078"/>
                </a:lnTo>
                <a:lnTo>
                  <a:pt x="26956" y="3672078"/>
                </a:lnTo>
                <a:lnTo>
                  <a:pt x="26956" y="3681603"/>
                </a:lnTo>
                <a:close/>
                <a:moveTo>
                  <a:pt x="26956" y="3654552"/>
                </a:moveTo>
                <a:lnTo>
                  <a:pt x="0" y="3654552"/>
                </a:lnTo>
                <a:lnTo>
                  <a:pt x="0" y="3645027"/>
                </a:lnTo>
                <a:lnTo>
                  <a:pt x="26956" y="3645027"/>
                </a:lnTo>
                <a:lnTo>
                  <a:pt x="26956" y="3654552"/>
                </a:lnTo>
                <a:close/>
                <a:moveTo>
                  <a:pt x="26956" y="3627596"/>
                </a:moveTo>
                <a:lnTo>
                  <a:pt x="0" y="3627596"/>
                </a:lnTo>
                <a:lnTo>
                  <a:pt x="0" y="3618071"/>
                </a:lnTo>
                <a:lnTo>
                  <a:pt x="26956" y="3618071"/>
                </a:lnTo>
                <a:lnTo>
                  <a:pt x="26956" y="3627596"/>
                </a:lnTo>
                <a:close/>
                <a:moveTo>
                  <a:pt x="26956" y="3600546"/>
                </a:moveTo>
                <a:lnTo>
                  <a:pt x="0" y="3600546"/>
                </a:lnTo>
                <a:lnTo>
                  <a:pt x="0" y="3591021"/>
                </a:lnTo>
                <a:lnTo>
                  <a:pt x="26956" y="3591021"/>
                </a:lnTo>
                <a:lnTo>
                  <a:pt x="26956" y="3600546"/>
                </a:lnTo>
                <a:close/>
                <a:moveTo>
                  <a:pt x="26956" y="3573590"/>
                </a:moveTo>
                <a:lnTo>
                  <a:pt x="0" y="3573590"/>
                </a:lnTo>
                <a:lnTo>
                  <a:pt x="0" y="3564065"/>
                </a:lnTo>
                <a:lnTo>
                  <a:pt x="26956" y="3564065"/>
                </a:lnTo>
                <a:lnTo>
                  <a:pt x="26956" y="3573590"/>
                </a:lnTo>
                <a:close/>
                <a:moveTo>
                  <a:pt x="26956" y="3546539"/>
                </a:moveTo>
                <a:lnTo>
                  <a:pt x="0" y="3546539"/>
                </a:lnTo>
                <a:lnTo>
                  <a:pt x="0" y="3537014"/>
                </a:lnTo>
                <a:lnTo>
                  <a:pt x="26956" y="3537014"/>
                </a:lnTo>
                <a:lnTo>
                  <a:pt x="26956" y="3546539"/>
                </a:lnTo>
                <a:close/>
                <a:moveTo>
                  <a:pt x="26956" y="3519583"/>
                </a:moveTo>
                <a:lnTo>
                  <a:pt x="0" y="3519583"/>
                </a:lnTo>
                <a:lnTo>
                  <a:pt x="0" y="3510058"/>
                </a:lnTo>
                <a:lnTo>
                  <a:pt x="26956" y="3510058"/>
                </a:lnTo>
                <a:lnTo>
                  <a:pt x="26956" y="3519583"/>
                </a:lnTo>
                <a:close/>
                <a:moveTo>
                  <a:pt x="26956" y="3492532"/>
                </a:moveTo>
                <a:lnTo>
                  <a:pt x="0" y="3492532"/>
                </a:lnTo>
                <a:lnTo>
                  <a:pt x="0" y="3483007"/>
                </a:lnTo>
                <a:lnTo>
                  <a:pt x="26956" y="3483007"/>
                </a:lnTo>
                <a:lnTo>
                  <a:pt x="26956" y="3492532"/>
                </a:lnTo>
                <a:close/>
                <a:moveTo>
                  <a:pt x="26956" y="3465576"/>
                </a:moveTo>
                <a:lnTo>
                  <a:pt x="0" y="3465576"/>
                </a:lnTo>
                <a:lnTo>
                  <a:pt x="0" y="3456051"/>
                </a:lnTo>
                <a:lnTo>
                  <a:pt x="26956" y="3456051"/>
                </a:lnTo>
                <a:lnTo>
                  <a:pt x="26956" y="3465576"/>
                </a:lnTo>
                <a:close/>
                <a:moveTo>
                  <a:pt x="26956" y="3438525"/>
                </a:moveTo>
                <a:lnTo>
                  <a:pt x="0" y="3438525"/>
                </a:lnTo>
                <a:lnTo>
                  <a:pt x="0" y="3429000"/>
                </a:lnTo>
                <a:lnTo>
                  <a:pt x="26956" y="3429000"/>
                </a:lnTo>
                <a:lnTo>
                  <a:pt x="26956" y="3438525"/>
                </a:lnTo>
                <a:close/>
                <a:moveTo>
                  <a:pt x="26956" y="3411569"/>
                </a:moveTo>
                <a:lnTo>
                  <a:pt x="0" y="3411569"/>
                </a:lnTo>
                <a:lnTo>
                  <a:pt x="0" y="3402044"/>
                </a:lnTo>
                <a:lnTo>
                  <a:pt x="26956" y="3402044"/>
                </a:lnTo>
                <a:lnTo>
                  <a:pt x="26956" y="3411569"/>
                </a:lnTo>
                <a:close/>
                <a:moveTo>
                  <a:pt x="26956" y="3384518"/>
                </a:moveTo>
                <a:lnTo>
                  <a:pt x="0" y="3384518"/>
                </a:lnTo>
                <a:lnTo>
                  <a:pt x="0" y="3374993"/>
                </a:lnTo>
                <a:lnTo>
                  <a:pt x="26956" y="3374993"/>
                </a:lnTo>
                <a:lnTo>
                  <a:pt x="26956" y="3384518"/>
                </a:lnTo>
                <a:close/>
                <a:moveTo>
                  <a:pt x="26956" y="3357563"/>
                </a:moveTo>
                <a:lnTo>
                  <a:pt x="0" y="3357563"/>
                </a:lnTo>
                <a:lnTo>
                  <a:pt x="0" y="3348038"/>
                </a:lnTo>
                <a:lnTo>
                  <a:pt x="26956" y="3348038"/>
                </a:lnTo>
                <a:lnTo>
                  <a:pt x="26956" y="3357563"/>
                </a:lnTo>
                <a:close/>
                <a:moveTo>
                  <a:pt x="26956" y="3330512"/>
                </a:moveTo>
                <a:lnTo>
                  <a:pt x="0" y="3330512"/>
                </a:lnTo>
                <a:lnTo>
                  <a:pt x="0" y="3320987"/>
                </a:lnTo>
                <a:lnTo>
                  <a:pt x="26956" y="3320987"/>
                </a:lnTo>
                <a:lnTo>
                  <a:pt x="26956" y="3330512"/>
                </a:lnTo>
                <a:close/>
                <a:moveTo>
                  <a:pt x="26956" y="3303556"/>
                </a:moveTo>
                <a:lnTo>
                  <a:pt x="0" y="3303556"/>
                </a:lnTo>
                <a:lnTo>
                  <a:pt x="0" y="3294031"/>
                </a:lnTo>
                <a:lnTo>
                  <a:pt x="26956" y="3294031"/>
                </a:lnTo>
                <a:lnTo>
                  <a:pt x="26956" y="3303556"/>
                </a:lnTo>
                <a:close/>
                <a:moveTo>
                  <a:pt x="26956" y="3276600"/>
                </a:moveTo>
                <a:lnTo>
                  <a:pt x="0" y="3276600"/>
                </a:lnTo>
                <a:lnTo>
                  <a:pt x="0" y="3267075"/>
                </a:lnTo>
                <a:lnTo>
                  <a:pt x="26956" y="3267075"/>
                </a:lnTo>
                <a:lnTo>
                  <a:pt x="26956" y="3276600"/>
                </a:lnTo>
                <a:close/>
                <a:moveTo>
                  <a:pt x="26956" y="3249549"/>
                </a:moveTo>
                <a:lnTo>
                  <a:pt x="0" y="3249549"/>
                </a:lnTo>
                <a:lnTo>
                  <a:pt x="0" y="3240024"/>
                </a:lnTo>
                <a:lnTo>
                  <a:pt x="26956" y="3240024"/>
                </a:lnTo>
                <a:lnTo>
                  <a:pt x="26956" y="3249549"/>
                </a:lnTo>
                <a:close/>
                <a:moveTo>
                  <a:pt x="26956" y="3222593"/>
                </a:moveTo>
                <a:lnTo>
                  <a:pt x="0" y="3222593"/>
                </a:lnTo>
                <a:lnTo>
                  <a:pt x="0" y="3213068"/>
                </a:lnTo>
                <a:lnTo>
                  <a:pt x="26956" y="3213068"/>
                </a:lnTo>
                <a:lnTo>
                  <a:pt x="26956" y="3222593"/>
                </a:lnTo>
                <a:close/>
                <a:moveTo>
                  <a:pt x="26956" y="3195542"/>
                </a:moveTo>
                <a:lnTo>
                  <a:pt x="0" y="3195542"/>
                </a:lnTo>
                <a:lnTo>
                  <a:pt x="0" y="3186017"/>
                </a:lnTo>
                <a:lnTo>
                  <a:pt x="26956" y="3186017"/>
                </a:lnTo>
                <a:lnTo>
                  <a:pt x="26956" y="3195542"/>
                </a:lnTo>
                <a:close/>
                <a:moveTo>
                  <a:pt x="26956" y="3168587"/>
                </a:moveTo>
                <a:lnTo>
                  <a:pt x="0" y="3168587"/>
                </a:lnTo>
                <a:lnTo>
                  <a:pt x="0" y="3159062"/>
                </a:lnTo>
                <a:lnTo>
                  <a:pt x="26956" y="3159062"/>
                </a:lnTo>
                <a:lnTo>
                  <a:pt x="26956" y="3168587"/>
                </a:lnTo>
                <a:close/>
                <a:moveTo>
                  <a:pt x="26956" y="3141536"/>
                </a:moveTo>
                <a:lnTo>
                  <a:pt x="0" y="3141536"/>
                </a:lnTo>
                <a:lnTo>
                  <a:pt x="0" y="3132011"/>
                </a:lnTo>
                <a:lnTo>
                  <a:pt x="26956" y="3132011"/>
                </a:lnTo>
                <a:lnTo>
                  <a:pt x="26956" y="3141536"/>
                </a:lnTo>
                <a:close/>
                <a:moveTo>
                  <a:pt x="26956" y="3114580"/>
                </a:moveTo>
                <a:lnTo>
                  <a:pt x="0" y="3114580"/>
                </a:lnTo>
                <a:lnTo>
                  <a:pt x="0" y="3105055"/>
                </a:lnTo>
                <a:lnTo>
                  <a:pt x="26956" y="3105055"/>
                </a:lnTo>
                <a:lnTo>
                  <a:pt x="26956" y="3114580"/>
                </a:lnTo>
                <a:close/>
                <a:moveTo>
                  <a:pt x="26956" y="3087529"/>
                </a:moveTo>
                <a:lnTo>
                  <a:pt x="0" y="3087529"/>
                </a:lnTo>
                <a:lnTo>
                  <a:pt x="0" y="3078004"/>
                </a:lnTo>
                <a:lnTo>
                  <a:pt x="26956" y="3078004"/>
                </a:lnTo>
                <a:lnTo>
                  <a:pt x="26956" y="3087529"/>
                </a:lnTo>
                <a:close/>
                <a:moveTo>
                  <a:pt x="26956" y="3060573"/>
                </a:moveTo>
                <a:lnTo>
                  <a:pt x="0" y="3060573"/>
                </a:lnTo>
                <a:lnTo>
                  <a:pt x="0" y="3051048"/>
                </a:lnTo>
                <a:lnTo>
                  <a:pt x="26956" y="3051048"/>
                </a:lnTo>
                <a:lnTo>
                  <a:pt x="26956" y="3060573"/>
                </a:lnTo>
                <a:close/>
                <a:moveTo>
                  <a:pt x="26956" y="3033522"/>
                </a:moveTo>
                <a:lnTo>
                  <a:pt x="0" y="3033522"/>
                </a:lnTo>
                <a:lnTo>
                  <a:pt x="0" y="3023997"/>
                </a:lnTo>
                <a:lnTo>
                  <a:pt x="26956" y="3023997"/>
                </a:lnTo>
                <a:lnTo>
                  <a:pt x="26956" y="3033522"/>
                </a:lnTo>
                <a:close/>
                <a:moveTo>
                  <a:pt x="26956" y="3006566"/>
                </a:moveTo>
                <a:lnTo>
                  <a:pt x="0" y="3006566"/>
                </a:lnTo>
                <a:lnTo>
                  <a:pt x="0" y="2997041"/>
                </a:lnTo>
                <a:lnTo>
                  <a:pt x="26956" y="2997041"/>
                </a:lnTo>
                <a:lnTo>
                  <a:pt x="26956" y="3006566"/>
                </a:lnTo>
                <a:close/>
                <a:moveTo>
                  <a:pt x="26956" y="2979515"/>
                </a:moveTo>
                <a:lnTo>
                  <a:pt x="0" y="2979515"/>
                </a:lnTo>
                <a:lnTo>
                  <a:pt x="0" y="2969990"/>
                </a:lnTo>
                <a:lnTo>
                  <a:pt x="26956" y="2969990"/>
                </a:lnTo>
                <a:lnTo>
                  <a:pt x="26956" y="2979515"/>
                </a:lnTo>
                <a:close/>
                <a:moveTo>
                  <a:pt x="26956" y="2952559"/>
                </a:moveTo>
                <a:lnTo>
                  <a:pt x="0" y="2952559"/>
                </a:lnTo>
                <a:lnTo>
                  <a:pt x="0" y="2943034"/>
                </a:lnTo>
                <a:lnTo>
                  <a:pt x="26956" y="2943034"/>
                </a:lnTo>
                <a:lnTo>
                  <a:pt x="26956" y="2952559"/>
                </a:lnTo>
                <a:close/>
                <a:moveTo>
                  <a:pt x="26956" y="2925604"/>
                </a:moveTo>
                <a:lnTo>
                  <a:pt x="0" y="2925604"/>
                </a:lnTo>
                <a:lnTo>
                  <a:pt x="0" y="2916079"/>
                </a:lnTo>
                <a:lnTo>
                  <a:pt x="26956" y="2916079"/>
                </a:lnTo>
                <a:lnTo>
                  <a:pt x="26956" y="2925604"/>
                </a:lnTo>
                <a:close/>
                <a:moveTo>
                  <a:pt x="26956" y="2898553"/>
                </a:moveTo>
                <a:lnTo>
                  <a:pt x="0" y="2898553"/>
                </a:lnTo>
                <a:lnTo>
                  <a:pt x="0" y="2889028"/>
                </a:lnTo>
                <a:lnTo>
                  <a:pt x="26956" y="2889028"/>
                </a:lnTo>
                <a:lnTo>
                  <a:pt x="26956" y="2898553"/>
                </a:lnTo>
                <a:close/>
                <a:moveTo>
                  <a:pt x="26956" y="2871597"/>
                </a:moveTo>
                <a:lnTo>
                  <a:pt x="0" y="2871597"/>
                </a:lnTo>
                <a:lnTo>
                  <a:pt x="0" y="2862072"/>
                </a:lnTo>
                <a:lnTo>
                  <a:pt x="26956" y="2862072"/>
                </a:lnTo>
                <a:lnTo>
                  <a:pt x="26956" y="2871597"/>
                </a:lnTo>
                <a:close/>
                <a:moveTo>
                  <a:pt x="26956" y="2844546"/>
                </a:moveTo>
                <a:lnTo>
                  <a:pt x="0" y="2844546"/>
                </a:lnTo>
                <a:lnTo>
                  <a:pt x="0" y="2835021"/>
                </a:lnTo>
                <a:lnTo>
                  <a:pt x="26956" y="2835021"/>
                </a:lnTo>
                <a:lnTo>
                  <a:pt x="26956" y="2844546"/>
                </a:lnTo>
                <a:close/>
                <a:moveTo>
                  <a:pt x="26956" y="2817590"/>
                </a:moveTo>
                <a:lnTo>
                  <a:pt x="0" y="2817590"/>
                </a:lnTo>
                <a:lnTo>
                  <a:pt x="0" y="2808065"/>
                </a:lnTo>
                <a:lnTo>
                  <a:pt x="26956" y="2808065"/>
                </a:lnTo>
                <a:lnTo>
                  <a:pt x="26956" y="2817590"/>
                </a:lnTo>
                <a:close/>
                <a:moveTo>
                  <a:pt x="26956" y="2790539"/>
                </a:moveTo>
                <a:lnTo>
                  <a:pt x="0" y="2790539"/>
                </a:lnTo>
                <a:lnTo>
                  <a:pt x="0" y="2781014"/>
                </a:lnTo>
                <a:lnTo>
                  <a:pt x="26956" y="2781014"/>
                </a:lnTo>
                <a:lnTo>
                  <a:pt x="26956" y="2790539"/>
                </a:lnTo>
                <a:close/>
                <a:moveTo>
                  <a:pt x="26956" y="2763584"/>
                </a:moveTo>
                <a:lnTo>
                  <a:pt x="0" y="2763584"/>
                </a:lnTo>
                <a:lnTo>
                  <a:pt x="0" y="2754059"/>
                </a:lnTo>
                <a:lnTo>
                  <a:pt x="26956" y="2754059"/>
                </a:lnTo>
                <a:lnTo>
                  <a:pt x="26956" y="2763584"/>
                </a:lnTo>
                <a:close/>
                <a:moveTo>
                  <a:pt x="26956" y="2736533"/>
                </a:moveTo>
                <a:lnTo>
                  <a:pt x="0" y="2736533"/>
                </a:lnTo>
                <a:lnTo>
                  <a:pt x="0" y="2727008"/>
                </a:lnTo>
                <a:lnTo>
                  <a:pt x="26956" y="2727008"/>
                </a:lnTo>
                <a:lnTo>
                  <a:pt x="26956" y="2736533"/>
                </a:lnTo>
                <a:close/>
                <a:moveTo>
                  <a:pt x="26956" y="2709577"/>
                </a:moveTo>
                <a:lnTo>
                  <a:pt x="0" y="2709577"/>
                </a:lnTo>
                <a:lnTo>
                  <a:pt x="0" y="2700052"/>
                </a:lnTo>
                <a:lnTo>
                  <a:pt x="26956" y="2700052"/>
                </a:lnTo>
                <a:lnTo>
                  <a:pt x="26956" y="2709577"/>
                </a:lnTo>
                <a:close/>
                <a:moveTo>
                  <a:pt x="26956" y="2682526"/>
                </a:moveTo>
                <a:lnTo>
                  <a:pt x="0" y="2682526"/>
                </a:lnTo>
                <a:lnTo>
                  <a:pt x="0" y="2673001"/>
                </a:lnTo>
                <a:lnTo>
                  <a:pt x="26956" y="2673001"/>
                </a:lnTo>
                <a:lnTo>
                  <a:pt x="26956" y="2682526"/>
                </a:lnTo>
                <a:close/>
                <a:moveTo>
                  <a:pt x="26956" y="2655570"/>
                </a:moveTo>
                <a:lnTo>
                  <a:pt x="0" y="2655570"/>
                </a:lnTo>
                <a:lnTo>
                  <a:pt x="0" y="2646045"/>
                </a:lnTo>
                <a:lnTo>
                  <a:pt x="26956" y="2646045"/>
                </a:lnTo>
                <a:lnTo>
                  <a:pt x="26956" y="2655570"/>
                </a:lnTo>
                <a:close/>
                <a:moveTo>
                  <a:pt x="26956" y="2628519"/>
                </a:moveTo>
                <a:lnTo>
                  <a:pt x="0" y="2628519"/>
                </a:lnTo>
                <a:lnTo>
                  <a:pt x="0" y="2618994"/>
                </a:lnTo>
                <a:lnTo>
                  <a:pt x="26956" y="2618994"/>
                </a:lnTo>
                <a:lnTo>
                  <a:pt x="26956" y="2628519"/>
                </a:lnTo>
                <a:close/>
                <a:moveTo>
                  <a:pt x="26956" y="2601563"/>
                </a:moveTo>
                <a:lnTo>
                  <a:pt x="0" y="2601563"/>
                </a:lnTo>
                <a:lnTo>
                  <a:pt x="0" y="2592038"/>
                </a:lnTo>
                <a:lnTo>
                  <a:pt x="26956" y="2592038"/>
                </a:lnTo>
                <a:lnTo>
                  <a:pt x="26956" y="2601563"/>
                </a:lnTo>
                <a:close/>
                <a:moveTo>
                  <a:pt x="26956" y="2574513"/>
                </a:moveTo>
                <a:lnTo>
                  <a:pt x="0" y="2574513"/>
                </a:lnTo>
                <a:lnTo>
                  <a:pt x="0" y="2564988"/>
                </a:lnTo>
                <a:lnTo>
                  <a:pt x="26956" y="2564988"/>
                </a:lnTo>
                <a:lnTo>
                  <a:pt x="26956" y="2574513"/>
                </a:lnTo>
                <a:close/>
                <a:moveTo>
                  <a:pt x="26956" y="2547557"/>
                </a:moveTo>
                <a:lnTo>
                  <a:pt x="0" y="2547557"/>
                </a:lnTo>
                <a:lnTo>
                  <a:pt x="0" y="2538032"/>
                </a:lnTo>
                <a:lnTo>
                  <a:pt x="26956" y="2538032"/>
                </a:lnTo>
                <a:lnTo>
                  <a:pt x="26956" y="2547557"/>
                </a:lnTo>
                <a:close/>
                <a:moveTo>
                  <a:pt x="26956" y="2520601"/>
                </a:moveTo>
                <a:lnTo>
                  <a:pt x="0" y="2520601"/>
                </a:lnTo>
                <a:lnTo>
                  <a:pt x="0" y="2511076"/>
                </a:lnTo>
                <a:lnTo>
                  <a:pt x="26956" y="2511076"/>
                </a:lnTo>
                <a:lnTo>
                  <a:pt x="26956" y="2520601"/>
                </a:lnTo>
                <a:close/>
                <a:moveTo>
                  <a:pt x="26956" y="2493550"/>
                </a:moveTo>
                <a:lnTo>
                  <a:pt x="0" y="2493550"/>
                </a:lnTo>
                <a:lnTo>
                  <a:pt x="0" y="2484025"/>
                </a:lnTo>
                <a:lnTo>
                  <a:pt x="26956" y="2484025"/>
                </a:lnTo>
                <a:lnTo>
                  <a:pt x="26956" y="2493550"/>
                </a:lnTo>
                <a:close/>
                <a:moveTo>
                  <a:pt x="26956" y="2466594"/>
                </a:moveTo>
                <a:lnTo>
                  <a:pt x="0" y="2466594"/>
                </a:lnTo>
                <a:lnTo>
                  <a:pt x="0" y="2457069"/>
                </a:lnTo>
                <a:lnTo>
                  <a:pt x="26956" y="2457069"/>
                </a:lnTo>
                <a:lnTo>
                  <a:pt x="26956" y="2466594"/>
                </a:lnTo>
                <a:close/>
                <a:moveTo>
                  <a:pt x="26956" y="2439543"/>
                </a:moveTo>
                <a:lnTo>
                  <a:pt x="0" y="2439543"/>
                </a:lnTo>
                <a:lnTo>
                  <a:pt x="0" y="2430018"/>
                </a:lnTo>
                <a:lnTo>
                  <a:pt x="26956" y="2430018"/>
                </a:lnTo>
                <a:lnTo>
                  <a:pt x="26956" y="2439543"/>
                </a:lnTo>
                <a:close/>
                <a:moveTo>
                  <a:pt x="26956" y="2412587"/>
                </a:moveTo>
                <a:lnTo>
                  <a:pt x="0" y="2412587"/>
                </a:lnTo>
                <a:lnTo>
                  <a:pt x="0" y="2403062"/>
                </a:lnTo>
                <a:lnTo>
                  <a:pt x="26956" y="2403062"/>
                </a:lnTo>
                <a:lnTo>
                  <a:pt x="26956" y="2412587"/>
                </a:lnTo>
                <a:close/>
                <a:moveTo>
                  <a:pt x="26956" y="2385536"/>
                </a:moveTo>
                <a:lnTo>
                  <a:pt x="0" y="2385536"/>
                </a:lnTo>
                <a:lnTo>
                  <a:pt x="0" y="2376011"/>
                </a:lnTo>
                <a:lnTo>
                  <a:pt x="26956" y="2376011"/>
                </a:lnTo>
                <a:lnTo>
                  <a:pt x="26956" y="2385536"/>
                </a:lnTo>
                <a:close/>
                <a:moveTo>
                  <a:pt x="26956" y="2358581"/>
                </a:moveTo>
                <a:lnTo>
                  <a:pt x="0" y="2358581"/>
                </a:lnTo>
                <a:lnTo>
                  <a:pt x="0" y="2349056"/>
                </a:lnTo>
                <a:lnTo>
                  <a:pt x="26956" y="2349056"/>
                </a:lnTo>
                <a:lnTo>
                  <a:pt x="26956" y="2358581"/>
                </a:lnTo>
                <a:close/>
                <a:moveTo>
                  <a:pt x="26956" y="2331530"/>
                </a:moveTo>
                <a:lnTo>
                  <a:pt x="0" y="2331530"/>
                </a:lnTo>
                <a:lnTo>
                  <a:pt x="0" y="2322005"/>
                </a:lnTo>
                <a:lnTo>
                  <a:pt x="26956" y="2322005"/>
                </a:lnTo>
                <a:lnTo>
                  <a:pt x="26956" y="2331530"/>
                </a:lnTo>
                <a:close/>
                <a:moveTo>
                  <a:pt x="26956" y="2304574"/>
                </a:moveTo>
                <a:lnTo>
                  <a:pt x="0" y="2304574"/>
                </a:lnTo>
                <a:lnTo>
                  <a:pt x="0" y="2295049"/>
                </a:lnTo>
                <a:lnTo>
                  <a:pt x="26956" y="2295049"/>
                </a:lnTo>
                <a:lnTo>
                  <a:pt x="26956" y="2304574"/>
                </a:lnTo>
                <a:close/>
                <a:moveTo>
                  <a:pt x="26956" y="2277523"/>
                </a:moveTo>
                <a:lnTo>
                  <a:pt x="0" y="2277523"/>
                </a:lnTo>
                <a:lnTo>
                  <a:pt x="0" y="2267998"/>
                </a:lnTo>
                <a:lnTo>
                  <a:pt x="26956" y="2267998"/>
                </a:lnTo>
                <a:lnTo>
                  <a:pt x="26956" y="2277523"/>
                </a:lnTo>
                <a:close/>
                <a:moveTo>
                  <a:pt x="26956" y="2250567"/>
                </a:moveTo>
                <a:lnTo>
                  <a:pt x="0" y="2250567"/>
                </a:lnTo>
                <a:lnTo>
                  <a:pt x="0" y="2241042"/>
                </a:lnTo>
                <a:lnTo>
                  <a:pt x="26956" y="2241042"/>
                </a:lnTo>
                <a:lnTo>
                  <a:pt x="26956" y="2250567"/>
                </a:lnTo>
                <a:close/>
                <a:moveTo>
                  <a:pt x="26956" y="2223516"/>
                </a:moveTo>
                <a:lnTo>
                  <a:pt x="0" y="2223516"/>
                </a:lnTo>
                <a:lnTo>
                  <a:pt x="0" y="2213991"/>
                </a:lnTo>
                <a:lnTo>
                  <a:pt x="26956" y="2213991"/>
                </a:lnTo>
                <a:lnTo>
                  <a:pt x="26956" y="2223516"/>
                </a:lnTo>
                <a:close/>
                <a:moveTo>
                  <a:pt x="26956" y="2196560"/>
                </a:moveTo>
                <a:lnTo>
                  <a:pt x="0" y="2196560"/>
                </a:lnTo>
                <a:lnTo>
                  <a:pt x="0" y="2187035"/>
                </a:lnTo>
                <a:lnTo>
                  <a:pt x="26956" y="2187035"/>
                </a:lnTo>
                <a:lnTo>
                  <a:pt x="26956" y="2196560"/>
                </a:lnTo>
                <a:close/>
                <a:moveTo>
                  <a:pt x="26956" y="2169605"/>
                </a:moveTo>
                <a:lnTo>
                  <a:pt x="0" y="2169605"/>
                </a:lnTo>
                <a:lnTo>
                  <a:pt x="0" y="2160080"/>
                </a:lnTo>
                <a:lnTo>
                  <a:pt x="26956" y="2160080"/>
                </a:lnTo>
                <a:lnTo>
                  <a:pt x="26956" y="2169605"/>
                </a:lnTo>
                <a:close/>
                <a:moveTo>
                  <a:pt x="26956" y="2142554"/>
                </a:moveTo>
                <a:lnTo>
                  <a:pt x="0" y="2142554"/>
                </a:lnTo>
                <a:lnTo>
                  <a:pt x="0" y="2133029"/>
                </a:lnTo>
                <a:lnTo>
                  <a:pt x="26956" y="2133029"/>
                </a:lnTo>
                <a:lnTo>
                  <a:pt x="26956" y="2142554"/>
                </a:lnTo>
                <a:close/>
                <a:moveTo>
                  <a:pt x="26956" y="2115598"/>
                </a:moveTo>
                <a:lnTo>
                  <a:pt x="0" y="2115598"/>
                </a:lnTo>
                <a:lnTo>
                  <a:pt x="0" y="2106073"/>
                </a:lnTo>
                <a:lnTo>
                  <a:pt x="26956" y="2106073"/>
                </a:lnTo>
                <a:lnTo>
                  <a:pt x="26956" y="2115598"/>
                </a:lnTo>
                <a:close/>
                <a:moveTo>
                  <a:pt x="26956" y="2088547"/>
                </a:moveTo>
                <a:lnTo>
                  <a:pt x="0" y="2088547"/>
                </a:lnTo>
                <a:lnTo>
                  <a:pt x="0" y="2079022"/>
                </a:lnTo>
                <a:lnTo>
                  <a:pt x="26956" y="2079022"/>
                </a:lnTo>
                <a:lnTo>
                  <a:pt x="26956" y="2088547"/>
                </a:lnTo>
                <a:close/>
                <a:moveTo>
                  <a:pt x="26956" y="2061591"/>
                </a:moveTo>
                <a:lnTo>
                  <a:pt x="0" y="2061591"/>
                </a:lnTo>
                <a:lnTo>
                  <a:pt x="0" y="2052066"/>
                </a:lnTo>
                <a:lnTo>
                  <a:pt x="26956" y="2052066"/>
                </a:lnTo>
                <a:lnTo>
                  <a:pt x="26956" y="2061591"/>
                </a:lnTo>
                <a:close/>
                <a:moveTo>
                  <a:pt x="26956" y="2034540"/>
                </a:moveTo>
                <a:lnTo>
                  <a:pt x="0" y="2034540"/>
                </a:lnTo>
                <a:lnTo>
                  <a:pt x="0" y="2025015"/>
                </a:lnTo>
                <a:lnTo>
                  <a:pt x="26956" y="2025015"/>
                </a:lnTo>
                <a:lnTo>
                  <a:pt x="26956" y="2034540"/>
                </a:lnTo>
                <a:close/>
                <a:moveTo>
                  <a:pt x="26956" y="2007584"/>
                </a:moveTo>
                <a:lnTo>
                  <a:pt x="0" y="2007584"/>
                </a:lnTo>
                <a:lnTo>
                  <a:pt x="0" y="1998059"/>
                </a:lnTo>
                <a:lnTo>
                  <a:pt x="26956" y="1998059"/>
                </a:lnTo>
                <a:lnTo>
                  <a:pt x="26956" y="2007584"/>
                </a:lnTo>
                <a:close/>
                <a:moveTo>
                  <a:pt x="26956" y="1980533"/>
                </a:moveTo>
                <a:lnTo>
                  <a:pt x="0" y="1980533"/>
                </a:lnTo>
                <a:lnTo>
                  <a:pt x="0" y="1971008"/>
                </a:lnTo>
                <a:lnTo>
                  <a:pt x="26956" y="1971008"/>
                </a:lnTo>
                <a:lnTo>
                  <a:pt x="26956" y="1980533"/>
                </a:lnTo>
                <a:close/>
                <a:moveTo>
                  <a:pt x="26956" y="1953578"/>
                </a:moveTo>
                <a:lnTo>
                  <a:pt x="0" y="1953578"/>
                </a:lnTo>
                <a:lnTo>
                  <a:pt x="0" y="1944053"/>
                </a:lnTo>
                <a:lnTo>
                  <a:pt x="26956" y="1944053"/>
                </a:lnTo>
                <a:lnTo>
                  <a:pt x="26956" y="1953578"/>
                </a:lnTo>
                <a:close/>
                <a:moveTo>
                  <a:pt x="26956" y="1926527"/>
                </a:moveTo>
                <a:lnTo>
                  <a:pt x="0" y="1926527"/>
                </a:lnTo>
                <a:lnTo>
                  <a:pt x="0" y="1917002"/>
                </a:lnTo>
                <a:lnTo>
                  <a:pt x="26956" y="1917002"/>
                </a:lnTo>
                <a:lnTo>
                  <a:pt x="26956" y="1926527"/>
                </a:lnTo>
                <a:close/>
                <a:moveTo>
                  <a:pt x="26956" y="1899571"/>
                </a:moveTo>
                <a:lnTo>
                  <a:pt x="0" y="1899571"/>
                </a:lnTo>
                <a:lnTo>
                  <a:pt x="0" y="1890046"/>
                </a:lnTo>
                <a:lnTo>
                  <a:pt x="26956" y="1890046"/>
                </a:lnTo>
                <a:lnTo>
                  <a:pt x="26956" y="1899571"/>
                </a:lnTo>
                <a:close/>
                <a:moveTo>
                  <a:pt x="26956" y="1872520"/>
                </a:moveTo>
                <a:lnTo>
                  <a:pt x="0" y="1872520"/>
                </a:lnTo>
                <a:lnTo>
                  <a:pt x="0" y="1862995"/>
                </a:lnTo>
                <a:lnTo>
                  <a:pt x="26956" y="1862995"/>
                </a:lnTo>
                <a:lnTo>
                  <a:pt x="26956" y="1872520"/>
                </a:lnTo>
                <a:close/>
                <a:moveTo>
                  <a:pt x="26956" y="1845564"/>
                </a:moveTo>
                <a:lnTo>
                  <a:pt x="0" y="1845564"/>
                </a:lnTo>
                <a:lnTo>
                  <a:pt x="0" y="1836039"/>
                </a:lnTo>
                <a:lnTo>
                  <a:pt x="26956" y="1836039"/>
                </a:lnTo>
                <a:lnTo>
                  <a:pt x="26956" y="1845564"/>
                </a:lnTo>
                <a:close/>
                <a:moveTo>
                  <a:pt x="26956" y="1818513"/>
                </a:moveTo>
                <a:lnTo>
                  <a:pt x="0" y="1818513"/>
                </a:lnTo>
                <a:lnTo>
                  <a:pt x="0" y="1808988"/>
                </a:lnTo>
                <a:lnTo>
                  <a:pt x="26956" y="1808988"/>
                </a:lnTo>
                <a:lnTo>
                  <a:pt x="26956" y="1818513"/>
                </a:lnTo>
                <a:close/>
                <a:moveTo>
                  <a:pt x="26956" y="1791557"/>
                </a:moveTo>
                <a:lnTo>
                  <a:pt x="0" y="1791557"/>
                </a:lnTo>
                <a:lnTo>
                  <a:pt x="0" y="1782032"/>
                </a:lnTo>
                <a:lnTo>
                  <a:pt x="26956" y="1782032"/>
                </a:lnTo>
                <a:lnTo>
                  <a:pt x="26956" y="1791557"/>
                </a:lnTo>
                <a:close/>
                <a:moveTo>
                  <a:pt x="26956" y="1764506"/>
                </a:moveTo>
                <a:lnTo>
                  <a:pt x="0" y="1764506"/>
                </a:lnTo>
                <a:lnTo>
                  <a:pt x="0" y="1754981"/>
                </a:lnTo>
                <a:lnTo>
                  <a:pt x="26956" y="1754981"/>
                </a:lnTo>
                <a:lnTo>
                  <a:pt x="26956" y="1764506"/>
                </a:lnTo>
                <a:close/>
                <a:moveTo>
                  <a:pt x="26956" y="1737551"/>
                </a:moveTo>
                <a:lnTo>
                  <a:pt x="0" y="1737551"/>
                </a:lnTo>
                <a:lnTo>
                  <a:pt x="0" y="1728026"/>
                </a:lnTo>
                <a:lnTo>
                  <a:pt x="26956" y="1728026"/>
                </a:lnTo>
                <a:lnTo>
                  <a:pt x="26956" y="1737551"/>
                </a:lnTo>
                <a:close/>
                <a:moveTo>
                  <a:pt x="26956" y="1710595"/>
                </a:moveTo>
                <a:lnTo>
                  <a:pt x="0" y="1710595"/>
                </a:lnTo>
                <a:lnTo>
                  <a:pt x="0" y="1701070"/>
                </a:lnTo>
                <a:lnTo>
                  <a:pt x="26956" y="1701070"/>
                </a:lnTo>
                <a:lnTo>
                  <a:pt x="26956" y="1710595"/>
                </a:lnTo>
                <a:close/>
                <a:moveTo>
                  <a:pt x="26956" y="1683544"/>
                </a:moveTo>
                <a:lnTo>
                  <a:pt x="0" y="1683544"/>
                </a:lnTo>
                <a:lnTo>
                  <a:pt x="0" y="1674019"/>
                </a:lnTo>
                <a:lnTo>
                  <a:pt x="26956" y="1674019"/>
                </a:lnTo>
                <a:lnTo>
                  <a:pt x="26956" y="1683544"/>
                </a:lnTo>
                <a:close/>
                <a:moveTo>
                  <a:pt x="26956" y="1656588"/>
                </a:moveTo>
                <a:lnTo>
                  <a:pt x="0" y="1656588"/>
                </a:lnTo>
                <a:lnTo>
                  <a:pt x="0" y="1647063"/>
                </a:lnTo>
                <a:lnTo>
                  <a:pt x="26956" y="1647063"/>
                </a:lnTo>
                <a:lnTo>
                  <a:pt x="26956" y="1656588"/>
                </a:lnTo>
                <a:close/>
                <a:moveTo>
                  <a:pt x="26956" y="1629537"/>
                </a:moveTo>
                <a:lnTo>
                  <a:pt x="0" y="1629537"/>
                </a:lnTo>
                <a:lnTo>
                  <a:pt x="0" y="1620012"/>
                </a:lnTo>
                <a:lnTo>
                  <a:pt x="26956" y="1620012"/>
                </a:lnTo>
                <a:lnTo>
                  <a:pt x="26956" y="1629537"/>
                </a:lnTo>
                <a:close/>
                <a:moveTo>
                  <a:pt x="26956" y="1602581"/>
                </a:moveTo>
                <a:lnTo>
                  <a:pt x="0" y="1602581"/>
                </a:lnTo>
                <a:lnTo>
                  <a:pt x="0" y="1593056"/>
                </a:lnTo>
                <a:lnTo>
                  <a:pt x="26956" y="1593056"/>
                </a:lnTo>
                <a:lnTo>
                  <a:pt x="26956" y="1602581"/>
                </a:lnTo>
                <a:close/>
                <a:moveTo>
                  <a:pt x="26956" y="1575530"/>
                </a:moveTo>
                <a:lnTo>
                  <a:pt x="0" y="1575530"/>
                </a:lnTo>
                <a:lnTo>
                  <a:pt x="0" y="1566005"/>
                </a:lnTo>
                <a:lnTo>
                  <a:pt x="26956" y="1566005"/>
                </a:lnTo>
                <a:lnTo>
                  <a:pt x="26956" y="1575530"/>
                </a:lnTo>
                <a:close/>
                <a:moveTo>
                  <a:pt x="26956" y="1548575"/>
                </a:moveTo>
                <a:lnTo>
                  <a:pt x="0" y="1548575"/>
                </a:lnTo>
                <a:lnTo>
                  <a:pt x="0" y="1539050"/>
                </a:lnTo>
                <a:lnTo>
                  <a:pt x="26956" y="1539050"/>
                </a:lnTo>
                <a:lnTo>
                  <a:pt x="26956" y="1548575"/>
                </a:lnTo>
                <a:close/>
                <a:moveTo>
                  <a:pt x="26956" y="1521524"/>
                </a:moveTo>
                <a:lnTo>
                  <a:pt x="0" y="1521524"/>
                </a:lnTo>
                <a:lnTo>
                  <a:pt x="0" y="1511999"/>
                </a:lnTo>
                <a:lnTo>
                  <a:pt x="26956" y="1511999"/>
                </a:lnTo>
                <a:lnTo>
                  <a:pt x="26956" y="1521524"/>
                </a:lnTo>
                <a:close/>
                <a:moveTo>
                  <a:pt x="26956" y="1494568"/>
                </a:moveTo>
                <a:lnTo>
                  <a:pt x="0" y="1494568"/>
                </a:lnTo>
                <a:lnTo>
                  <a:pt x="0" y="1485043"/>
                </a:lnTo>
                <a:lnTo>
                  <a:pt x="26956" y="1485043"/>
                </a:lnTo>
                <a:lnTo>
                  <a:pt x="26956" y="1494568"/>
                </a:lnTo>
                <a:close/>
                <a:moveTo>
                  <a:pt x="26956" y="1467612"/>
                </a:moveTo>
                <a:lnTo>
                  <a:pt x="0" y="1467612"/>
                </a:lnTo>
                <a:lnTo>
                  <a:pt x="0" y="1458087"/>
                </a:lnTo>
                <a:lnTo>
                  <a:pt x="26956" y="1458087"/>
                </a:lnTo>
                <a:lnTo>
                  <a:pt x="26956" y="1467612"/>
                </a:lnTo>
                <a:close/>
                <a:moveTo>
                  <a:pt x="26956" y="1440561"/>
                </a:moveTo>
                <a:lnTo>
                  <a:pt x="0" y="1440561"/>
                </a:lnTo>
                <a:lnTo>
                  <a:pt x="0" y="1431036"/>
                </a:lnTo>
                <a:lnTo>
                  <a:pt x="26956" y="1431036"/>
                </a:lnTo>
                <a:lnTo>
                  <a:pt x="26956" y="1440561"/>
                </a:lnTo>
                <a:close/>
                <a:moveTo>
                  <a:pt x="26956" y="1413605"/>
                </a:moveTo>
                <a:lnTo>
                  <a:pt x="0" y="1413605"/>
                </a:lnTo>
                <a:lnTo>
                  <a:pt x="0" y="1404080"/>
                </a:lnTo>
                <a:lnTo>
                  <a:pt x="26956" y="1404080"/>
                </a:lnTo>
                <a:lnTo>
                  <a:pt x="26956" y="1413605"/>
                </a:lnTo>
                <a:close/>
                <a:moveTo>
                  <a:pt x="26956" y="1386554"/>
                </a:moveTo>
                <a:lnTo>
                  <a:pt x="0" y="1386554"/>
                </a:lnTo>
                <a:lnTo>
                  <a:pt x="0" y="1377029"/>
                </a:lnTo>
                <a:lnTo>
                  <a:pt x="26956" y="1377029"/>
                </a:lnTo>
                <a:lnTo>
                  <a:pt x="26956" y="1386554"/>
                </a:lnTo>
                <a:close/>
                <a:moveTo>
                  <a:pt x="26956" y="1359599"/>
                </a:moveTo>
                <a:lnTo>
                  <a:pt x="0" y="1359599"/>
                </a:lnTo>
                <a:lnTo>
                  <a:pt x="0" y="1350074"/>
                </a:lnTo>
                <a:lnTo>
                  <a:pt x="26956" y="1350074"/>
                </a:lnTo>
                <a:lnTo>
                  <a:pt x="26956" y="1359599"/>
                </a:lnTo>
                <a:close/>
                <a:moveTo>
                  <a:pt x="26956" y="1332548"/>
                </a:moveTo>
                <a:lnTo>
                  <a:pt x="0" y="1332548"/>
                </a:lnTo>
                <a:lnTo>
                  <a:pt x="0" y="1323023"/>
                </a:lnTo>
                <a:lnTo>
                  <a:pt x="26956" y="1323023"/>
                </a:lnTo>
                <a:lnTo>
                  <a:pt x="26956" y="1332548"/>
                </a:lnTo>
                <a:close/>
                <a:moveTo>
                  <a:pt x="26956" y="1305592"/>
                </a:moveTo>
                <a:lnTo>
                  <a:pt x="0" y="1305592"/>
                </a:lnTo>
                <a:lnTo>
                  <a:pt x="0" y="1296067"/>
                </a:lnTo>
                <a:lnTo>
                  <a:pt x="26956" y="1296067"/>
                </a:lnTo>
                <a:lnTo>
                  <a:pt x="26956" y="1305592"/>
                </a:lnTo>
                <a:close/>
                <a:moveTo>
                  <a:pt x="26956" y="1278541"/>
                </a:moveTo>
                <a:lnTo>
                  <a:pt x="0" y="1278541"/>
                </a:lnTo>
                <a:lnTo>
                  <a:pt x="0" y="1269016"/>
                </a:lnTo>
                <a:lnTo>
                  <a:pt x="26956" y="1269016"/>
                </a:lnTo>
                <a:lnTo>
                  <a:pt x="26956" y="1278541"/>
                </a:lnTo>
                <a:close/>
                <a:moveTo>
                  <a:pt x="26956" y="1251585"/>
                </a:moveTo>
                <a:lnTo>
                  <a:pt x="0" y="1251585"/>
                </a:lnTo>
                <a:lnTo>
                  <a:pt x="0" y="1242060"/>
                </a:lnTo>
                <a:lnTo>
                  <a:pt x="26956" y="1242060"/>
                </a:lnTo>
                <a:lnTo>
                  <a:pt x="26956" y="1251585"/>
                </a:lnTo>
                <a:close/>
                <a:moveTo>
                  <a:pt x="26956" y="1224534"/>
                </a:moveTo>
                <a:lnTo>
                  <a:pt x="0" y="1224534"/>
                </a:lnTo>
                <a:lnTo>
                  <a:pt x="0" y="1215009"/>
                </a:lnTo>
                <a:lnTo>
                  <a:pt x="26956" y="1215009"/>
                </a:lnTo>
                <a:lnTo>
                  <a:pt x="26956" y="1224534"/>
                </a:lnTo>
                <a:close/>
                <a:moveTo>
                  <a:pt x="26956" y="1197578"/>
                </a:moveTo>
                <a:lnTo>
                  <a:pt x="0" y="1197578"/>
                </a:lnTo>
                <a:lnTo>
                  <a:pt x="0" y="1188053"/>
                </a:lnTo>
                <a:lnTo>
                  <a:pt x="26956" y="1188053"/>
                </a:lnTo>
                <a:lnTo>
                  <a:pt x="26956" y="1197578"/>
                </a:lnTo>
                <a:close/>
                <a:moveTo>
                  <a:pt x="26956" y="1170527"/>
                </a:moveTo>
                <a:lnTo>
                  <a:pt x="0" y="1170527"/>
                </a:lnTo>
                <a:lnTo>
                  <a:pt x="0" y="1161002"/>
                </a:lnTo>
                <a:lnTo>
                  <a:pt x="26956" y="1161002"/>
                </a:lnTo>
                <a:lnTo>
                  <a:pt x="26956" y="1170527"/>
                </a:lnTo>
                <a:close/>
                <a:moveTo>
                  <a:pt x="26956" y="1143572"/>
                </a:moveTo>
                <a:lnTo>
                  <a:pt x="0" y="1143572"/>
                </a:lnTo>
                <a:lnTo>
                  <a:pt x="0" y="1134047"/>
                </a:lnTo>
                <a:lnTo>
                  <a:pt x="26956" y="1134047"/>
                </a:lnTo>
                <a:lnTo>
                  <a:pt x="26956" y="1143572"/>
                </a:lnTo>
                <a:close/>
                <a:moveTo>
                  <a:pt x="26956" y="1116521"/>
                </a:moveTo>
                <a:lnTo>
                  <a:pt x="0" y="1116521"/>
                </a:lnTo>
                <a:lnTo>
                  <a:pt x="0" y="1106996"/>
                </a:lnTo>
                <a:lnTo>
                  <a:pt x="26956" y="1106996"/>
                </a:lnTo>
                <a:lnTo>
                  <a:pt x="26956" y="1116521"/>
                </a:lnTo>
                <a:close/>
                <a:moveTo>
                  <a:pt x="26956" y="1089565"/>
                </a:moveTo>
                <a:lnTo>
                  <a:pt x="0" y="1089565"/>
                </a:lnTo>
                <a:lnTo>
                  <a:pt x="0" y="1080040"/>
                </a:lnTo>
                <a:lnTo>
                  <a:pt x="26956" y="1080040"/>
                </a:lnTo>
                <a:lnTo>
                  <a:pt x="26956" y="1089565"/>
                </a:lnTo>
                <a:close/>
                <a:moveTo>
                  <a:pt x="26956" y="1062514"/>
                </a:moveTo>
                <a:lnTo>
                  <a:pt x="0" y="1062514"/>
                </a:lnTo>
                <a:lnTo>
                  <a:pt x="0" y="1052989"/>
                </a:lnTo>
                <a:lnTo>
                  <a:pt x="26956" y="1052989"/>
                </a:lnTo>
                <a:lnTo>
                  <a:pt x="26956" y="1062514"/>
                </a:lnTo>
                <a:close/>
                <a:moveTo>
                  <a:pt x="26956" y="1035558"/>
                </a:moveTo>
                <a:lnTo>
                  <a:pt x="0" y="1035558"/>
                </a:lnTo>
                <a:lnTo>
                  <a:pt x="0" y="1026033"/>
                </a:lnTo>
                <a:lnTo>
                  <a:pt x="26956" y="1026033"/>
                </a:lnTo>
                <a:lnTo>
                  <a:pt x="26956" y="1035558"/>
                </a:lnTo>
                <a:close/>
                <a:moveTo>
                  <a:pt x="26956" y="1008602"/>
                </a:moveTo>
                <a:lnTo>
                  <a:pt x="0" y="1008602"/>
                </a:lnTo>
                <a:lnTo>
                  <a:pt x="0" y="999077"/>
                </a:lnTo>
                <a:lnTo>
                  <a:pt x="26956" y="999077"/>
                </a:lnTo>
                <a:lnTo>
                  <a:pt x="26956" y="1008602"/>
                </a:lnTo>
                <a:close/>
                <a:moveTo>
                  <a:pt x="26956" y="981551"/>
                </a:moveTo>
                <a:lnTo>
                  <a:pt x="0" y="981551"/>
                </a:lnTo>
                <a:lnTo>
                  <a:pt x="0" y="972026"/>
                </a:lnTo>
                <a:lnTo>
                  <a:pt x="26956" y="972026"/>
                </a:lnTo>
                <a:lnTo>
                  <a:pt x="26956" y="981551"/>
                </a:lnTo>
                <a:close/>
                <a:moveTo>
                  <a:pt x="26956" y="954596"/>
                </a:moveTo>
                <a:lnTo>
                  <a:pt x="0" y="954596"/>
                </a:lnTo>
                <a:lnTo>
                  <a:pt x="0" y="945071"/>
                </a:lnTo>
                <a:lnTo>
                  <a:pt x="26956" y="945071"/>
                </a:lnTo>
                <a:lnTo>
                  <a:pt x="26956" y="954596"/>
                </a:lnTo>
                <a:close/>
                <a:moveTo>
                  <a:pt x="26956" y="927545"/>
                </a:moveTo>
                <a:lnTo>
                  <a:pt x="0" y="927545"/>
                </a:lnTo>
                <a:lnTo>
                  <a:pt x="0" y="918020"/>
                </a:lnTo>
                <a:lnTo>
                  <a:pt x="26956" y="918020"/>
                </a:lnTo>
                <a:lnTo>
                  <a:pt x="26956" y="927545"/>
                </a:lnTo>
                <a:close/>
                <a:moveTo>
                  <a:pt x="26956" y="900589"/>
                </a:moveTo>
                <a:lnTo>
                  <a:pt x="0" y="900589"/>
                </a:lnTo>
                <a:lnTo>
                  <a:pt x="0" y="891064"/>
                </a:lnTo>
                <a:lnTo>
                  <a:pt x="26956" y="891064"/>
                </a:lnTo>
                <a:lnTo>
                  <a:pt x="26956" y="900589"/>
                </a:lnTo>
                <a:close/>
                <a:moveTo>
                  <a:pt x="26956" y="873538"/>
                </a:moveTo>
                <a:lnTo>
                  <a:pt x="0" y="873538"/>
                </a:lnTo>
                <a:lnTo>
                  <a:pt x="0" y="864013"/>
                </a:lnTo>
                <a:lnTo>
                  <a:pt x="26956" y="864013"/>
                </a:lnTo>
                <a:lnTo>
                  <a:pt x="26956" y="873538"/>
                </a:lnTo>
                <a:close/>
                <a:moveTo>
                  <a:pt x="26956" y="846582"/>
                </a:moveTo>
                <a:lnTo>
                  <a:pt x="0" y="846582"/>
                </a:lnTo>
                <a:lnTo>
                  <a:pt x="0" y="837057"/>
                </a:lnTo>
                <a:lnTo>
                  <a:pt x="26956" y="837057"/>
                </a:lnTo>
                <a:lnTo>
                  <a:pt x="26956" y="846582"/>
                </a:lnTo>
                <a:close/>
                <a:moveTo>
                  <a:pt x="26956" y="819531"/>
                </a:moveTo>
                <a:lnTo>
                  <a:pt x="0" y="819531"/>
                </a:lnTo>
                <a:lnTo>
                  <a:pt x="0" y="810006"/>
                </a:lnTo>
                <a:lnTo>
                  <a:pt x="26956" y="810006"/>
                </a:lnTo>
                <a:lnTo>
                  <a:pt x="26956" y="819531"/>
                </a:lnTo>
                <a:close/>
                <a:moveTo>
                  <a:pt x="26956" y="792575"/>
                </a:moveTo>
                <a:lnTo>
                  <a:pt x="0" y="792575"/>
                </a:lnTo>
                <a:lnTo>
                  <a:pt x="0" y="783050"/>
                </a:lnTo>
                <a:lnTo>
                  <a:pt x="26956" y="783050"/>
                </a:lnTo>
                <a:lnTo>
                  <a:pt x="26956" y="792575"/>
                </a:lnTo>
                <a:close/>
                <a:moveTo>
                  <a:pt x="26956" y="765524"/>
                </a:moveTo>
                <a:lnTo>
                  <a:pt x="0" y="765524"/>
                </a:lnTo>
                <a:lnTo>
                  <a:pt x="0" y="755999"/>
                </a:lnTo>
                <a:lnTo>
                  <a:pt x="26956" y="755999"/>
                </a:lnTo>
                <a:lnTo>
                  <a:pt x="26956" y="765524"/>
                </a:lnTo>
                <a:close/>
                <a:moveTo>
                  <a:pt x="26956" y="738569"/>
                </a:moveTo>
                <a:lnTo>
                  <a:pt x="0" y="738569"/>
                </a:lnTo>
                <a:lnTo>
                  <a:pt x="0" y="729044"/>
                </a:lnTo>
                <a:lnTo>
                  <a:pt x="26956" y="729044"/>
                </a:lnTo>
                <a:lnTo>
                  <a:pt x="26956" y="738569"/>
                </a:lnTo>
                <a:close/>
                <a:moveTo>
                  <a:pt x="26956" y="711518"/>
                </a:moveTo>
                <a:lnTo>
                  <a:pt x="0" y="711518"/>
                </a:lnTo>
                <a:lnTo>
                  <a:pt x="0" y="701993"/>
                </a:lnTo>
                <a:lnTo>
                  <a:pt x="26956" y="701993"/>
                </a:lnTo>
                <a:lnTo>
                  <a:pt x="26956" y="711518"/>
                </a:lnTo>
                <a:close/>
                <a:moveTo>
                  <a:pt x="26956" y="684562"/>
                </a:moveTo>
                <a:lnTo>
                  <a:pt x="0" y="684562"/>
                </a:lnTo>
                <a:lnTo>
                  <a:pt x="0" y="675037"/>
                </a:lnTo>
                <a:lnTo>
                  <a:pt x="26956" y="675037"/>
                </a:lnTo>
                <a:lnTo>
                  <a:pt x="26956" y="684562"/>
                </a:lnTo>
                <a:close/>
                <a:moveTo>
                  <a:pt x="26956" y="657606"/>
                </a:moveTo>
                <a:lnTo>
                  <a:pt x="0" y="657606"/>
                </a:lnTo>
                <a:lnTo>
                  <a:pt x="0" y="648081"/>
                </a:lnTo>
                <a:lnTo>
                  <a:pt x="26956" y="648081"/>
                </a:lnTo>
                <a:lnTo>
                  <a:pt x="26956" y="657606"/>
                </a:lnTo>
                <a:close/>
                <a:moveTo>
                  <a:pt x="26956" y="630555"/>
                </a:moveTo>
                <a:lnTo>
                  <a:pt x="0" y="630555"/>
                </a:lnTo>
                <a:lnTo>
                  <a:pt x="0" y="621030"/>
                </a:lnTo>
                <a:lnTo>
                  <a:pt x="26956" y="621030"/>
                </a:lnTo>
                <a:lnTo>
                  <a:pt x="26956" y="630555"/>
                </a:lnTo>
                <a:close/>
                <a:moveTo>
                  <a:pt x="26956" y="603599"/>
                </a:moveTo>
                <a:lnTo>
                  <a:pt x="0" y="603599"/>
                </a:lnTo>
                <a:lnTo>
                  <a:pt x="0" y="594074"/>
                </a:lnTo>
                <a:lnTo>
                  <a:pt x="26956" y="594074"/>
                </a:lnTo>
                <a:lnTo>
                  <a:pt x="26956" y="603599"/>
                </a:lnTo>
                <a:close/>
                <a:moveTo>
                  <a:pt x="26956" y="576548"/>
                </a:moveTo>
                <a:lnTo>
                  <a:pt x="0" y="576548"/>
                </a:lnTo>
                <a:lnTo>
                  <a:pt x="0" y="567023"/>
                </a:lnTo>
                <a:lnTo>
                  <a:pt x="26956" y="567023"/>
                </a:lnTo>
                <a:lnTo>
                  <a:pt x="26956" y="576548"/>
                </a:lnTo>
                <a:close/>
                <a:moveTo>
                  <a:pt x="26956" y="549593"/>
                </a:moveTo>
                <a:lnTo>
                  <a:pt x="0" y="549593"/>
                </a:lnTo>
                <a:lnTo>
                  <a:pt x="0" y="540068"/>
                </a:lnTo>
                <a:lnTo>
                  <a:pt x="26956" y="540068"/>
                </a:lnTo>
                <a:lnTo>
                  <a:pt x="26956" y="549593"/>
                </a:lnTo>
                <a:close/>
                <a:moveTo>
                  <a:pt x="26956" y="522542"/>
                </a:moveTo>
                <a:lnTo>
                  <a:pt x="0" y="522542"/>
                </a:lnTo>
                <a:lnTo>
                  <a:pt x="0" y="513017"/>
                </a:lnTo>
                <a:lnTo>
                  <a:pt x="26956" y="513017"/>
                </a:lnTo>
                <a:lnTo>
                  <a:pt x="26956" y="522542"/>
                </a:lnTo>
                <a:close/>
                <a:moveTo>
                  <a:pt x="26956" y="495586"/>
                </a:moveTo>
                <a:lnTo>
                  <a:pt x="0" y="495586"/>
                </a:lnTo>
                <a:lnTo>
                  <a:pt x="0" y="486061"/>
                </a:lnTo>
                <a:lnTo>
                  <a:pt x="26956" y="486061"/>
                </a:lnTo>
                <a:lnTo>
                  <a:pt x="26956" y="495586"/>
                </a:lnTo>
                <a:close/>
                <a:moveTo>
                  <a:pt x="26956" y="468535"/>
                </a:moveTo>
                <a:lnTo>
                  <a:pt x="0" y="468535"/>
                </a:lnTo>
                <a:lnTo>
                  <a:pt x="0" y="459010"/>
                </a:lnTo>
                <a:lnTo>
                  <a:pt x="26956" y="459010"/>
                </a:lnTo>
                <a:lnTo>
                  <a:pt x="26956" y="468535"/>
                </a:lnTo>
                <a:close/>
                <a:moveTo>
                  <a:pt x="26956" y="441579"/>
                </a:moveTo>
                <a:lnTo>
                  <a:pt x="0" y="441579"/>
                </a:lnTo>
                <a:lnTo>
                  <a:pt x="0" y="432054"/>
                </a:lnTo>
                <a:lnTo>
                  <a:pt x="26956" y="432054"/>
                </a:lnTo>
                <a:lnTo>
                  <a:pt x="26956" y="441579"/>
                </a:lnTo>
                <a:close/>
                <a:moveTo>
                  <a:pt x="26956" y="414528"/>
                </a:moveTo>
                <a:lnTo>
                  <a:pt x="0" y="414528"/>
                </a:lnTo>
                <a:lnTo>
                  <a:pt x="0" y="405003"/>
                </a:lnTo>
                <a:lnTo>
                  <a:pt x="26956" y="405003"/>
                </a:lnTo>
                <a:lnTo>
                  <a:pt x="26956" y="414528"/>
                </a:lnTo>
                <a:close/>
                <a:moveTo>
                  <a:pt x="26956" y="387572"/>
                </a:moveTo>
                <a:lnTo>
                  <a:pt x="0" y="387572"/>
                </a:lnTo>
                <a:lnTo>
                  <a:pt x="0" y="378047"/>
                </a:lnTo>
                <a:lnTo>
                  <a:pt x="26956" y="378047"/>
                </a:lnTo>
                <a:lnTo>
                  <a:pt x="26956" y="387572"/>
                </a:lnTo>
                <a:close/>
                <a:moveTo>
                  <a:pt x="26956" y="360521"/>
                </a:moveTo>
                <a:lnTo>
                  <a:pt x="0" y="360521"/>
                </a:lnTo>
                <a:lnTo>
                  <a:pt x="0" y="350996"/>
                </a:lnTo>
                <a:lnTo>
                  <a:pt x="26956" y="350996"/>
                </a:lnTo>
                <a:lnTo>
                  <a:pt x="26956" y="360521"/>
                </a:lnTo>
                <a:close/>
                <a:moveTo>
                  <a:pt x="26956" y="333566"/>
                </a:moveTo>
                <a:lnTo>
                  <a:pt x="0" y="333566"/>
                </a:lnTo>
                <a:lnTo>
                  <a:pt x="0" y="324041"/>
                </a:lnTo>
                <a:lnTo>
                  <a:pt x="26956" y="324041"/>
                </a:lnTo>
                <a:lnTo>
                  <a:pt x="26956" y="333566"/>
                </a:lnTo>
                <a:close/>
                <a:moveTo>
                  <a:pt x="26956" y="306610"/>
                </a:moveTo>
                <a:lnTo>
                  <a:pt x="0" y="306610"/>
                </a:lnTo>
                <a:lnTo>
                  <a:pt x="0" y="297085"/>
                </a:lnTo>
                <a:lnTo>
                  <a:pt x="26956" y="297085"/>
                </a:lnTo>
                <a:lnTo>
                  <a:pt x="26956" y="306610"/>
                </a:lnTo>
                <a:close/>
                <a:moveTo>
                  <a:pt x="26956" y="279559"/>
                </a:moveTo>
                <a:lnTo>
                  <a:pt x="0" y="279559"/>
                </a:lnTo>
                <a:lnTo>
                  <a:pt x="0" y="270034"/>
                </a:lnTo>
                <a:lnTo>
                  <a:pt x="26956" y="270034"/>
                </a:lnTo>
                <a:lnTo>
                  <a:pt x="26956" y="279559"/>
                </a:lnTo>
                <a:close/>
                <a:moveTo>
                  <a:pt x="26956" y="252603"/>
                </a:moveTo>
                <a:lnTo>
                  <a:pt x="0" y="252603"/>
                </a:lnTo>
                <a:lnTo>
                  <a:pt x="0" y="243078"/>
                </a:lnTo>
                <a:lnTo>
                  <a:pt x="26956" y="243078"/>
                </a:lnTo>
                <a:lnTo>
                  <a:pt x="26956" y="252603"/>
                </a:lnTo>
                <a:close/>
                <a:moveTo>
                  <a:pt x="26956" y="225552"/>
                </a:moveTo>
                <a:lnTo>
                  <a:pt x="0" y="225552"/>
                </a:lnTo>
                <a:lnTo>
                  <a:pt x="0" y="216027"/>
                </a:lnTo>
                <a:lnTo>
                  <a:pt x="26956" y="216027"/>
                </a:lnTo>
                <a:lnTo>
                  <a:pt x="26956" y="225552"/>
                </a:lnTo>
                <a:close/>
                <a:moveTo>
                  <a:pt x="26956" y="198596"/>
                </a:moveTo>
                <a:lnTo>
                  <a:pt x="0" y="198596"/>
                </a:lnTo>
                <a:lnTo>
                  <a:pt x="0" y="189071"/>
                </a:lnTo>
                <a:lnTo>
                  <a:pt x="26956" y="189071"/>
                </a:lnTo>
                <a:lnTo>
                  <a:pt x="26956" y="198596"/>
                </a:lnTo>
                <a:close/>
                <a:moveTo>
                  <a:pt x="26956" y="171545"/>
                </a:moveTo>
                <a:lnTo>
                  <a:pt x="0" y="171545"/>
                </a:lnTo>
                <a:lnTo>
                  <a:pt x="0" y="162020"/>
                </a:lnTo>
                <a:lnTo>
                  <a:pt x="26956" y="162020"/>
                </a:lnTo>
                <a:lnTo>
                  <a:pt x="26956" y="171545"/>
                </a:lnTo>
                <a:close/>
                <a:moveTo>
                  <a:pt x="26956" y="144590"/>
                </a:moveTo>
                <a:lnTo>
                  <a:pt x="0" y="144590"/>
                </a:lnTo>
                <a:lnTo>
                  <a:pt x="0" y="135065"/>
                </a:lnTo>
                <a:lnTo>
                  <a:pt x="26956" y="135065"/>
                </a:lnTo>
                <a:lnTo>
                  <a:pt x="26956" y="144590"/>
                </a:lnTo>
                <a:close/>
                <a:moveTo>
                  <a:pt x="26956" y="117539"/>
                </a:moveTo>
                <a:lnTo>
                  <a:pt x="0" y="117539"/>
                </a:lnTo>
                <a:lnTo>
                  <a:pt x="0" y="108014"/>
                </a:lnTo>
                <a:lnTo>
                  <a:pt x="26956" y="108014"/>
                </a:lnTo>
                <a:lnTo>
                  <a:pt x="26956" y="117539"/>
                </a:lnTo>
                <a:close/>
                <a:moveTo>
                  <a:pt x="26956" y="90583"/>
                </a:moveTo>
                <a:lnTo>
                  <a:pt x="0" y="90583"/>
                </a:lnTo>
                <a:lnTo>
                  <a:pt x="0" y="81058"/>
                </a:lnTo>
                <a:lnTo>
                  <a:pt x="26956" y="81058"/>
                </a:lnTo>
                <a:lnTo>
                  <a:pt x="26956" y="90583"/>
                </a:lnTo>
                <a:close/>
                <a:moveTo>
                  <a:pt x="26956" y="63532"/>
                </a:moveTo>
                <a:lnTo>
                  <a:pt x="0" y="63532"/>
                </a:lnTo>
                <a:lnTo>
                  <a:pt x="0" y="54007"/>
                </a:lnTo>
                <a:lnTo>
                  <a:pt x="26956" y="54007"/>
                </a:lnTo>
                <a:lnTo>
                  <a:pt x="26956" y="63532"/>
                </a:lnTo>
                <a:close/>
                <a:moveTo>
                  <a:pt x="26956" y="36576"/>
                </a:moveTo>
                <a:lnTo>
                  <a:pt x="0" y="36576"/>
                </a:lnTo>
                <a:lnTo>
                  <a:pt x="0" y="27051"/>
                </a:lnTo>
                <a:lnTo>
                  <a:pt x="26956" y="27051"/>
                </a:lnTo>
                <a:lnTo>
                  <a:pt x="26956" y="36576"/>
                </a:lnTo>
                <a:close/>
                <a:moveTo>
                  <a:pt x="26956" y="9525"/>
                </a:moveTo>
                <a:lnTo>
                  <a:pt x="0" y="9525"/>
                </a:lnTo>
                <a:lnTo>
                  <a:pt x="0" y="0"/>
                </a:lnTo>
                <a:lnTo>
                  <a:pt x="26956" y="0"/>
                </a:lnTo>
                <a:lnTo>
                  <a:pt x="26956"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任意多边形: 形状 82">
            <a:extLst>
              <a:ext uri="{FF2B5EF4-FFF2-40B4-BE49-F238E27FC236}">
                <a16:creationId xmlns:a16="http://schemas.microsoft.com/office/drawing/2014/main" id="{08D83929-0AEA-4293-9B15-F906A48EC792}"/>
              </a:ext>
            </a:extLst>
          </p:cNvPr>
          <p:cNvSpPr/>
          <p:nvPr/>
        </p:nvSpPr>
        <p:spPr>
          <a:xfrm>
            <a:off x="1374849" y="-1246959"/>
            <a:ext cx="160022" cy="5730280"/>
          </a:xfrm>
          <a:custGeom>
            <a:avLst/>
            <a:gdLst>
              <a:gd name="connsiteX0" fmla="*/ 27051 w 133350"/>
              <a:gd name="connsiteY0" fmla="*/ 0 h 5419725"/>
              <a:gd name="connsiteX1" fmla="*/ 27051 w 133350"/>
              <a:gd name="connsiteY1" fmla="*/ 21622 h 5419725"/>
              <a:gd name="connsiteX2" fmla="*/ 0 w 133350"/>
              <a:gd name="connsiteY2" fmla="*/ 16193 h 5419725"/>
              <a:gd name="connsiteX3" fmla="*/ 0 w 133350"/>
              <a:gd name="connsiteY3" fmla="*/ 5429 h 5419725"/>
              <a:gd name="connsiteX4" fmla="*/ 27051 w 133350"/>
              <a:gd name="connsiteY4" fmla="*/ 0 h 5419725"/>
              <a:gd name="connsiteX5" fmla="*/ 134969 w 133350"/>
              <a:gd name="connsiteY5" fmla="*/ 16193 h 5419725"/>
              <a:gd name="connsiteX6" fmla="*/ 134969 w 133350"/>
              <a:gd name="connsiteY6" fmla="*/ 5429 h 5419725"/>
              <a:gd name="connsiteX7" fmla="*/ 108014 w 133350"/>
              <a:gd name="connsiteY7" fmla="*/ 0 h 5419725"/>
              <a:gd name="connsiteX8" fmla="*/ 108014 w 133350"/>
              <a:gd name="connsiteY8" fmla="*/ 21622 h 5419725"/>
              <a:gd name="connsiteX9" fmla="*/ 134969 w 133350"/>
              <a:gd name="connsiteY9" fmla="*/ 16193 h 5419725"/>
              <a:gd name="connsiteX10" fmla="*/ 0 w 133350"/>
              <a:gd name="connsiteY10" fmla="*/ 1355408 h 5419725"/>
              <a:gd name="connsiteX11" fmla="*/ 0 w 133350"/>
              <a:gd name="connsiteY11" fmla="*/ 1366171 h 5419725"/>
              <a:gd name="connsiteX12" fmla="*/ 27051 w 133350"/>
              <a:gd name="connsiteY12" fmla="*/ 1371600 h 5419725"/>
              <a:gd name="connsiteX13" fmla="*/ 27051 w 133350"/>
              <a:gd name="connsiteY13" fmla="*/ 1349978 h 5419725"/>
              <a:gd name="connsiteX14" fmla="*/ 0 w 133350"/>
              <a:gd name="connsiteY14" fmla="*/ 1355408 h 5419725"/>
              <a:gd name="connsiteX15" fmla="*/ 134969 w 133350"/>
              <a:gd name="connsiteY15" fmla="*/ 1366171 h 5419725"/>
              <a:gd name="connsiteX16" fmla="*/ 134969 w 133350"/>
              <a:gd name="connsiteY16" fmla="*/ 1355408 h 5419725"/>
              <a:gd name="connsiteX17" fmla="*/ 108014 w 133350"/>
              <a:gd name="connsiteY17" fmla="*/ 1349978 h 5419725"/>
              <a:gd name="connsiteX18" fmla="*/ 108014 w 133350"/>
              <a:gd name="connsiteY18" fmla="*/ 1371600 h 5419725"/>
              <a:gd name="connsiteX19" fmla="*/ 134969 w 133350"/>
              <a:gd name="connsiteY19" fmla="*/ 1366171 h 5419725"/>
              <a:gd name="connsiteX20" fmla="*/ 0 w 133350"/>
              <a:gd name="connsiteY20" fmla="*/ 2705386 h 5419725"/>
              <a:gd name="connsiteX21" fmla="*/ 0 w 133350"/>
              <a:gd name="connsiteY21" fmla="*/ 2716149 h 5419725"/>
              <a:gd name="connsiteX22" fmla="*/ 27051 w 133350"/>
              <a:gd name="connsiteY22" fmla="*/ 2721578 h 5419725"/>
              <a:gd name="connsiteX23" fmla="*/ 27051 w 133350"/>
              <a:gd name="connsiteY23" fmla="*/ 2699957 h 5419725"/>
              <a:gd name="connsiteX24" fmla="*/ 0 w 133350"/>
              <a:gd name="connsiteY24" fmla="*/ 2705386 h 5419725"/>
              <a:gd name="connsiteX25" fmla="*/ 134969 w 133350"/>
              <a:gd name="connsiteY25" fmla="*/ 2716245 h 5419725"/>
              <a:gd name="connsiteX26" fmla="*/ 134969 w 133350"/>
              <a:gd name="connsiteY26" fmla="*/ 2705481 h 5419725"/>
              <a:gd name="connsiteX27" fmla="*/ 108014 w 133350"/>
              <a:gd name="connsiteY27" fmla="*/ 2700052 h 5419725"/>
              <a:gd name="connsiteX28" fmla="*/ 108014 w 133350"/>
              <a:gd name="connsiteY28" fmla="*/ 2721674 h 5419725"/>
              <a:gd name="connsiteX29" fmla="*/ 134969 w 133350"/>
              <a:gd name="connsiteY29" fmla="*/ 2716245 h 5419725"/>
              <a:gd name="connsiteX30" fmla="*/ 0 w 133350"/>
              <a:gd name="connsiteY30" fmla="*/ 4055364 h 5419725"/>
              <a:gd name="connsiteX31" fmla="*/ 0 w 133350"/>
              <a:gd name="connsiteY31" fmla="*/ 4066128 h 5419725"/>
              <a:gd name="connsiteX32" fmla="*/ 27051 w 133350"/>
              <a:gd name="connsiteY32" fmla="*/ 4071557 h 5419725"/>
              <a:gd name="connsiteX33" fmla="*/ 27051 w 133350"/>
              <a:gd name="connsiteY33" fmla="*/ 4049935 h 5419725"/>
              <a:gd name="connsiteX34" fmla="*/ 0 w 133350"/>
              <a:gd name="connsiteY34" fmla="*/ 4055364 h 5419725"/>
              <a:gd name="connsiteX35" fmla="*/ 134969 w 133350"/>
              <a:gd name="connsiteY35" fmla="*/ 4066223 h 5419725"/>
              <a:gd name="connsiteX36" fmla="*/ 134969 w 133350"/>
              <a:gd name="connsiteY36" fmla="*/ 4055459 h 5419725"/>
              <a:gd name="connsiteX37" fmla="*/ 108014 w 133350"/>
              <a:gd name="connsiteY37" fmla="*/ 4050030 h 5419725"/>
              <a:gd name="connsiteX38" fmla="*/ 108014 w 133350"/>
              <a:gd name="connsiteY38" fmla="*/ 4071652 h 5419725"/>
              <a:gd name="connsiteX39" fmla="*/ 134969 w 133350"/>
              <a:gd name="connsiteY39" fmla="*/ 4066223 h 5419725"/>
              <a:gd name="connsiteX40" fmla="*/ 0 w 133350"/>
              <a:gd name="connsiteY40" fmla="*/ 5405438 h 5419725"/>
              <a:gd name="connsiteX41" fmla="*/ 0 w 133350"/>
              <a:gd name="connsiteY41" fmla="*/ 5416201 h 5419725"/>
              <a:gd name="connsiteX42" fmla="*/ 27051 w 133350"/>
              <a:gd name="connsiteY42" fmla="*/ 5421630 h 5419725"/>
              <a:gd name="connsiteX43" fmla="*/ 27051 w 133350"/>
              <a:gd name="connsiteY43" fmla="*/ 5400008 h 5419725"/>
              <a:gd name="connsiteX44" fmla="*/ 0 w 133350"/>
              <a:gd name="connsiteY44" fmla="*/ 5405438 h 5419725"/>
              <a:gd name="connsiteX45" fmla="*/ 134969 w 133350"/>
              <a:gd name="connsiteY45" fmla="*/ 5416201 h 5419725"/>
              <a:gd name="connsiteX46" fmla="*/ 134969 w 133350"/>
              <a:gd name="connsiteY46" fmla="*/ 5405438 h 5419725"/>
              <a:gd name="connsiteX47" fmla="*/ 108014 w 133350"/>
              <a:gd name="connsiteY47" fmla="*/ 5400008 h 5419725"/>
              <a:gd name="connsiteX48" fmla="*/ 108014 w 133350"/>
              <a:gd name="connsiteY48" fmla="*/ 5421630 h 5419725"/>
              <a:gd name="connsiteX49" fmla="*/ 134969 w 133350"/>
              <a:gd name="connsiteY49" fmla="*/ 5416201 h 54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5419725">
                <a:moveTo>
                  <a:pt x="27051" y="0"/>
                </a:moveTo>
                <a:lnTo>
                  <a:pt x="27051" y="21622"/>
                </a:lnTo>
                <a:lnTo>
                  <a:pt x="0" y="16193"/>
                </a:lnTo>
                <a:lnTo>
                  <a:pt x="0" y="5429"/>
                </a:lnTo>
                <a:lnTo>
                  <a:pt x="27051" y="0"/>
                </a:lnTo>
                <a:close/>
                <a:moveTo>
                  <a:pt x="134969" y="16193"/>
                </a:moveTo>
                <a:lnTo>
                  <a:pt x="134969" y="5429"/>
                </a:lnTo>
                <a:lnTo>
                  <a:pt x="108014" y="0"/>
                </a:lnTo>
                <a:lnTo>
                  <a:pt x="108014" y="21622"/>
                </a:lnTo>
                <a:lnTo>
                  <a:pt x="134969" y="16193"/>
                </a:lnTo>
                <a:close/>
                <a:moveTo>
                  <a:pt x="0" y="1355408"/>
                </a:moveTo>
                <a:lnTo>
                  <a:pt x="0" y="1366171"/>
                </a:lnTo>
                <a:lnTo>
                  <a:pt x="27051" y="1371600"/>
                </a:lnTo>
                <a:lnTo>
                  <a:pt x="27051" y="1349978"/>
                </a:lnTo>
                <a:lnTo>
                  <a:pt x="0" y="1355408"/>
                </a:lnTo>
                <a:close/>
                <a:moveTo>
                  <a:pt x="134969" y="1366171"/>
                </a:moveTo>
                <a:lnTo>
                  <a:pt x="134969" y="1355408"/>
                </a:lnTo>
                <a:lnTo>
                  <a:pt x="108014" y="1349978"/>
                </a:lnTo>
                <a:lnTo>
                  <a:pt x="108014" y="1371600"/>
                </a:lnTo>
                <a:lnTo>
                  <a:pt x="134969" y="1366171"/>
                </a:lnTo>
                <a:close/>
                <a:moveTo>
                  <a:pt x="0" y="2705386"/>
                </a:moveTo>
                <a:lnTo>
                  <a:pt x="0" y="2716149"/>
                </a:lnTo>
                <a:lnTo>
                  <a:pt x="27051" y="2721578"/>
                </a:lnTo>
                <a:lnTo>
                  <a:pt x="27051" y="2699957"/>
                </a:lnTo>
                <a:lnTo>
                  <a:pt x="0" y="2705386"/>
                </a:lnTo>
                <a:close/>
                <a:moveTo>
                  <a:pt x="134969" y="2716245"/>
                </a:moveTo>
                <a:lnTo>
                  <a:pt x="134969" y="2705481"/>
                </a:lnTo>
                <a:lnTo>
                  <a:pt x="108014" y="2700052"/>
                </a:lnTo>
                <a:lnTo>
                  <a:pt x="108014" y="2721674"/>
                </a:lnTo>
                <a:lnTo>
                  <a:pt x="134969" y="2716245"/>
                </a:lnTo>
                <a:close/>
                <a:moveTo>
                  <a:pt x="0" y="4055364"/>
                </a:moveTo>
                <a:lnTo>
                  <a:pt x="0" y="4066128"/>
                </a:lnTo>
                <a:lnTo>
                  <a:pt x="27051" y="4071557"/>
                </a:lnTo>
                <a:lnTo>
                  <a:pt x="27051" y="4049935"/>
                </a:lnTo>
                <a:lnTo>
                  <a:pt x="0" y="4055364"/>
                </a:lnTo>
                <a:close/>
                <a:moveTo>
                  <a:pt x="134969" y="4066223"/>
                </a:moveTo>
                <a:lnTo>
                  <a:pt x="134969" y="4055459"/>
                </a:lnTo>
                <a:lnTo>
                  <a:pt x="108014" y="4050030"/>
                </a:lnTo>
                <a:lnTo>
                  <a:pt x="108014" y="4071652"/>
                </a:lnTo>
                <a:lnTo>
                  <a:pt x="134969" y="4066223"/>
                </a:lnTo>
                <a:close/>
                <a:moveTo>
                  <a:pt x="0" y="5405438"/>
                </a:moveTo>
                <a:lnTo>
                  <a:pt x="0" y="5416201"/>
                </a:lnTo>
                <a:lnTo>
                  <a:pt x="27051" y="5421630"/>
                </a:lnTo>
                <a:lnTo>
                  <a:pt x="27051" y="5400008"/>
                </a:lnTo>
                <a:lnTo>
                  <a:pt x="0" y="5405438"/>
                </a:lnTo>
                <a:close/>
                <a:moveTo>
                  <a:pt x="134969" y="5416201"/>
                </a:moveTo>
                <a:lnTo>
                  <a:pt x="134969" y="5405438"/>
                </a:lnTo>
                <a:lnTo>
                  <a:pt x="108014" y="5400008"/>
                </a:lnTo>
                <a:lnTo>
                  <a:pt x="108014" y="5421630"/>
                </a:lnTo>
                <a:lnTo>
                  <a:pt x="134969" y="5416201"/>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任意多边形: 形状 84">
            <a:extLst>
              <a:ext uri="{FF2B5EF4-FFF2-40B4-BE49-F238E27FC236}">
                <a16:creationId xmlns:a16="http://schemas.microsoft.com/office/drawing/2014/main" id="{2518B50F-4172-4668-A46C-51B18FFE768A}"/>
              </a:ext>
            </a:extLst>
          </p:cNvPr>
          <p:cNvSpPr/>
          <p:nvPr/>
        </p:nvSpPr>
        <p:spPr>
          <a:xfrm>
            <a:off x="-245560" y="-1246959"/>
            <a:ext cx="22860" cy="5720209"/>
          </a:xfrm>
          <a:custGeom>
            <a:avLst/>
            <a:gdLst>
              <a:gd name="connsiteX0" fmla="*/ 27051 w 19050"/>
              <a:gd name="connsiteY0" fmla="*/ 5418582 h 5410200"/>
              <a:gd name="connsiteX1" fmla="*/ 0 w 19050"/>
              <a:gd name="connsiteY1" fmla="*/ 5418582 h 5410200"/>
              <a:gd name="connsiteX2" fmla="*/ 0 w 19050"/>
              <a:gd name="connsiteY2" fmla="*/ 5399532 h 5410200"/>
              <a:gd name="connsiteX3" fmla="*/ 26956 w 19050"/>
              <a:gd name="connsiteY3" fmla="*/ 5399532 h 5410200"/>
              <a:gd name="connsiteX4" fmla="*/ 26956 w 19050"/>
              <a:gd name="connsiteY4" fmla="*/ 5418582 h 5410200"/>
              <a:gd name="connsiteX5" fmla="*/ 27051 w 19050"/>
              <a:gd name="connsiteY5" fmla="*/ 5283613 h 5410200"/>
              <a:gd name="connsiteX6" fmla="*/ 0 w 19050"/>
              <a:gd name="connsiteY6" fmla="*/ 5283613 h 5410200"/>
              <a:gd name="connsiteX7" fmla="*/ 0 w 19050"/>
              <a:gd name="connsiteY7" fmla="*/ 5264563 h 5410200"/>
              <a:gd name="connsiteX8" fmla="*/ 26956 w 19050"/>
              <a:gd name="connsiteY8" fmla="*/ 5264563 h 5410200"/>
              <a:gd name="connsiteX9" fmla="*/ 26956 w 19050"/>
              <a:gd name="connsiteY9" fmla="*/ 5283613 h 5410200"/>
              <a:gd name="connsiteX10" fmla="*/ 27051 w 19050"/>
              <a:gd name="connsiteY10" fmla="*/ 5148644 h 5410200"/>
              <a:gd name="connsiteX11" fmla="*/ 0 w 19050"/>
              <a:gd name="connsiteY11" fmla="*/ 5148644 h 5410200"/>
              <a:gd name="connsiteX12" fmla="*/ 0 w 19050"/>
              <a:gd name="connsiteY12" fmla="*/ 5129594 h 5410200"/>
              <a:gd name="connsiteX13" fmla="*/ 26956 w 19050"/>
              <a:gd name="connsiteY13" fmla="*/ 5129594 h 5410200"/>
              <a:gd name="connsiteX14" fmla="*/ 26956 w 19050"/>
              <a:gd name="connsiteY14" fmla="*/ 5148644 h 5410200"/>
              <a:gd name="connsiteX15" fmla="*/ 27051 w 19050"/>
              <a:gd name="connsiteY15" fmla="*/ 5013674 h 5410200"/>
              <a:gd name="connsiteX16" fmla="*/ 0 w 19050"/>
              <a:gd name="connsiteY16" fmla="*/ 5013674 h 5410200"/>
              <a:gd name="connsiteX17" fmla="*/ 0 w 19050"/>
              <a:gd name="connsiteY17" fmla="*/ 4994624 h 5410200"/>
              <a:gd name="connsiteX18" fmla="*/ 26956 w 19050"/>
              <a:gd name="connsiteY18" fmla="*/ 4994624 h 5410200"/>
              <a:gd name="connsiteX19" fmla="*/ 26956 w 19050"/>
              <a:gd name="connsiteY19" fmla="*/ 5013674 h 5410200"/>
              <a:gd name="connsiteX20" fmla="*/ 27051 w 19050"/>
              <a:gd name="connsiteY20" fmla="*/ 4878705 h 5410200"/>
              <a:gd name="connsiteX21" fmla="*/ 0 w 19050"/>
              <a:gd name="connsiteY21" fmla="*/ 4878705 h 5410200"/>
              <a:gd name="connsiteX22" fmla="*/ 0 w 19050"/>
              <a:gd name="connsiteY22" fmla="*/ 4859655 h 5410200"/>
              <a:gd name="connsiteX23" fmla="*/ 26956 w 19050"/>
              <a:gd name="connsiteY23" fmla="*/ 4859655 h 5410200"/>
              <a:gd name="connsiteX24" fmla="*/ 26956 w 19050"/>
              <a:gd name="connsiteY24" fmla="*/ 4878705 h 5410200"/>
              <a:gd name="connsiteX25" fmla="*/ 27051 w 19050"/>
              <a:gd name="connsiteY25" fmla="*/ 4743736 h 5410200"/>
              <a:gd name="connsiteX26" fmla="*/ 0 w 19050"/>
              <a:gd name="connsiteY26" fmla="*/ 4743736 h 5410200"/>
              <a:gd name="connsiteX27" fmla="*/ 0 w 19050"/>
              <a:gd name="connsiteY27" fmla="*/ 4724686 h 5410200"/>
              <a:gd name="connsiteX28" fmla="*/ 26956 w 19050"/>
              <a:gd name="connsiteY28" fmla="*/ 4724686 h 5410200"/>
              <a:gd name="connsiteX29" fmla="*/ 26956 w 19050"/>
              <a:gd name="connsiteY29" fmla="*/ 4743736 h 5410200"/>
              <a:gd name="connsiteX30" fmla="*/ 27051 w 19050"/>
              <a:gd name="connsiteY30" fmla="*/ 4608767 h 5410200"/>
              <a:gd name="connsiteX31" fmla="*/ 0 w 19050"/>
              <a:gd name="connsiteY31" fmla="*/ 4608767 h 5410200"/>
              <a:gd name="connsiteX32" fmla="*/ 0 w 19050"/>
              <a:gd name="connsiteY32" fmla="*/ 4589717 h 5410200"/>
              <a:gd name="connsiteX33" fmla="*/ 26956 w 19050"/>
              <a:gd name="connsiteY33" fmla="*/ 4589717 h 5410200"/>
              <a:gd name="connsiteX34" fmla="*/ 26956 w 19050"/>
              <a:gd name="connsiteY34" fmla="*/ 4608767 h 5410200"/>
              <a:gd name="connsiteX35" fmla="*/ 27051 w 19050"/>
              <a:gd name="connsiteY35" fmla="*/ 4473798 h 5410200"/>
              <a:gd name="connsiteX36" fmla="*/ 0 w 19050"/>
              <a:gd name="connsiteY36" fmla="*/ 4473798 h 5410200"/>
              <a:gd name="connsiteX37" fmla="*/ 0 w 19050"/>
              <a:gd name="connsiteY37" fmla="*/ 4454748 h 5410200"/>
              <a:gd name="connsiteX38" fmla="*/ 26956 w 19050"/>
              <a:gd name="connsiteY38" fmla="*/ 4454748 h 5410200"/>
              <a:gd name="connsiteX39" fmla="*/ 26956 w 19050"/>
              <a:gd name="connsiteY39" fmla="*/ 4473798 h 5410200"/>
              <a:gd name="connsiteX40" fmla="*/ 27051 w 19050"/>
              <a:gd name="connsiteY40" fmla="*/ 4338828 h 5410200"/>
              <a:gd name="connsiteX41" fmla="*/ 0 w 19050"/>
              <a:gd name="connsiteY41" fmla="*/ 4338828 h 5410200"/>
              <a:gd name="connsiteX42" fmla="*/ 0 w 19050"/>
              <a:gd name="connsiteY42" fmla="*/ 4319778 h 5410200"/>
              <a:gd name="connsiteX43" fmla="*/ 26956 w 19050"/>
              <a:gd name="connsiteY43" fmla="*/ 4319778 h 5410200"/>
              <a:gd name="connsiteX44" fmla="*/ 26956 w 19050"/>
              <a:gd name="connsiteY44" fmla="*/ 4338828 h 5410200"/>
              <a:gd name="connsiteX45" fmla="*/ 27051 w 19050"/>
              <a:gd name="connsiteY45" fmla="*/ 4203859 h 5410200"/>
              <a:gd name="connsiteX46" fmla="*/ 0 w 19050"/>
              <a:gd name="connsiteY46" fmla="*/ 4203859 h 5410200"/>
              <a:gd name="connsiteX47" fmla="*/ 0 w 19050"/>
              <a:gd name="connsiteY47" fmla="*/ 4184809 h 5410200"/>
              <a:gd name="connsiteX48" fmla="*/ 26956 w 19050"/>
              <a:gd name="connsiteY48" fmla="*/ 4184809 h 5410200"/>
              <a:gd name="connsiteX49" fmla="*/ 26956 w 19050"/>
              <a:gd name="connsiteY49" fmla="*/ 4203859 h 5410200"/>
              <a:gd name="connsiteX50" fmla="*/ 27051 w 19050"/>
              <a:gd name="connsiteY50" fmla="*/ 4068890 h 5410200"/>
              <a:gd name="connsiteX51" fmla="*/ 0 w 19050"/>
              <a:gd name="connsiteY51" fmla="*/ 4068890 h 5410200"/>
              <a:gd name="connsiteX52" fmla="*/ 0 w 19050"/>
              <a:gd name="connsiteY52" fmla="*/ 4049840 h 5410200"/>
              <a:gd name="connsiteX53" fmla="*/ 26956 w 19050"/>
              <a:gd name="connsiteY53" fmla="*/ 4049840 h 5410200"/>
              <a:gd name="connsiteX54" fmla="*/ 26956 w 19050"/>
              <a:gd name="connsiteY54" fmla="*/ 4068890 h 5410200"/>
              <a:gd name="connsiteX55" fmla="*/ 27051 w 19050"/>
              <a:gd name="connsiteY55" fmla="*/ 3933825 h 5410200"/>
              <a:gd name="connsiteX56" fmla="*/ 0 w 19050"/>
              <a:gd name="connsiteY56" fmla="*/ 3933825 h 5410200"/>
              <a:gd name="connsiteX57" fmla="*/ 0 w 19050"/>
              <a:gd name="connsiteY57" fmla="*/ 3914775 h 5410200"/>
              <a:gd name="connsiteX58" fmla="*/ 26956 w 19050"/>
              <a:gd name="connsiteY58" fmla="*/ 3914775 h 5410200"/>
              <a:gd name="connsiteX59" fmla="*/ 26956 w 19050"/>
              <a:gd name="connsiteY59" fmla="*/ 3933825 h 5410200"/>
              <a:gd name="connsiteX60" fmla="*/ 27051 w 19050"/>
              <a:gd name="connsiteY60" fmla="*/ 3798856 h 5410200"/>
              <a:gd name="connsiteX61" fmla="*/ 0 w 19050"/>
              <a:gd name="connsiteY61" fmla="*/ 3798856 h 5410200"/>
              <a:gd name="connsiteX62" fmla="*/ 0 w 19050"/>
              <a:gd name="connsiteY62" fmla="*/ 3779806 h 5410200"/>
              <a:gd name="connsiteX63" fmla="*/ 26956 w 19050"/>
              <a:gd name="connsiteY63" fmla="*/ 3779806 h 5410200"/>
              <a:gd name="connsiteX64" fmla="*/ 26956 w 19050"/>
              <a:gd name="connsiteY64" fmla="*/ 3798856 h 5410200"/>
              <a:gd name="connsiteX65" fmla="*/ 27051 w 19050"/>
              <a:gd name="connsiteY65" fmla="*/ 3663887 h 5410200"/>
              <a:gd name="connsiteX66" fmla="*/ 0 w 19050"/>
              <a:gd name="connsiteY66" fmla="*/ 3663887 h 5410200"/>
              <a:gd name="connsiteX67" fmla="*/ 0 w 19050"/>
              <a:gd name="connsiteY67" fmla="*/ 3644837 h 5410200"/>
              <a:gd name="connsiteX68" fmla="*/ 26956 w 19050"/>
              <a:gd name="connsiteY68" fmla="*/ 3644837 h 5410200"/>
              <a:gd name="connsiteX69" fmla="*/ 26956 w 19050"/>
              <a:gd name="connsiteY69" fmla="*/ 3663887 h 5410200"/>
              <a:gd name="connsiteX70" fmla="*/ 27051 w 19050"/>
              <a:gd name="connsiteY70" fmla="*/ 3528917 h 5410200"/>
              <a:gd name="connsiteX71" fmla="*/ 0 w 19050"/>
              <a:gd name="connsiteY71" fmla="*/ 3528917 h 5410200"/>
              <a:gd name="connsiteX72" fmla="*/ 0 w 19050"/>
              <a:gd name="connsiteY72" fmla="*/ 3509867 h 5410200"/>
              <a:gd name="connsiteX73" fmla="*/ 26956 w 19050"/>
              <a:gd name="connsiteY73" fmla="*/ 3509867 h 5410200"/>
              <a:gd name="connsiteX74" fmla="*/ 26956 w 19050"/>
              <a:gd name="connsiteY74" fmla="*/ 3528917 h 5410200"/>
              <a:gd name="connsiteX75" fmla="*/ 27051 w 19050"/>
              <a:gd name="connsiteY75" fmla="*/ 3393948 h 5410200"/>
              <a:gd name="connsiteX76" fmla="*/ 0 w 19050"/>
              <a:gd name="connsiteY76" fmla="*/ 3393948 h 5410200"/>
              <a:gd name="connsiteX77" fmla="*/ 0 w 19050"/>
              <a:gd name="connsiteY77" fmla="*/ 3374898 h 5410200"/>
              <a:gd name="connsiteX78" fmla="*/ 26956 w 19050"/>
              <a:gd name="connsiteY78" fmla="*/ 3374898 h 5410200"/>
              <a:gd name="connsiteX79" fmla="*/ 26956 w 19050"/>
              <a:gd name="connsiteY79" fmla="*/ 3393948 h 5410200"/>
              <a:gd name="connsiteX80" fmla="*/ 27051 w 19050"/>
              <a:gd name="connsiteY80" fmla="*/ 3258979 h 5410200"/>
              <a:gd name="connsiteX81" fmla="*/ 0 w 19050"/>
              <a:gd name="connsiteY81" fmla="*/ 3258979 h 5410200"/>
              <a:gd name="connsiteX82" fmla="*/ 0 w 19050"/>
              <a:gd name="connsiteY82" fmla="*/ 3239929 h 5410200"/>
              <a:gd name="connsiteX83" fmla="*/ 26956 w 19050"/>
              <a:gd name="connsiteY83" fmla="*/ 3239929 h 5410200"/>
              <a:gd name="connsiteX84" fmla="*/ 26956 w 19050"/>
              <a:gd name="connsiteY84" fmla="*/ 3258979 h 5410200"/>
              <a:gd name="connsiteX85" fmla="*/ 27051 w 19050"/>
              <a:gd name="connsiteY85" fmla="*/ 3124010 h 5410200"/>
              <a:gd name="connsiteX86" fmla="*/ 0 w 19050"/>
              <a:gd name="connsiteY86" fmla="*/ 3124010 h 5410200"/>
              <a:gd name="connsiteX87" fmla="*/ 0 w 19050"/>
              <a:gd name="connsiteY87" fmla="*/ 3104960 h 5410200"/>
              <a:gd name="connsiteX88" fmla="*/ 26956 w 19050"/>
              <a:gd name="connsiteY88" fmla="*/ 3104960 h 5410200"/>
              <a:gd name="connsiteX89" fmla="*/ 26956 w 19050"/>
              <a:gd name="connsiteY89" fmla="*/ 3124010 h 5410200"/>
              <a:gd name="connsiteX90" fmla="*/ 27051 w 19050"/>
              <a:gd name="connsiteY90" fmla="*/ 2989040 h 5410200"/>
              <a:gd name="connsiteX91" fmla="*/ 0 w 19050"/>
              <a:gd name="connsiteY91" fmla="*/ 2989040 h 5410200"/>
              <a:gd name="connsiteX92" fmla="*/ 0 w 19050"/>
              <a:gd name="connsiteY92" fmla="*/ 2969990 h 5410200"/>
              <a:gd name="connsiteX93" fmla="*/ 26956 w 19050"/>
              <a:gd name="connsiteY93" fmla="*/ 2969990 h 5410200"/>
              <a:gd name="connsiteX94" fmla="*/ 26956 w 19050"/>
              <a:gd name="connsiteY94" fmla="*/ 2989040 h 5410200"/>
              <a:gd name="connsiteX95" fmla="*/ 27051 w 19050"/>
              <a:gd name="connsiteY95" fmla="*/ 2854071 h 5410200"/>
              <a:gd name="connsiteX96" fmla="*/ 0 w 19050"/>
              <a:gd name="connsiteY96" fmla="*/ 2854071 h 5410200"/>
              <a:gd name="connsiteX97" fmla="*/ 0 w 19050"/>
              <a:gd name="connsiteY97" fmla="*/ 2835021 h 5410200"/>
              <a:gd name="connsiteX98" fmla="*/ 26956 w 19050"/>
              <a:gd name="connsiteY98" fmla="*/ 2835021 h 5410200"/>
              <a:gd name="connsiteX99" fmla="*/ 26956 w 19050"/>
              <a:gd name="connsiteY99" fmla="*/ 2854071 h 5410200"/>
              <a:gd name="connsiteX100" fmla="*/ 27051 w 19050"/>
              <a:gd name="connsiteY100" fmla="*/ 2718626 h 5410200"/>
              <a:gd name="connsiteX101" fmla="*/ 0 w 19050"/>
              <a:gd name="connsiteY101" fmla="*/ 2718626 h 5410200"/>
              <a:gd name="connsiteX102" fmla="*/ 0 w 19050"/>
              <a:gd name="connsiteY102" fmla="*/ 2699576 h 5410200"/>
              <a:gd name="connsiteX103" fmla="*/ 26956 w 19050"/>
              <a:gd name="connsiteY103" fmla="*/ 2699576 h 5410200"/>
              <a:gd name="connsiteX104" fmla="*/ 26956 w 19050"/>
              <a:gd name="connsiteY104" fmla="*/ 2718626 h 5410200"/>
              <a:gd name="connsiteX105" fmla="*/ 27051 w 19050"/>
              <a:gd name="connsiteY105" fmla="*/ 2583656 h 5410200"/>
              <a:gd name="connsiteX106" fmla="*/ 0 w 19050"/>
              <a:gd name="connsiteY106" fmla="*/ 2583656 h 5410200"/>
              <a:gd name="connsiteX107" fmla="*/ 0 w 19050"/>
              <a:gd name="connsiteY107" fmla="*/ 2564606 h 5410200"/>
              <a:gd name="connsiteX108" fmla="*/ 26956 w 19050"/>
              <a:gd name="connsiteY108" fmla="*/ 2564606 h 5410200"/>
              <a:gd name="connsiteX109" fmla="*/ 26956 w 19050"/>
              <a:gd name="connsiteY109" fmla="*/ 2583656 h 5410200"/>
              <a:gd name="connsiteX110" fmla="*/ 27051 w 19050"/>
              <a:gd name="connsiteY110" fmla="*/ 2448592 h 5410200"/>
              <a:gd name="connsiteX111" fmla="*/ 0 w 19050"/>
              <a:gd name="connsiteY111" fmla="*/ 2448592 h 5410200"/>
              <a:gd name="connsiteX112" fmla="*/ 0 w 19050"/>
              <a:gd name="connsiteY112" fmla="*/ 2429542 h 5410200"/>
              <a:gd name="connsiteX113" fmla="*/ 26956 w 19050"/>
              <a:gd name="connsiteY113" fmla="*/ 2429542 h 5410200"/>
              <a:gd name="connsiteX114" fmla="*/ 26956 w 19050"/>
              <a:gd name="connsiteY114" fmla="*/ 2448592 h 5410200"/>
              <a:gd name="connsiteX115" fmla="*/ 27051 w 19050"/>
              <a:gd name="connsiteY115" fmla="*/ 2313623 h 5410200"/>
              <a:gd name="connsiteX116" fmla="*/ 0 w 19050"/>
              <a:gd name="connsiteY116" fmla="*/ 2313623 h 5410200"/>
              <a:gd name="connsiteX117" fmla="*/ 0 w 19050"/>
              <a:gd name="connsiteY117" fmla="*/ 2294573 h 5410200"/>
              <a:gd name="connsiteX118" fmla="*/ 26956 w 19050"/>
              <a:gd name="connsiteY118" fmla="*/ 2294573 h 5410200"/>
              <a:gd name="connsiteX119" fmla="*/ 26956 w 19050"/>
              <a:gd name="connsiteY119" fmla="*/ 2313623 h 5410200"/>
              <a:gd name="connsiteX120" fmla="*/ 27051 w 19050"/>
              <a:gd name="connsiteY120" fmla="*/ 2178653 h 5410200"/>
              <a:gd name="connsiteX121" fmla="*/ 0 w 19050"/>
              <a:gd name="connsiteY121" fmla="*/ 2178653 h 5410200"/>
              <a:gd name="connsiteX122" fmla="*/ 0 w 19050"/>
              <a:gd name="connsiteY122" fmla="*/ 2159603 h 5410200"/>
              <a:gd name="connsiteX123" fmla="*/ 26956 w 19050"/>
              <a:gd name="connsiteY123" fmla="*/ 2159603 h 5410200"/>
              <a:gd name="connsiteX124" fmla="*/ 26956 w 19050"/>
              <a:gd name="connsiteY124" fmla="*/ 2178653 h 5410200"/>
              <a:gd name="connsiteX125" fmla="*/ 27051 w 19050"/>
              <a:gd name="connsiteY125" fmla="*/ 2043684 h 5410200"/>
              <a:gd name="connsiteX126" fmla="*/ 0 w 19050"/>
              <a:gd name="connsiteY126" fmla="*/ 2043684 h 5410200"/>
              <a:gd name="connsiteX127" fmla="*/ 0 w 19050"/>
              <a:gd name="connsiteY127" fmla="*/ 2024634 h 5410200"/>
              <a:gd name="connsiteX128" fmla="*/ 26956 w 19050"/>
              <a:gd name="connsiteY128" fmla="*/ 2024634 h 5410200"/>
              <a:gd name="connsiteX129" fmla="*/ 26956 w 19050"/>
              <a:gd name="connsiteY129" fmla="*/ 2043684 h 5410200"/>
              <a:gd name="connsiteX130" fmla="*/ 27051 w 19050"/>
              <a:gd name="connsiteY130" fmla="*/ 1908715 h 5410200"/>
              <a:gd name="connsiteX131" fmla="*/ 0 w 19050"/>
              <a:gd name="connsiteY131" fmla="*/ 1908715 h 5410200"/>
              <a:gd name="connsiteX132" fmla="*/ 0 w 19050"/>
              <a:gd name="connsiteY132" fmla="*/ 1889665 h 5410200"/>
              <a:gd name="connsiteX133" fmla="*/ 26956 w 19050"/>
              <a:gd name="connsiteY133" fmla="*/ 1889665 h 5410200"/>
              <a:gd name="connsiteX134" fmla="*/ 26956 w 19050"/>
              <a:gd name="connsiteY134" fmla="*/ 1908715 h 5410200"/>
              <a:gd name="connsiteX135" fmla="*/ 27051 w 19050"/>
              <a:gd name="connsiteY135" fmla="*/ 1773746 h 5410200"/>
              <a:gd name="connsiteX136" fmla="*/ 0 w 19050"/>
              <a:gd name="connsiteY136" fmla="*/ 1773746 h 5410200"/>
              <a:gd name="connsiteX137" fmla="*/ 0 w 19050"/>
              <a:gd name="connsiteY137" fmla="*/ 1754696 h 5410200"/>
              <a:gd name="connsiteX138" fmla="*/ 26956 w 19050"/>
              <a:gd name="connsiteY138" fmla="*/ 1754696 h 5410200"/>
              <a:gd name="connsiteX139" fmla="*/ 26956 w 19050"/>
              <a:gd name="connsiteY139" fmla="*/ 1773746 h 5410200"/>
              <a:gd name="connsiteX140" fmla="*/ 27051 w 19050"/>
              <a:gd name="connsiteY140" fmla="*/ 1638776 h 5410200"/>
              <a:gd name="connsiteX141" fmla="*/ 0 w 19050"/>
              <a:gd name="connsiteY141" fmla="*/ 1638776 h 5410200"/>
              <a:gd name="connsiteX142" fmla="*/ 0 w 19050"/>
              <a:gd name="connsiteY142" fmla="*/ 1619726 h 5410200"/>
              <a:gd name="connsiteX143" fmla="*/ 26956 w 19050"/>
              <a:gd name="connsiteY143" fmla="*/ 1619726 h 5410200"/>
              <a:gd name="connsiteX144" fmla="*/ 26956 w 19050"/>
              <a:gd name="connsiteY144" fmla="*/ 1638776 h 5410200"/>
              <a:gd name="connsiteX145" fmla="*/ 27051 w 19050"/>
              <a:gd name="connsiteY145" fmla="*/ 1503807 h 5410200"/>
              <a:gd name="connsiteX146" fmla="*/ 0 w 19050"/>
              <a:gd name="connsiteY146" fmla="*/ 1503807 h 5410200"/>
              <a:gd name="connsiteX147" fmla="*/ 0 w 19050"/>
              <a:gd name="connsiteY147" fmla="*/ 1484757 h 5410200"/>
              <a:gd name="connsiteX148" fmla="*/ 26956 w 19050"/>
              <a:gd name="connsiteY148" fmla="*/ 1484757 h 5410200"/>
              <a:gd name="connsiteX149" fmla="*/ 26956 w 19050"/>
              <a:gd name="connsiteY149" fmla="*/ 1503807 h 5410200"/>
              <a:gd name="connsiteX150" fmla="*/ 27051 w 19050"/>
              <a:gd name="connsiteY150" fmla="*/ 1368838 h 5410200"/>
              <a:gd name="connsiteX151" fmla="*/ 0 w 19050"/>
              <a:gd name="connsiteY151" fmla="*/ 1368838 h 5410200"/>
              <a:gd name="connsiteX152" fmla="*/ 0 w 19050"/>
              <a:gd name="connsiteY152" fmla="*/ 1349788 h 5410200"/>
              <a:gd name="connsiteX153" fmla="*/ 26956 w 19050"/>
              <a:gd name="connsiteY153" fmla="*/ 1349788 h 5410200"/>
              <a:gd name="connsiteX154" fmla="*/ 26956 w 19050"/>
              <a:gd name="connsiteY154" fmla="*/ 1368838 h 5410200"/>
              <a:gd name="connsiteX155" fmla="*/ 27051 w 19050"/>
              <a:gd name="connsiteY155" fmla="*/ 1233868 h 5410200"/>
              <a:gd name="connsiteX156" fmla="*/ 0 w 19050"/>
              <a:gd name="connsiteY156" fmla="*/ 1233868 h 5410200"/>
              <a:gd name="connsiteX157" fmla="*/ 0 w 19050"/>
              <a:gd name="connsiteY157" fmla="*/ 1214819 h 5410200"/>
              <a:gd name="connsiteX158" fmla="*/ 26956 w 19050"/>
              <a:gd name="connsiteY158" fmla="*/ 1214819 h 5410200"/>
              <a:gd name="connsiteX159" fmla="*/ 26956 w 19050"/>
              <a:gd name="connsiteY159" fmla="*/ 1233868 h 5410200"/>
              <a:gd name="connsiteX160" fmla="*/ 27051 w 19050"/>
              <a:gd name="connsiteY160" fmla="*/ 1098899 h 5410200"/>
              <a:gd name="connsiteX161" fmla="*/ 0 w 19050"/>
              <a:gd name="connsiteY161" fmla="*/ 1098899 h 5410200"/>
              <a:gd name="connsiteX162" fmla="*/ 0 w 19050"/>
              <a:gd name="connsiteY162" fmla="*/ 1079849 h 5410200"/>
              <a:gd name="connsiteX163" fmla="*/ 26956 w 19050"/>
              <a:gd name="connsiteY163" fmla="*/ 1079849 h 5410200"/>
              <a:gd name="connsiteX164" fmla="*/ 26956 w 19050"/>
              <a:gd name="connsiteY164" fmla="*/ 1098899 h 5410200"/>
              <a:gd name="connsiteX165" fmla="*/ 27051 w 19050"/>
              <a:gd name="connsiteY165" fmla="*/ 963930 h 5410200"/>
              <a:gd name="connsiteX166" fmla="*/ 0 w 19050"/>
              <a:gd name="connsiteY166" fmla="*/ 963930 h 5410200"/>
              <a:gd name="connsiteX167" fmla="*/ 0 w 19050"/>
              <a:gd name="connsiteY167" fmla="*/ 944880 h 5410200"/>
              <a:gd name="connsiteX168" fmla="*/ 26956 w 19050"/>
              <a:gd name="connsiteY168" fmla="*/ 944880 h 5410200"/>
              <a:gd name="connsiteX169" fmla="*/ 26956 w 19050"/>
              <a:gd name="connsiteY169" fmla="*/ 963930 h 5410200"/>
              <a:gd name="connsiteX170" fmla="*/ 27051 w 19050"/>
              <a:gd name="connsiteY170" fmla="*/ 828865 h 5410200"/>
              <a:gd name="connsiteX171" fmla="*/ 0 w 19050"/>
              <a:gd name="connsiteY171" fmla="*/ 828865 h 5410200"/>
              <a:gd name="connsiteX172" fmla="*/ 0 w 19050"/>
              <a:gd name="connsiteY172" fmla="*/ 809815 h 5410200"/>
              <a:gd name="connsiteX173" fmla="*/ 26956 w 19050"/>
              <a:gd name="connsiteY173" fmla="*/ 809815 h 5410200"/>
              <a:gd name="connsiteX174" fmla="*/ 26956 w 19050"/>
              <a:gd name="connsiteY174" fmla="*/ 828865 h 5410200"/>
              <a:gd name="connsiteX175" fmla="*/ 27051 w 19050"/>
              <a:gd name="connsiteY175" fmla="*/ 693896 h 5410200"/>
              <a:gd name="connsiteX176" fmla="*/ 0 w 19050"/>
              <a:gd name="connsiteY176" fmla="*/ 693896 h 5410200"/>
              <a:gd name="connsiteX177" fmla="*/ 0 w 19050"/>
              <a:gd name="connsiteY177" fmla="*/ 674846 h 5410200"/>
              <a:gd name="connsiteX178" fmla="*/ 26956 w 19050"/>
              <a:gd name="connsiteY178" fmla="*/ 674846 h 5410200"/>
              <a:gd name="connsiteX179" fmla="*/ 26956 w 19050"/>
              <a:gd name="connsiteY179" fmla="*/ 693896 h 5410200"/>
              <a:gd name="connsiteX180" fmla="*/ 27051 w 19050"/>
              <a:gd name="connsiteY180" fmla="*/ 558927 h 5410200"/>
              <a:gd name="connsiteX181" fmla="*/ 0 w 19050"/>
              <a:gd name="connsiteY181" fmla="*/ 558927 h 5410200"/>
              <a:gd name="connsiteX182" fmla="*/ 0 w 19050"/>
              <a:gd name="connsiteY182" fmla="*/ 539877 h 5410200"/>
              <a:gd name="connsiteX183" fmla="*/ 26956 w 19050"/>
              <a:gd name="connsiteY183" fmla="*/ 539877 h 5410200"/>
              <a:gd name="connsiteX184" fmla="*/ 26956 w 19050"/>
              <a:gd name="connsiteY184" fmla="*/ 558927 h 5410200"/>
              <a:gd name="connsiteX185" fmla="*/ 27051 w 19050"/>
              <a:gd name="connsiteY185" fmla="*/ 423958 h 5410200"/>
              <a:gd name="connsiteX186" fmla="*/ 0 w 19050"/>
              <a:gd name="connsiteY186" fmla="*/ 423958 h 5410200"/>
              <a:gd name="connsiteX187" fmla="*/ 0 w 19050"/>
              <a:gd name="connsiteY187" fmla="*/ 404908 h 5410200"/>
              <a:gd name="connsiteX188" fmla="*/ 26956 w 19050"/>
              <a:gd name="connsiteY188" fmla="*/ 404908 h 5410200"/>
              <a:gd name="connsiteX189" fmla="*/ 26956 w 19050"/>
              <a:gd name="connsiteY189" fmla="*/ 423958 h 5410200"/>
              <a:gd name="connsiteX190" fmla="*/ 27051 w 19050"/>
              <a:gd name="connsiteY190" fmla="*/ 288989 h 5410200"/>
              <a:gd name="connsiteX191" fmla="*/ 0 w 19050"/>
              <a:gd name="connsiteY191" fmla="*/ 288989 h 5410200"/>
              <a:gd name="connsiteX192" fmla="*/ 0 w 19050"/>
              <a:gd name="connsiteY192" fmla="*/ 269939 h 5410200"/>
              <a:gd name="connsiteX193" fmla="*/ 26956 w 19050"/>
              <a:gd name="connsiteY193" fmla="*/ 269939 h 5410200"/>
              <a:gd name="connsiteX194" fmla="*/ 26956 w 19050"/>
              <a:gd name="connsiteY194" fmla="*/ 288989 h 5410200"/>
              <a:gd name="connsiteX195" fmla="*/ 27051 w 19050"/>
              <a:gd name="connsiteY195" fmla="*/ 154019 h 5410200"/>
              <a:gd name="connsiteX196" fmla="*/ 0 w 19050"/>
              <a:gd name="connsiteY196" fmla="*/ 154019 h 5410200"/>
              <a:gd name="connsiteX197" fmla="*/ 0 w 19050"/>
              <a:gd name="connsiteY197" fmla="*/ 134969 h 5410200"/>
              <a:gd name="connsiteX198" fmla="*/ 26956 w 19050"/>
              <a:gd name="connsiteY198" fmla="*/ 134969 h 5410200"/>
              <a:gd name="connsiteX199" fmla="*/ 26956 w 19050"/>
              <a:gd name="connsiteY199" fmla="*/ 154019 h 5410200"/>
              <a:gd name="connsiteX200" fmla="*/ 27051 w 19050"/>
              <a:gd name="connsiteY200" fmla="*/ 19050 h 5410200"/>
              <a:gd name="connsiteX201" fmla="*/ 0 w 19050"/>
              <a:gd name="connsiteY201" fmla="*/ 19050 h 5410200"/>
              <a:gd name="connsiteX202" fmla="*/ 0 w 19050"/>
              <a:gd name="connsiteY202" fmla="*/ 0 h 5410200"/>
              <a:gd name="connsiteX203" fmla="*/ 26956 w 19050"/>
              <a:gd name="connsiteY203" fmla="*/ 0 h 5410200"/>
              <a:gd name="connsiteX204" fmla="*/ 26956 w 19050"/>
              <a:gd name="connsiteY204" fmla="*/ 1905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19050" h="5410200">
                <a:moveTo>
                  <a:pt x="27051" y="5418582"/>
                </a:moveTo>
                <a:lnTo>
                  <a:pt x="0" y="5418582"/>
                </a:lnTo>
                <a:lnTo>
                  <a:pt x="0" y="5399532"/>
                </a:lnTo>
                <a:lnTo>
                  <a:pt x="26956" y="5399532"/>
                </a:lnTo>
                <a:lnTo>
                  <a:pt x="26956" y="5418582"/>
                </a:lnTo>
                <a:close/>
                <a:moveTo>
                  <a:pt x="27051" y="5283613"/>
                </a:moveTo>
                <a:lnTo>
                  <a:pt x="0" y="5283613"/>
                </a:lnTo>
                <a:lnTo>
                  <a:pt x="0" y="5264563"/>
                </a:lnTo>
                <a:lnTo>
                  <a:pt x="26956" y="5264563"/>
                </a:lnTo>
                <a:lnTo>
                  <a:pt x="26956" y="5283613"/>
                </a:lnTo>
                <a:close/>
                <a:moveTo>
                  <a:pt x="27051" y="5148644"/>
                </a:moveTo>
                <a:lnTo>
                  <a:pt x="0" y="5148644"/>
                </a:lnTo>
                <a:lnTo>
                  <a:pt x="0" y="5129594"/>
                </a:lnTo>
                <a:lnTo>
                  <a:pt x="26956" y="5129594"/>
                </a:lnTo>
                <a:lnTo>
                  <a:pt x="26956" y="5148644"/>
                </a:lnTo>
                <a:close/>
                <a:moveTo>
                  <a:pt x="27051" y="5013674"/>
                </a:moveTo>
                <a:lnTo>
                  <a:pt x="0" y="5013674"/>
                </a:lnTo>
                <a:lnTo>
                  <a:pt x="0" y="4994624"/>
                </a:lnTo>
                <a:lnTo>
                  <a:pt x="26956" y="4994624"/>
                </a:lnTo>
                <a:lnTo>
                  <a:pt x="26956" y="5013674"/>
                </a:lnTo>
                <a:close/>
                <a:moveTo>
                  <a:pt x="27051" y="4878705"/>
                </a:moveTo>
                <a:lnTo>
                  <a:pt x="0" y="4878705"/>
                </a:lnTo>
                <a:lnTo>
                  <a:pt x="0" y="4859655"/>
                </a:lnTo>
                <a:lnTo>
                  <a:pt x="26956" y="4859655"/>
                </a:lnTo>
                <a:lnTo>
                  <a:pt x="26956" y="4878705"/>
                </a:lnTo>
                <a:close/>
                <a:moveTo>
                  <a:pt x="27051" y="4743736"/>
                </a:moveTo>
                <a:lnTo>
                  <a:pt x="0" y="4743736"/>
                </a:lnTo>
                <a:lnTo>
                  <a:pt x="0" y="4724686"/>
                </a:lnTo>
                <a:lnTo>
                  <a:pt x="26956" y="4724686"/>
                </a:lnTo>
                <a:lnTo>
                  <a:pt x="26956" y="4743736"/>
                </a:lnTo>
                <a:close/>
                <a:moveTo>
                  <a:pt x="27051" y="4608767"/>
                </a:moveTo>
                <a:lnTo>
                  <a:pt x="0" y="4608767"/>
                </a:lnTo>
                <a:lnTo>
                  <a:pt x="0" y="4589717"/>
                </a:lnTo>
                <a:lnTo>
                  <a:pt x="26956" y="4589717"/>
                </a:lnTo>
                <a:lnTo>
                  <a:pt x="26956" y="4608767"/>
                </a:lnTo>
                <a:close/>
                <a:moveTo>
                  <a:pt x="27051" y="4473798"/>
                </a:moveTo>
                <a:lnTo>
                  <a:pt x="0" y="4473798"/>
                </a:lnTo>
                <a:lnTo>
                  <a:pt x="0" y="4454748"/>
                </a:lnTo>
                <a:lnTo>
                  <a:pt x="26956" y="4454748"/>
                </a:lnTo>
                <a:lnTo>
                  <a:pt x="26956" y="4473798"/>
                </a:lnTo>
                <a:close/>
                <a:moveTo>
                  <a:pt x="27051" y="4338828"/>
                </a:moveTo>
                <a:lnTo>
                  <a:pt x="0" y="4338828"/>
                </a:lnTo>
                <a:lnTo>
                  <a:pt x="0" y="4319778"/>
                </a:lnTo>
                <a:lnTo>
                  <a:pt x="26956" y="4319778"/>
                </a:lnTo>
                <a:lnTo>
                  <a:pt x="26956" y="4338828"/>
                </a:lnTo>
                <a:close/>
                <a:moveTo>
                  <a:pt x="27051" y="4203859"/>
                </a:moveTo>
                <a:lnTo>
                  <a:pt x="0" y="4203859"/>
                </a:lnTo>
                <a:lnTo>
                  <a:pt x="0" y="4184809"/>
                </a:lnTo>
                <a:lnTo>
                  <a:pt x="26956" y="4184809"/>
                </a:lnTo>
                <a:lnTo>
                  <a:pt x="26956" y="4203859"/>
                </a:lnTo>
                <a:close/>
                <a:moveTo>
                  <a:pt x="27051" y="4068890"/>
                </a:moveTo>
                <a:lnTo>
                  <a:pt x="0" y="4068890"/>
                </a:lnTo>
                <a:lnTo>
                  <a:pt x="0" y="4049840"/>
                </a:lnTo>
                <a:lnTo>
                  <a:pt x="26956" y="4049840"/>
                </a:lnTo>
                <a:lnTo>
                  <a:pt x="26956" y="4068890"/>
                </a:lnTo>
                <a:close/>
                <a:moveTo>
                  <a:pt x="27051" y="3933825"/>
                </a:moveTo>
                <a:lnTo>
                  <a:pt x="0" y="3933825"/>
                </a:lnTo>
                <a:lnTo>
                  <a:pt x="0" y="3914775"/>
                </a:lnTo>
                <a:lnTo>
                  <a:pt x="26956" y="3914775"/>
                </a:lnTo>
                <a:lnTo>
                  <a:pt x="26956" y="3933825"/>
                </a:lnTo>
                <a:close/>
                <a:moveTo>
                  <a:pt x="27051" y="3798856"/>
                </a:moveTo>
                <a:lnTo>
                  <a:pt x="0" y="3798856"/>
                </a:lnTo>
                <a:lnTo>
                  <a:pt x="0" y="3779806"/>
                </a:lnTo>
                <a:lnTo>
                  <a:pt x="26956" y="3779806"/>
                </a:lnTo>
                <a:lnTo>
                  <a:pt x="26956" y="3798856"/>
                </a:lnTo>
                <a:close/>
                <a:moveTo>
                  <a:pt x="27051" y="3663887"/>
                </a:moveTo>
                <a:lnTo>
                  <a:pt x="0" y="3663887"/>
                </a:lnTo>
                <a:lnTo>
                  <a:pt x="0" y="3644837"/>
                </a:lnTo>
                <a:lnTo>
                  <a:pt x="26956" y="3644837"/>
                </a:lnTo>
                <a:lnTo>
                  <a:pt x="26956" y="3663887"/>
                </a:lnTo>
                <a:close/>
                <a:moveTo>
                  <a:pt x="27051" y="3528917"/>
                </a:moveTo>
                <a:lnTo>
                  <a:pt x="0" y="3528917"/>
                </a:lnTo>
                <a:lnTo>
                  <a:pt x="0" y="3509867"/>
                </a:lnTo>
                <a:lnTo>
                  <a:pt x="26956" y="3509867"/>
                </a:lnTo>
                <a:lnTo>
                  <a:pt x="26956" y="3528917"/>
                </a:lnTo>
                <a:close/>
                <a:moveTo>
                  <a:pt x="27051" y="3393948"/>
                </a:moveTo>
                <a:lnTo>
                  <a:pt x="0" y="3393948"/>
                </a:lnTo>
                <a:lnTo>
                  <a:pt x="0" y="3374898"/>
                </a:lnTo>
                <a:lnTo>
                  <a:pt x="26956" y="3374898"/>
                </a:lnTo>
                <a:lnTo>
                  <a:pt x="26956" y="3393948"/>
                </a:lnTo>
                <a:close/>
                <a:moveTo>
                  <a:pt x="27051" y="3258979"/>
                </a:moveTo>
                <a:lnTo>
                  <a:pt x="0" y="3258979"/>
                </a:lnTo>
                <a:lnTo>
                  <a:pt x="0" y="3239929"/>
                </a:lnTo>
                <a:lnTo>
                  <a:pt x="26956" y="3239929"/>
                </a:lnTo>
                <a:lnTo>
                  <a:pt x="26956" y="3258979"/>
                </a:lnTo>
                <a:close/>
                <a:moveTo>
                  <a:pt x="27051" y="3124010"/>
                </a:moveTo>
                <a:lnTo>
                  <a:pt x="0" y="3124010"/>
                </a:lnTo>
                <a:lnTo>
                  <a:pt x="0" y="3104960"/>
                </a:lnTo>
                <a:lnTo>
                  <a:pt x="26956" y="3104960"/>
                </a:lnTo>
                <a:lnTo>
                  <a:pt x="26956" y="3124010"/>
                </a:lnTo>
                <a:close/>
                <a:moveTo>
                  <a:pt x="27051" y="2989040"/>
                </a:moveTo>
                <a:lnTo>
                  <a:pt x="0" y="2989040"/>
                </a:lnTo>
                <a:lnTo>
                  <a:pt x="0" y="2969990"/>
                </a:lnTo>
                <a:lnTo>
                  <a:pt x="26956" y="2969990"/>
                </a:lnTo>
                <a:lnTo>
                  <a:pt x="26956" y="2989040"/>
                </a:lnTo>
                <a:close/>
                <a:moveTo>
                  <a:pt x="27051" y="2854071"/>
                </a:moveTo>
                <a:lnTo>
                  <a:pt x="0" y="2854071"/>
                </a:lnTo>
                <a:lnTo>
                  <a:pt x="0" y="2835021"/>
                </a:lnTo>
                <a:lnTo>
                  <a:pt x="26956" y="2835021"/>
                </a:lnTo>
                <a:lnTo>
                  <a:pt x="26956" y="2854071"/>
                </a:lnTo>
                <a:close/>
                <a:moveTo>
                  <a:pt x="27051" y="2718626"/>
                </a:moveTo>
                <a:lnTo>
                  <a:pt x="0" y="2718626"/>
                </a:lnTo>
                <a:lnTo>
                  <a:pt x="0" y="2699576"/>
                </a:lnTo>
                <a:lnTo>
                  <a:pt x="26956" y="2699576"/>
                </a:lnTo>
                <a:lnTo>
                  <a:pt x="26956" y="2718626"/>
                </a:lnTo>
                <a:close/>
                <a:moveTo>
                  <a:pt x="27051" y="2583656"/>
                </a:moveTo>
                <a:lnTo>
                  <a:pt x="0" y="2583656"/>
                </a:lnTo>
                <a:lnTo>
                  <a:pt x="0" y="2564606"/>
                </a:lnTo>
                <a:lnTo>
                  <a:pt x="26956" y="2564606"/>
                </a:lnTo>
                <a:lnTo>
                  <a:pt x="26956" y="2583656"/>
                </a:lnTo>
                <a:close/>
                <a:moveTo>
                  <a:pt x="27051" y="2448592"/>
                </a:moveTo>
                <a:lnTo>
                  <a:pt x="0" y="2448592"/>
                </a:lnTo>
                <a:lnTo>
                  <a:pt x="0" y="2429542"/>
                </a:lnTo>
                <a:lnTo>
                  <a:pt x="26956" y="2429542"/>
                </a:lnTo>
                <a:lnTo>
                  <a:pt x="26956" y="2448592"/>
                </a:lnTo>
                <a:close/>
                <a:moveTo>
                  <a:pt x="27051" y="2313623"/>
                </a:moveTo>
                <a:lnTo>
                  <a:pt x="0" y="2313623"/>
                </a:lnTo>
                <a:lnTo>
                  <a:pt x="0" y="2294573"/>
                </a:lnTo>
                <a:lnTo>
                  <a:pt x="26956" y="2294573"/>
                </a:lnTo>
                <a:lnTo>
                  <a:pt x="26956" y="2313623"/>
                </a:lnTo>
                <a:close/>
                <a:moveTo>
                  <a:pt x="27051" y="2178653"/>
                </a:moveTo>
                <a:lnTo>
                  <a:pt x="0" y="2178653"/>
                </a:lnTo>
                <a:lnTo>
                  <a:pt x="0" y="2159603"/>
                </a:lnTo>
                <a:lnTo>
                  <a:pt x="26956" y="2159603"/>
                </a:lnTo>
                <a:lnTo>
                  <a:pt x="26956" y="2178653"/>
                </a:lnTo>
                <a:close/>
                <a:moveTo>
                  <a:pt x="27051" y="2043684"/>
                </a:moveTo>
                <a:lnTo>
                  <a:pt x="0" y="2043684"/>
                </a:lnTo>
                <a:lnTo>
                  <a:pt x="0" y="2024634"/>
                </a:lnTo>
                <a:lnTo>
                  <a:pt x="26956" y="2024634"/>
                </a:lnTo>
                <a:lnTo>
                  <a:pt x="26956" y="2043684"/>
                </a:lnTo>
                <a:close/>
                <a:moveTo>
                  <a:pt x="27051" y="1908715"/>
                </a:moveTo>
                <a:lnTo>
                  <a:pt x="0" y="1908715"/>
                </a:lnTo>
                <a:lnTo>
                  <a:pt x="0" y="1889665"/>
                </a:lnTo>
                <a:lnTo>
                  <a:pt x="26956" y="1889665"/>
                </a:lnTo>
                <a:lnTo>
                  <a:pt x="26956" y="1908715"/>
                </a:lnTo>
                <a:close/>
                <a:moveTo>
                  <a:pt x="27051" y="1773746"/>
                </a:moveTo>
                <a:lnTo>
                  <a:pt x="0" y="1773746"/>
                </a:lnTo>
                <a:lnTo>
                  <a:pt x="0" y="1754696"/>
                </a:lnTo>
                <a:lnTo>
                  <a:pt x="26956" y="1754696"/>
                </a:lnTo>
                <a:lnTo>
                  <a:pt x="26956" y="1773746"/>
                </a:lnTo>
                <a:close/>
                <a:moveTo>
                  <a:pt x="27051" y="1638776"/>
                </a:moveTo>
                <a:lnTo>
                  <a:pt x="0" y="1638776"/>
                </a:lnTo>
                <a:lnTo>
                  <a:pt x="0" y="1619726"/>
                </a:lnTo>
                <a:lnTo>
                  <a:pt x="26956" y="1619726"/>
                </a:lnTo>
                <a:lnTo>
                  <a:pt x="26956" y="1638776"/>
                </a:lnTo>
                <a:close/>
                <a:moveTo>
                  <a:pt x="27051" y="1503807"/>
                </a:moveTo>
                <a:lnTo>
                  <a:pt x="0" y="1503807"/>
                </a:lnTo>
                <a:lnTo>
                  <a:pt x="0" y="1484757"/>
                </a:lnTo>
                <a:lnTo>
                  <a:pt x="26956" y="1484757"/>
                </a:lnTo>
                <a:lnTo>
                  <a:pt x="26956" y="1503807"/>
                </a:lnTo>
                <a:close/>
                <a:moveTo>
                  <a:pt x="27051" y="1368838"/>
                </a:moveTo>
                <a:lnTo>
                  <a:pt x="0" y="1368838"/>
                </a:lnTo>
                <a:lnTo>
                  <a:pt x="0" y="1349788"/>
                </a:lnTo>
                <a:lnTo>
                  <a:pt x="26956" y="1349788"/>
                </a:lnTo>
                <a:lnTo>
                  <a:pt x="26956" y="1368838"/>
                </a:lnTo>
                <a:close/>
                <a:moveTo>
                  <a:pt x="27051" y="1233868"/>
                </a:moveTo>
                <a:lnTo>
                  <a:pt x="0" y="1233868"/>
                </a:lnTo>
                <a:lnTo>
                  <a:pt x="0" y="1214819"/>
                </a:lnTo>
                <a:lnTo>
                  <a:pt x="26956" y="1214819"/>
                </a:lnTo>
                <a:lnTo>
                  <a:pt x="26956" y="1233868"/>
                </a:lnTo>
                <a:close/>
                <a:moveTo>
                  <a:pt x="27051" y="1098899"/>
                </a:moveTo>
                <a:lnTo>
                  <a:pt x="0" y="1098899"/>
                </a:lnTo>
                <a:lnTo>
                  <a:pt x="0" y="1079849"/>
                </a:lnTo>
                <a:lnTo>
                  <a:pt x="26956" y="1079849"/>
                </a:lnTo>
                <a:lnTo>
                  <a:pt x="26956" y="1098899"/>
                </a:lnTo>
                <a:close/>
                <a:moveTo>
                  <a:pt x="27051" y="963930"/>
                </a:moveTo>
                <a:lnTo>
                  <a:pt x="0" y="963930"/>
                </a:lnTo>
                <a:lnTo>
                  <a:pt x="0" y="944880"/>
                </a:lnTo>
                <a:lnTo>
                  <a:pt x="26956" y="944880"/>
                </a:lnTo>
                <a:lnTo>
                  <a:pt x="26956" y="963930"/>
                </a:lnTo>
                <a:close/>
                <a:moveTo>
                  <a:pt x="27051" y="828865"/>
                </a:moveTo>
                <a:lnTo>
                  <a:pt x="0" y="828865"/>
                </a:lnTo>
                <a:lnTo>
                  <a:pt x="0" y="809815"/>
                </a:lnTo>
                <a:lnTo>
                  <a:pt x="26956" y="809815"/>
                </a:lnTo>
                <a:lnTo>
                  <a:pt x="26956" y="828865"/>
                </a:lnTo>
                <a:close/>
                <a:moveTo>
                  <a:pt x="27051" y="693896"/>
                </a:moveTo>
                <a:lnTo>
                  <a:pt x="0" y="693896"/>
                </a:lnTo>
                <a:lnTo>
                  <a:pt x="0" y="674846"/>
                </a:lnTo>
                <a:lnTo>
                  <a:pt x="26956" y="674846"/>
                </a:lnTo>
                <a:lnTo>
                  <a:pt x="26956" y="693896"/>
                </a:lnTo>
                <a:close/>
                <a:moveTo>
                  <a:pt x="27051" y="558927"/>
                </a:moveTo>
                <a:lnTo>
                  <a:pt x="0" y="558927"/>
                </a:lnTo>
                <a:lnTo>
                  <a:pt x="0" y="539877"/>
                </a:lnTo>
                <a:lnTo>
                  <a:pt x="26956" y="539877"/>
                </a:lnTo>
                <a:lnTo>
                  <a:pt x="26956" y="558927"/>
                </a:lnTo>
                <a:close/>
                <a:moveTo>
                  <a:pt x="27051" y="423958"/>
                </a:moveTo>
                <a:lnTo>
                  <a:pt x="0" y="423958"/>
                </a:lnTo>
                <a:lnTo>
                  <a:pt x="0" y="404908"/>
                </a:lnTo>
                <a:lnTo>
                  <a:pt x="26956" y="404908"/>
                </a:lnTo>
                <a:lnTo>
                  <a:pt x="26956" y="423958"/>
                </a:lnTo>
                <a:close/>
                <a:moveTo>
                  <a:pt x="27051" y="288989"/>
                </a:moveTo>
                <a:lnTo>
                  <a:pt x="0" y="288989"/>
                </a:lnTo>
                <a:lnTo>
                  <a:pt x="0" y="269939"/>
                </a:lnTo>
                <a:lnTo>
                  <a:pt x="26956" y="269939"/>
                </a:lnTo>
                <a:lnTo>
                  <a:pt x="26956" y="288989"/>
                </a:lnTo>
                <a:close/>
                <a:moveTo>
                  <a:pt x="27051" y="154019"/>
                </a:moveTo>
                <a:lnTo>
                  <a:pt x="0" y="154019"/>
                </a:lnTo>
                <a:lnTo>
                  <a:pt x="0" y="134969"/>
                </a:lnTo>
                <a:lnTo>
                  <a:pt x="26956" y="134969"/>
                </a:lnTo>
                <a:lnTo>
                  <a:pt x="26956" y="154019"/>
                </a:lnTo>
                <a:close/>
                <a:moveTo>
                  <a:pt x="27051" y="19050"/>
                </a:moveTo>
                <a:lnTo>
                  <a:pt x="0" y="19050"/>
                </a:lnTo>
                <a:lnTo>
                  <a:pt x="0" y="0"/>
                </a:lnTo>
                <a:lnTo>
                  <a:pt x="26956" y="0"/>
                </a:lnTo>
                <a:lnTo>
                  <a:pt x="26956" y="19050"/>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任意多边形: 形状 85">
            <a:extLst>
              <a:ext uri="{FF2B5EF4-FFF2-40B4-BE49-F238E27FC236}">
                <a16:creationId xmlns:a16="http://schemas.microsoft.com/office/drawing/2014/main" id="{F1599F77-E944-4521-B328-FFFDB0B21733}"/>
              </a:ext>
            </a:extLst>
          </p:cNvPr>
          <p:cNvSpPr/>
          <p:nvPr/>
        </p:nvSpPr>
        <p:spPr>
          <a:xfrm>
            <a:off x="-310255" y="-1241923"/>
            <a:ext cx="57151" cy="5710139"/>
          </a:xfrm>
          <a:custGeom>
            <a:avLst/>
            <a:gdLst>
              <a:gd name="connsiteX0" fmla="*/ 53912 w 47625"/>
              <a:gd name="connsiteY0" fmla="*/ 5409533 h 5400675"/>
              <a:gd name="connsiteX1" fmla="*/ 0 w 47625"/>
              <a:gd name="connsiteY1" fmla="*/ 5409533 h 5400675"/>
              <a:gd name="connsiteX2" fmla="*/ 0 w 47625"/>
              <a:gd name="connsiteY2" fmla="*/ 5400008 h 5400675"/>
              <a:gd name="connsiteX3" fmla="*/ 53912 w 47625"/>
              <a:gd name="connsiteY3" fmla="*/ 5400008 h 5400675"/>
              <a:gd name="connsiteX4" fmla="*/ 53912 w 47625"/>
              <a:gd name="connsiteY4" fmla="*/ 5409533 h 5400675"/>
              <a:gd name="connsiteX5" fmla="*/ 53912 w 47625"/>
              <a:gd name="connsiteY5" fmla="*/ 5139500 h 5400675"/>
              <a:gd name="connsiteX6" fmla="*/ 0 w 47625"/>
              <a:gd name="connsiteY6" fmla="*/ 5139500 h 5400675"/>
              <a:gd name="connsiteX7" fmla="*/ 0 w 47625"/>
              <a:gd name="connsiteY7" fmla="*/ 5129975 h 5400675"/>
              <a:gd name="connsiteX8" fmla="*/ 53912 w 47625"/>
              <a:gd name="connsiteY8" fmla="*/ 5129975 h 5400675"/>
              <a:gd name="connsiteX9" fmla="*/ 53912 w 47625"/>
              <a:gd name="connsiteY9" fmla="*/ 5139500 h 5400675"/>
              <a:gd name="connsiteX10" fmla="*/ 53912 w 47625"/>
              <a:gd name="connsiteY10" fmla="*/ 4869561 h 5400675"/>
              <a:gd name="connsiteX11" fmla="*/ 0 w 47625"/>
              <a:gd name="connsiteY11" fmla="*/ 4869561 h 5400675"/>
              <a:gd name="connsiteX12" fmla="*/ 0 w 47625"/>
              <a:gd name="connsiteY12" fmla="*/ 4860036 h 5400675"/>
              <a:gd name="connsiteX13" fmla="*/ 53912 w 47625"/>
              <a:gd name="connsiteY13" fmla="*/ 4860036 h 5400675"/>
              <a:gd name="connsiteX14" fmla="*/ 53912 w 47625"/>
              <a:gd name="connsiteY14" fmla="*/ 4869561 h 5400675"/>
              <a:gd name="connsiteX15" fmla="*/ 53912 w 47625"/>
              <a:gd name="connsiteY15" fmla="*/ 4599528 h 5400675"/>
              <a:gd name="connsiteX16" fmla="*/ 0 w 47625"/>
              <a:gd name="connsiteY16" fmla="*/ 4599528 h 5400675"/>
              <a:gd name="connsiteX17" fmla="*/ 0 w 47625"/>
              <a:gd name="connsiteY17" fmla="*/ 4590003 h 5400675"/>
              <a:gd name="connsiteX18" fmla="*/ 53912 w 47625"/>
              <a:gd name="connsiteY18" fmla="*/ 4590003 h 5400675"/>
              <a:gd name="connsiteX19" fmla="*/ 53912 w 47625"/>
              <a:gd name="connsiteY19" fmla="*/ 4599528 h 5400675"/>
              <a:gd name="connsiteX20" fmla="*/ 53912 w 47625"/>
              <a:gd name="connsiteY20" fmla="*/ 4329494 h 5400675"/>
              <a:gd name="connsiteX21" fmla="*/ 0 w 47625"/>
              <a:gd name="connsiteY21" fmla="*/ 4329494 h 5400675"/>
              <a:gd name="connsiteX22" fmla="*/ 0 w 47625"/>
              <a:gd name="connsiteY22" fmla="*/ 4319969 h 5400675"/>
              <a:gd name="connsiteX23" fmla="*/ 53912 w 47625"/>
              <a:gd name="connsiteY23" fmla="*/ 4319969 h 5400675"/>
              <a:gd name="connsiteX24" fmla="*/ 53912 w 47625"/>
              <a:gd name="connsiteY24" fmla="*/ 4329494 h 5400675"/>
              <a:gd name="connsiteX25" fmla="*/ 53912 w 47625"/>
              <a:gd name="connsiteY25" fmla="*/ 4059555 h 5400675"/>
              <a:gd name="connsiteX26" fmla="*/ 0 w 47625"/>
              <a:gd name="connsiteY26" fmla="*/ 4059555 h 5400675"/>
              <a:gd name="connsiteX27" fmla="*/ 0 w 47625"/>
              <a:gd name="connsiteY27" fmla="*/ 4050030 h 5400675"/>
              <a:gd name="connsiteX28" fmla="*/ 53912 w 47625"/>
              <a:gd name="connsiteY28" fmla="*/ 4050030 h 5400675"/>
              <a:gd name="connsiteX29" fmla="*/ 53912 w 47625"/>
              <a:gd name="connsiteY29" fmla="*/ 4059555 h 5400675"/>
              <a:gd name="connsiteX30" fmla="*/ 53912 w 47625"/>
              <a:gd name="connsiteY30" fmla="*/ 3789521 h 5400675"/>
              <a:gd name="connsiteX31" fmla="*/ 0 w 47625"/>
              <a:gd name="connsiteY31" fmla="*/ 3789521 h 5400675"/>
              <a:gd name="connsiteX32" fmla="*/ 0 w 47625"/>
              <a:gd name="connsiteY32" fmla="*/ 3779996 h 5400675"/>
              <a:gd name="connsiteX33" fmla="*/ 53912 w 47625"/>
              <a:gd name="connsiteY33" fmla="*/ 3779996 h 5400675"/>
              <a:gd name="connsiteX34" fmla="*/ 53912 w 47625"/>
              <a:gd name="connsiteY34" fmla="*/ 3789521 h 5400675"/>
              <a:gd name="connsiteX35" fmla="*/ 53912 w 47625"/>
              <a:gd name="connsiteY35" fmla="*/ 3519488 h 5400675"/>
              <a:gd name="connsiteX36" fmla="*/ 0 w 47625"/>
              <a:gd name="connsiteY36" fmla="*/ 3519488 h 5400675"/>
              <a:gd name="connsiteX37" fmla="*/ 0 w 47625"/>
              <a:gd name="connsiteY37" fmla="*/ 3509963 h 5400675"/>
              <a:gd name="connsiteX38" fmla="*/ 53912 w 47625"/>
              <a:gd name="connsiteY38" fmla="*/ 3509963 h 5400675"/>
              <a:gd name="connsiteX39" fmla="*/ 53912 w 47625"/>
              <a:gd name="connsiteY39" fmla="*/ 3519488 h 5400675"/>
              <a:gd name="connsiteX40" fmla="*/ 53912 w 47625"/>
              <a:gd name="connsiteY40" fmla="*/ 3249549 h 5400675"/>
              <a:gd name="connsiteX41" fmla="*/ 0 w 47625"/>
              <a:gd name="connsiteY41" fmla="*/ 3249549 h 5400675"/>
              <a:gd name="connsiteX42" fmla="*/ 0 w 47625"/>
              <a:gd name="connsiteY42" fmla="*/ 3240024 h 5400675"/>
              <a:gd name="connsiteX43" fmla="*/ 53912 w 47625"/>
              <a:gd name="connsiteY43" fmla="*/ 3240024 h 5400675"/>
              <a:gd name="connsiteX44" fmla="*/ 53912 w 47625"/>
              <a:gd name="connsiteY44" fmla="*/ 3249549 h 5400675"/>
              <a:gd name="connsiteX45" fmla="*/ 53912 w 47625"/>
              <a:gd name="connsiteY45" fmla="*/ 2979515 h 5400675"/>
              <a:gd name="connsiteX46" fmla="*/ 0 w 47625"/>
              <a:gd name="connsiteY46" fmla="*/ 2979515 h 5400675"/>
              <a:gd name="connsiteX47" fmla="*/ 0 w 47625"/>
              <a:gd name="connsiteY47" fmla="*/ 2969990 h 5400675"/>
              <a:gd name="connsiteX48" fmla="*/ 53912 w 47625"/>
              <a:gd name="connsiteY48" fmla="*/ 2969990 h 5400675"/>
              <a:gd name="connsiteX49" fmla="*/ 53912 w 47625"/>
              <a:gd name="connsiteY49" fmla="*/ 2979515 h 5400675"/>
              <a:gd name="connsiteX50" fmla="*/ 53912 w 47625"/>
              <a:gd name="connsiteY50" fmla="*/ 2709482 h 5400675"/>
              <a:gd name="connsiteX51" fmla="*/ 0 w 47625"/>
              <a:gd name="connsiteY51" fmla="*/ 2709482 h 5400675"/>
              <a:gd name="connsiteX52" fmla="*/ 0 w 47625"/>
              <a:gd name="connsiteY52" fmla="*/ 2699957 h 5400675"/>
              <a:gd name="connsiteX53" fmla="*/ 53912 w 47625"/>
              <a:gd name="connsiteY53" fmla="*/ 2699957 h 5400675"/>
              <a:gd name="connsiteX54" fmla="*/ 53912 w 47625"/>
              <a:gd name="connsiteY54" fmla="*/ 2709482 h 5400675"/>
              <a:gd name="connsiteX55" fmla="*/ 53912 w 47625"/>
              <a:gd name="connsiteY55" fmla="*/ 2439543 h 5400675"/>
              <a:gd name="connsiteX56" fmla="*/ 0 w 47625"/>
              <a:gd name="connsiteY56" fmla="*/ 2439543 h 5400675"/>
              <a:gd name="connsiteX57" fmla="*/ 0 w 47625"/>
              <a:gd name="connsiteY57" fmla="*/ 2430018 h 5400675"/>
              <a:gd name="connsiteX58" fmla="*/ 53912 w 47625"/>
              <a:gd name="connsiteY58" fmla="*/ 2430018 h 5400675"/>
              <a:gd name="connsiteX59" fmla="*/ 53912 w 47625"/>
              <a:gd name="connsiteY59" fmla="*/ 2439543 h 5400675"/>
              <a:gd name="connsiteX60" fmla="*/ 53912 w 47625"/>
              <a:gd name="connsiteY60" fmla="*/ 2169509 h 5400675"/>
              <a:gd name="connsiteX61" fmla="*/ 0 w 47625"/>
              <a:gd name="connsiteY61" fmla="*/ 2169509 h 5400675"/>
              <a:gd name="connsiteX62" fmla="*/ 0 w 47625"/>
              <a:gd name="connsiteY62" fmla="*/ 2159984 h 5400675"/>
              <a:gd name="connsiteX63" fmla="*/ 53912 w 47625"/>
              <a:gd name="connsiteY63" fmla="*/ 2159984 h 5400675"/>
              <a:gd name="connsiteX64" fmla="*/ 53912 w 47625"/>
              <a:gd name="connsiteY64" fmla="*/ 2169509 h 5400675"/>
              <a:gd name="connsiteX65" fmla="*/ 53912 w 47625"/>
              <a:gd name="connsiteY65" fmla="*/ 1899476 h 5400675"/>
              <a:gd name="connsiteX66" fmla="*/ 0 w 47625"/>
              <a:gd name="connsiteY66" fmla="*/ 1899476 h 5400675"/>
              <a:gd name="connsiteX67" fmla="*/ 0 w 47625"/>
              <a:gd name="connsiteY67" fmla="*/ 1889951 h 5400675"/>
              <a:gd name="connsiteX68" fmla="*/ 53912 w 47625"/>
              <a:gd name="connsiteY68" fmla="*/ 1889951 h 5400675"/>
              <a:gd name="connsiteX69" fmla="*/ 53912 w 47625"/>
              <a:gd name="connsiteY69" fmla="*/ 1899476 h 5400675"/>
              <a:gd name="connsiteX70" fmla="*/ 53912 w 47625"/>
              <a:gd name="connsiteY70" fmla="*/ 1629537 h 5400675"/>
              <a:gd name="connsiteX71" fmla="*/ 0 w 47625"/>
              <a:gd name="connsiteY71" fmla="*/ 1629537 h 5400675"/>
              <a:gd name="connsiteX72" fmla="*/ 0 w 47625"/>
              <a:gd name="connsiteY72" fmla="*/ 1620012 h 5400675"/>
              <a:gd name="connsiteX73" fmla="*/ 53912 w 47625"/>
              <a:gd name="connsiteY73" fmla="*/ 1620012 h 5400675"/>
              <a:gd name="connsiteX74" fmla="*/ 53912 w 47625"/>
              <a:gd name="connsiteY74" fmla="*/ 1629537 h 5400675"/>
              <a:gd name="connsiteX75" fmla="*/ 53912 w 47625"/>
              <a:gd name="connsiteY75" fmla="*/ 1359503 h 5400675"/>
              <a:gd name="connsiteX76" fmla="*/ 0 w 47625"/>
              <a:gd name="connsiteY76" fmla="*/ 1359503 h 5400675"/>
              <a:gd name="connsiteX77" fmla="*/ 0 w 47625"/>
              <a:gd name="connsiteY77" fmla="*/ 1349978 h 5400675"/>
              <a:gd name="connsiteX78" fmla="*/ 53912 w 47625"/>
              <a:gd name="connsiteY78" fmla="*/ 1349978 h 5400675"/>
              <a:gd name="connsiteX79" fmla="*/ 53912 w 47625"/>
              <a:gd name="connsiteY79" fmla="*/ 1359503 h 5400675"/>
              <a:gd name="connsiteX80" fmla="*/ 53912 w 47625"/>
              <a:gd name="connsiteY80" fmla="*/ 1089565 h 5400675"/>
              <a:gd name="connsiteX81" fmla="*/ 0 w 47625"/>
              <a:gd name="connsiteY81" fmla="*/ 1089565 h 5400675"/>
              <a:gd name="connsiteX82" fmla="*/ 0 w 47625"/>
              <a:gd name="connsiteY82" fmla="*/ 1080040 h 5400675"/>
              <a:gd name="connsiteX83" fmla="*/ 53912 w 47625"/>
              <a:gd name="connsiteY83" fmla="*/ 1080040 h 5400675"/>
              <a:gd name="connsiteX84" fmla="*/ 53912 w 47625"/>
              <a:gd name="connsiteY84" fmla="*/ 1089565 h 5400675"/>
              <a:gd name="connsiteX85" fmla="*/ 53912 w 47625"/>
              <a:gd name="connsiteY85" fmla="*/ 819531 h 5400675"/>
              <a:gd name="connsiteX86" fmla="*/ 0 w 47625"/>
              <a:gd name="connsiteY86" fmla="*/ 819531 h 5400675"/>
              <a:gd name="connsiteX87" fmla="*/ 0 w 47625"/>
              <a:gd name="connsiteY87" fmla="*/ 810006 h 5400675"/>
              <a:gd name="connsiteX88" fmla="*/ 53912 w 47625"/>
              <a:gd name="connsiteY88" fmla="*/ 810006 h 5400675"/>
              <a:gd name="connsiteX89" fmla="*/ 53912 w 47625"/>
              <a:gd name="connsiteY89" fmla="*/ 819531 h 5400675"/>
              <a:gd name="connsiteX90" fmla="*/ 53912 w 47625"/>
              <a:gd name="connsiteY90" fmla="*/ 549497 h 5400675"/>
              <a:gd name="connsiteX91" fmla="*/ 0 w 47625"/>
              <a:gd name="connsiteY91" fmla="*/ 549497 h 5400675"/>
              <a:gd name="connsiteX92" fmla="*/ 0 w 47625"/>
              <a:gd name="connsiteY92" fmla="*/ 539972 h 5400675"/>
              <a:gd name="connsiteX93" fmla="*/ 53912 w 47625"/>
              <a:gd name="connsiteY93" fmla="*/ 539972 h 5400675"/>
              <a:gd name="connsiteX94" fmla="*/ 53912 w 47625"/>
              <a:gd name="connsiteY94" fmla="*/ 549497 h 5400675"/>
              <a:gd name="connsiteX95" fmla="*/ 53912 w 47625"/>
              <a:gd name="connsiteY95" fmla="*/ 279559 h 5400675"/>
              <a:gd name="connsiteX96" fmla="*/ 0 w 47625"/>
              <a:gd name="connsiteY96" fmla="*/ 279559 h 5400675"/>
              <a:gd name="connsiteX97" fmla="*/ 0 w 47625"/>
              <a:gd name="connsiteY97" fmla="*/ 270034 h 5400675"/>
              <a:gd name="connsiteX98" fmla="*/ 53912 w 47625"/>
              <a:gd name="connsiteY98" fmla="*/ 270034 h 5400675"/>
              <a:gd name="connsiteX99" fmla="*/ 53912 w 47625"/>
              <a:gd name="connsiteY99" fmla="*/ 279559 h 5400675"/>
              <a:gd name="connsiteX100" fmla="*/ 53912 w 47625"/>
              <a:gd name="connsiteY100" fmla="*/ 9525 h 5400675"/>
              <a:gd name="connsiteX101" fmla="*/ 0 w 47625"/>
              <a:gd name="connsiteY101" fmla="*/ 9525 h 5400675"/>
              <a:gd name="connsiteX102" fmla="*/ 0 w 47625"/>
              <a:gd name="connsiteY102" fmla="*/ 0 h 5400675"/>
              <a:gd name="connsiteX103" fmla="*/ 53912 w 47625"/>
              <a:gd name="connsiteY103" fmla="*/ 0 h 5400675"/>
              <a:gd name="connsiteX104" fmla="*/ 53912 w 47625"/>
              <a:gd name="connsiteY104" fmla="*/ 952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7625" h="5400675">
                <a:moveTo>
                  <a:pt x="53912" y="5409533"/>
                </a:moveTo>
                <a:lnTo>
                  <a:pt x="0" y="5409533"/>
                </a:lnTo>
                <a:lnTo>
                  <a:pt x="0" y="5400008"/>
                </a:lnTo>
                <a:lnTo>
                  <a:pt x="53912" y="5400008"/>
                </a:lnTo>
                <a:lnTo>
                  <a:pt x="53912" y="5409533"/>
                </a:lnTo>
                <a:close/>
                <a:moveTo>
                  <a:pt x="53912" y="5139500"/>
                </a:moveTo>
                <a:lnTo>
                  <a:pt x="0" y="5139500"/>
                </a:lnTo>
                <a:lnTo>
                  <a:pt x="0" y="5129975"/>
                </a:lnTo>
                <a:lnTo>
                  <a:pt x="53912" y="5129975"/>
                </a:lnTo>
                <a:lnTo>
                  <a:pt x="53912" y="5139500"/>
                </a:lnTo>
                <a:close/>
                <a:moveTo>
                  <a:pt x="53912" y="4869561"/>
                </a:moveTo>
                <a:lnTo>
                  <a:pt x="0" y="4869561"/>
                </a:lnTo>
                <a:lnTo>
                  <a:pt x="0" y="4860036"/>
                </a:lnTo>
                <a:lnTo>
                  <a:pt x="53912" y="4860036"/>
                </a:lnTo>
                <a:lnTo>
                  <a:pt x="53912" y="4869561"/>
                </a:lnTo>
                <a:close/>
                <a:moveTo>
                  <a:pt x="53912" y="4599528"/>
                </a:moveTo>
                <a:lnTo>
                  <a:pt x="0" y="4599528"/>
                </a:lnTo>
                <a:lnTo>
                  <a:pt x="0" y="4590003"/>
                </a:lnTo>
                <a:lnTo>
                  <a:pt x="53912" y="4590003"/>
                </a:lnTo>
                <a:lnTo>
                  <a:pt x="53912" y="4599528"/>
                </a:lnTo>
                <a:close/>
                <a:moveTo>
                  <a:pt x="53912" y="4329494"/>
                </a:moveTo>
                <a:lnTo>
                  <a:pt x="0" y="4329494"/>
                </a:lnTo>
                <a:lnTo>
                  <a:pt x="0" y="4319969"/>
                </a:lnTo>
                <a:lnTo>
                  <a:pt x="53912" y="4319969"/>
                </a:lnTo>
                <a:lnTo>
                  <a:pt x="53912" y="4329494"/>
                </a:lnTo>
                <a:close/>
                <a:moveTo>
                  <a:pt x="53912" y="4059555"/>
                </a:moveTo>
                <a:lnTo>
                  <a:pt x="0" y="4059555"/>
                </a:lnTo>
                <a:lnTo>
                  <a:pt x="0" y="4050030"/>
                </a:lnTo>
                <a:lnTo>
                  <a:pt x="53912" y="4050030"/>
                </a:lnTo>
                <a:lnTo>
                  <a:pt x="53912" y="4059555"/>
                </a:lnTo>
                <a:close/>
                <a:moveTo>
                  <a:pt x="53912" y="3789521"/>
                </a:moveTo>
                <a:lnTo>
                  <a:pt x="0" y="3789521"/>
                </a:lnTo>
                <a:lnTo>
                  <a:pt x="0" y="3779996"/>
                </a:lnTo>
                <a:lnTo>
                  <a:pt x="53912" y="3779996"/>
                </a:lnTo>
                <a:lnTo>
                  <a:pt x="53912" y="3789521"/>
                </a:lnTo>
                <a:close/>
                <a:moveTo>
                  <a:pt x="53912" y="3519488"/>
                </a:moveTo>
                <a:lnTo>
                  <a:pt x="0" y="3519488"/>
                </a:lnTo>
                <a:lnTo>
                  <a:pt x="0" y="3509963"/>
                </a:lnTo>
                <a:lnTo>
                  <a:pt x="53912" y="3509963"/>
                </a:lnTo>
                <a:lnTo>
                  <a:pt x="53912" y="3519488"/>
                </a:lnTo>
                <a:close/>
                <a:moveTo>
                  <a:pt x="53912" y="3249549"/>
                </a:moveTo>
                <a:lnTo>
                  <a:pt x="0" y="3249549"/>
                </a:lnTo>
                <a:lnTo>
                  <a:pt x="0" y="3240024"/>
                </a:lnTo>
                <a:lnTo>
                  <a:pt x="53912" y="3240024"/>
                </a:lnTo>
                <a:lnTo>
                  <a:pt x="53912" y="3249549"/>
                </a:lnTo>
                <a:close/>
                <a:moveTo>
                  <a:pt x="53912" y="2979515"/>
                </a:moveTo>
                <a:lnTo>
                  <a:pt x="0" y="2979515"/>
                </a:lnTo>
                <a:lnTo>
                  <a:pt x="0" y="2969990"/>
                </a:lnTo>
                <a:lnTo>
                  <a:pt x="53912" y="2969990"/>
                </a:lnTo>
                <a:lnTo>
                  <a:pt x="53912" y="2979515"/>
                </a:lnTo>
                <a:close/>
                <a:moveTo>
                  <a:pt x="53912" y="2709482"/>
                </a:moveTo>
                <a:lnTo>
                  <a:pt x="0" y="2709482"/>
                </a:lnTo>
                <a:lnTo>
                  <a:pt x="0" y="2699957"/>
                </a:lnTo>
                <a:lnTo>
                  <a:pt x="53912" y="2699957"/>
                </a:lnTo>
                <a:lnTo>
                  <a:pt x="53912" y="2709482"/>
                </a:lnTo>
                <a:close/>
                <a:moveTo>
                  <a:pt x="53912" y="2439543"/>
                </a:moveTo>
                <a:lnTo>
                  <a:pt x="0" y="2439543"/>
                </a:lnTo>
                <a:lnTo>
                  <a:pt x="0" y="2430018"/>
                </a:lnTo>
                <a:lnTo>
                  <a:pt x="53912" y="2430018"/>
                </a:lnTo>
                <a:lnTo>
                  <a:pt x="53912" y="2439543"/>
                </a:lnTo>
                <a:close/>
                <a:moveTo>
                  <a:pt x="53912" y="2169509"/>
                </a:moveTo>
                <a:lnTo>
                  <a:pt x="0" y="2169509"/>
                </a:lnTo>
                <a:lnTo>
                  <a:pt x="0" y="2159984"/>
                </a:lnTo>
                <a:lnTo>
                  <a:pt x="53912" y="2159984"/>
                </a:lnTo>
                <a:lnTo>
                  <a:pt x="53912" y="2169509"/>
                </a:lnTo>
                <a:close/>
                <a:moveTo>
                  <a:pt x="53912" y="1899476"/>
                </a:moveTo>
                <a:lnTo>
                  <a:pt x="0" y="1899476"/>
                </a:lnTo>
                <a:lnTo>
                  <a:pt x="0" y="1889951"/>
                </a:lnTo>
                <a:lnTo>
                  <a:pt x="53912" y="1889951"/>
                </a:lnTo>
                <a:lnTo>
                  <a:pt x="53912" y="1899476"/>
                </a:lnTo>
                <a:close/>
                <a:moveTo>
                  <a:pt x="53912" y="1629537"/>
                </a:moveTo>
                <a:lnTo>
                  <a:pt x="0" y="1629537"/>
                </a:lnTo>
                <a:lnTo>
                  <a:pt x="0" y="1620012"/>
                </a:lnTo>
                <a:lnTo>
                  <a:pt x="53912" y="1620012"/>
                </a:lnTo>
                <a:lnTo>
                  <a:pt x="53912" y="1629537"/>
                </a:lnTo>
                <a:close/>
                <a:moveTo>
                  <a:pt x="53912" y="1359503"/>
                </a:moveTo>
                <a:lnTo>
                  <a:pt x="0" y="1359503"/>
                </a:lnTo>
                <a:lnTo>
                  <a:pt x="0" y="1349978"/>
                </a:lnTo>
                <a:lnTo>
                  <a:pt x="53912" y="1349978"/>
                </a:lnTo>
                <a:lnTo>
                  <a:pt x="53912" y="1359503"/>
                </a:lnTo>
                <a:close/>
                <a:moveTo>
                  <a:pt x="53912" y="1089565"/>
                </a:moveTo>
                <a:lnTo>
                  <a:pt x="0" y="1089565"/>
                </a:lnTo>
                <a:lnTo>
                  <a:pt x="0" y="1080040"/>
                </a:lnTo>
                <a:lnTo>
                  <a:pt x="53912" y="1080040"/>
                </a:lnTo>
                <a:lnTo>
                  <a:pt x="53912" y="1089565"/>
                </a:lnTo>
                <a:close/>
                <a:moveTo>
                  <a:pt x="53912" y="819531"/>
                </a:moveTo>
                <a:lnTo>
                  <a:pt x="0" y="819531"/>
                </a:lnTo>
                <a:lnTo>
                  <a:pt x="0" y="810006"/>
                </a:lnTo>
                <a:lnTo>
                  <a:pt x="53912" y="810006"/>
                </a:lnTo>
                <a:lnTo>
                  <a:pt x="53912" y="819531"/>
                </a:lnTo>
                <a:close/>
                <a:moveTo>
                  <a:pt x="53912" y="549497"/>
                </a:moveTo>
                <a:lnTo>
                  <a:pt x="0" y="549497"/>
                </a:lnTo>
                <a:lnTo>
                  <a:pt x="0" y="539972"/>
                </a:lnTo>
                <a:lnTo>
                  <a:pt x="53912" y="539972"/>
                </a:lnTo>
                <a:lnTo>
                  <a:pt x="53912" y="549497"/>
                </a:lnTo>
                <a:close/>
                <a:moveTo>
                  <a:pt x="53912" y="279559"/>
                </a:moveTo>
                <a:lnTo>
                  <a:pt x="0" y="279559"/>
                </a:lnTo>
                <a:lnTo>
                  <a:pt x="0" y="270034"/>
                </a:lnTo>
                <a:lnTo>
                  <a:pt x="53912" y="270034"/>
                </a:lnTo>
                <a:lnTo>
                  <a:pt x="53912" y="279559"/>
                </a:lnTo>
                <a:close/>
                <a:moveTo>
                  <a:pt x="53912" y="9525"/>
                </a:moveTo>
                <a:lnTo>
                  <a:pt x="0" y="9525"/>
                </a:lnTo>
                <a:lnTo>
                  <a:pt x="0" y="0"/>
                </a:lnTo>
                <a:lnTo>
                  <a:pt x="53912" y="0"/>
                </a:lnTo>
                <a:lnTo>
                  <a:pt x="53912"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任意多边形: 形状 86">
            <a:extLst>
              <a:ext uri="{FF2B5EF4-FFF2-40B4-BE49-F238E27FC236}">
                <a16:creationId xmlns:a16="http://schemas.microsoft.com/office/drawing/2014/main" id="{79362DFE-A70F-4EDD-872D-DB67109AFE27}"/>
              </a:ext>
            </a:extLst>
          </p:cNvPr>
          <p:cNvSpPr/>
          <p:nvPr/>
        </p:nvSpPr>
        <p:spPr>
          <a:xfrm>
            <a:off x="229805" y="-1218358"/>
            <a:ext cx="125731" cy="5659785"/>
          </a:xfrm>
          <a:custGeom>
            <a:avLst/>
            <a:gdLst>
              <a:gd name="connsiteX0" fmla="*/ 108014 w 104775"/>
              <a:gd name="connsiteY0" fmla="*/ 5355432 h 5353050"/>
              <a:gd name="connsiteX1" fmla="*/ 0 w 104775"/>
              <a:gd name="connsiteY1" fmla="*/ 5355432 h 5353050"/>
              <a:gd name="connsiteX2" fmla="*/ 0 w 104775"/>
              <a:gd name="connsiteY2" fmla="*/ 5345907 h 5353050"/>
              <a:gd name="connsiteX3" fmla="*/ 108014 w 104775"/>
              <a:gd name="connsiteY3" fmla="*/ 5345907 h 5353050"/>
              <a:gd name="connsiteX4" fmla="*/ 108014 w 104775"/>
              <a:gd name="connsiteY4" fmla="*/ 5355432 h 5353050"/>
              <a:gd name="connsiteX5" fmla="*/ 108014 w 104775"/>
              <a:gd name="connsiteY5" fmla="*/ 5328476 h 5353050"/>
              <a:gd name="connsiteX6" fmla="*/ 0 w 104775"/>
              <a:gd name="connsiteY6" fmla="*/ 5328476 h 5353050"/>
              <a:gd name="connsiteX7" fmla="*/ 0 w 104775"/>
              <a:gd name="connsiteY7" fmla="*/ 5318951 h 5353050"/>
              <a:gd name="connsiteX8" fmla="*/ 108014 w 104775"/>
              <a:gd name="connsiteY8" fmla="*/ 5318951 h 5353050"/>
              <a:gd name="connsiteX9" fmla="*/ 108014 w 104775"/>
              <a:gd name="connsiteY9" fmla="*/ 5328476 h 5353050"/>
              <a:gd name="connsiteX10" fmla="*/ 108014 w 104775"/>
              <a:gd name="connsiteY10" fmla="*/ 5301520 h 5353050"/>
              <a:gd name="connsiteX11" fmla="*/ 0 w 104775"/>
              <a:gd name="connsiteY11" fmla="*/ 5301520 h 5353050"/>
              <a:gd name="connsiteX12" fmla="*/ 0 w 104775"/>
              <a:gd name="connsiteY12" fmla="*/ 5291995 h 5353050"/>
              <a:gd name="connsiteX13" fmla="*/ 108014 w 104775"/>
              <a:gd name="connsiteY13" fmla="*/ 5291995 h 5353050"/>
              <a:gd name="connsiteX14" fmla="*/ 108014 w 104775"/>
              <a:gd name="connsiteY14" fmla="*/ 5301520 h 5353050"/>
              <a:gd name="connsiteX15" fmla="*/ 108014 w 104775"/>
              <a:gd name="connsiteY15" fmla="*/ 5274469 h 5353050"/>
              <a:gd name="connsiteX16" fmla="*/ 0 w 104775"/>
              <a:gd name="connsiteY16" fmla="*/ 5274469 h 5353050"/>
              <a:gd name="connsiteX17" fmla="*/ 0 w 104775"/>
              <a:gd name="connsiteY17" fmla="*/ 5264944 h 5353050"/>
              <a:gd name="connsiteX18" fmla="*/ 108014 w 104775"/>
              <a:gd name="connsiteY18" fmla="*/ 5264944 h 5353050"/>
              <a:gd name="connsiteX19" fmla="*/ 108014 w 104775"/>
              <a:gd name="connsiteY19" fmla="*/ 5274469 h 5353050"/>
              <a:gd name="connsiteX20" fmla="*/ 108014 w 104775"/>
              <a:gd name="connsiteY20" fmla="*/ 5247513 h 5353050"/>
              <a:gd name="connsiteX21" fmla="*/ 0 w 104775"/>
              <a:gd name="connsiteY21" fmla="*/ 5247513 h 5353050"/>
              <a:gd name="connsiteX22" fmla="*/ 0 w 104775"/>
              <a:gd name="connsiteY22" fmla="*/ 5237988 h 5353050"/>
              <a:gd name="connsiteX23" fmla="*/ 108014 w 104775"/>
              <a:gd name="connsiteY23" fmla="*/ 5237988 h 5353050"/>
              <a:gd name="connsiteX24" fmla="*/ 108014 w 104775"/>
              <a:gd name="connsiteY24" fmla="*/ 5247513 h 5353050"/>
              <a:gd name="connsiteX25" fmla="*/ 108014 w 104775"/>
              <a:gd name="connsiteY25" fmla="*/ 5220462 h 5353050"/>
              <a:gd name="connsiteX26" fmla="*/ 0 w 104775"/>
              <a:gd name="connsiteY26" fmla="*/ 5220462 h 5353050"/>
              <a:gd name="connsiteX27" fmla="*/ 0 w 104775"/>
              <a:gd name="connsiteY27" fmla="*/ 5210937 h 5353050"/>
              <a:gd name="connsiteX28" fmla="*/ 108014 w 104775"/>
              <a:gd name="connsiteY28" fmla="*/ 5210937 h 5353050"/>
              <a:gd name="connsiteX29" fmla="*/ 108014 w 104775"/>
              <a:gd name="connsiteY29" fmla="*/ 5220462 h 5353050"/>
              <a:gd name="connsiteX30" fmla="*/ 108014 w 104775"/>
              <a:gd name="connsiteY30" fmla="*/ 5193507 h 5353050"/>
              <a:gd name="connsiteX31" fmla="*/ 0 w 104775"/>
              <a:gd name="connsiteY31" fmla="*/ 5193507 h 5353050"/>
              <a:gd name="connsiteX32" fmla="*/ 0 w 104775"/>
              <a:gd name="connsiteY32" fmla="*/ 5183982 h 5353050"/>
              <a:gd name="connsiteX33" fmla="*/ 108014 w 104775"/>
              <a:gd name="connsiteY33" fmla="*/ 5183982 h 5353050"/>
              <a:gd name="connsiteX34" fmla="*/ 108014 w 104775"/>
              <a:gd name="connsiteY34" fmla="*/ 5193507 h 5353050"/>
              <a:gd name="connsiteX35" fmla="*/ 108014 w 104775"/>
              <a:gd name="connsiteY35" fmla="*/ 5166456 h 5353050"/>
              <a:gd name="connsiteX36" fmla="*/ 0 w 104775"/>
              <a:gd name="connsiteY36" fmla="*/ 5166456 h 5353050"/>
              <a:gd name="connsiteX37" fmla="*/ 0 w 104775"/>
              <a:gd name="connsiteY37" fmla="*/ 5156931 h 5353050"/>
              <a:gd name="connsiteX38" fmla="*/ 108014 w 104775"/>
              <a:gd name="connsiteY38" fmla="*/ 5156931 h 5353050"/>
              <a:gd name="connsiteX39" fmla="*/ 108014 w 104775"/>
              <a:gd name="connsiteY39" fmla="*/ 5166456 h 5353050"/>
              <a:gd name="connsiteX40" fmla="*/ 108014 w 104775"/>
              <a:gd name="connsiteY40" fmla="*/ 5139500 h 5353050"/>
              <a:gd name="connsiteX41" fmla="*/ 0 w 104775"/>
              <a:gd name="connsiteY41" fmla="*/ 5139500 h 5353050"/>
              <a:gd name="connsiteX42" fmla="*/ 0 w 104775"/>
              <a:gd name="connsiteY42" fmla="*/ 5129975 h 5353050"/>
              <a:gd name="connsiteX43" fmla="*/ 108014 w 104775"/>
              <a:gd name="connsiteY43" fmla="*/ 5129975 h 5353050"/>
              <a:gd name="connsiteX44" fmla="*/ 108014 w 104775"/>
              <a:gd name="connsiteY44" fmla="*/ 5139500 h 5353050"/>
              <a:gd name="connsiteX45" fmla="*/ 108014 w 104775"/>
              <a:gd name="connsiteY45" fmla="*/ 5085493 h 5353050"/>
              <a:gd name="connsiteX46" fmla="*/ 0 w 104775"/>
              <a:gd name="connsiteY46" fmla="*/ 5085493 h 5353050"/>
              <a:gd name="connsiteX47" fmla="*/ 0 w 104775"/>
              <a:gd name="connsiteY47" fmla="*/ 5075968 h 5353050"/>
              <a:gd name="connsiteX48" fmla="*/ 108014 w 104775"/>
              <a:gd name="connsiteY48" fmla="*/ 5075968 h 5353050"/>
              <a:gd name="connsiteX49" fmla="*/ 108014 w 104775"/>
              <a:gd name="connsiteY49" fmla="*/ 5085493 h 5353050"/>
              <a:gd name="connsiteX50" fmla="*/ 108014 w 104775"/>
              <a:gd name="connsiteY50" fmla="*/ 5058442 h 5353050"/>
              <a:gd name="connsiteX51" fmla="*/ 0 w 104775"/>
              <a:gd name="connsiteY51" fmla="*/ 5058442 h 5353050"/>
              <a:gd name="connsiteX52" fmla="*/ 0 w 104775"/>
              <a:gd name="connsiteY52" fmla="*/ 5048917 h 5353050"/>
              <a:gd name="connsiteX53" fmla="*/ 108014 w 104775"/>
              <a:gd name="connsiteY53" fmla="*/ 5048917 h 5353050"/>
              <a:gd name="connsiteX54" fmla="*/ 108014 w 104775"/>
              <a:gd name="connsiteY54" fmla="*/ 5058442 h 5353050"/>
              <a:gd name="connsiteX55" fmla="*/ 108014 w 104775"/>
              <a:gd name="connsiteY55" fmla="*/ 5031486 h 5353050"/>
              <a:gd name="connsiteX56" fmla="*/ 0 w 104775"/>
              <a:gd name="connsiteY56" fmla="*/ 5031486 h 5353050"/>
              <a:gd name="connsiteX57" fmla="*/ 0 w 104775"/>
              <a:gd name="connsiteY57" fmla="*/ 5021961 h 5353050"/>
              <a:gd name="connsiteX58" fmla="*/ 108014 w 104775"/>
              <a:gd name="connsiteY58" fmla="*/ 5021961 h 5353050"/>
              <a:gd name="connsiteX59" fmla="*/ 108014 w 104775"/>
              <a:gd name="connsiteY59" fmla="*/ 5031486 h 5353050"/>
              <a:gd name="connsiteX60" fmla="*/ 108014 w 104775"/>
              <a:gd name="connsiteY60" fmla="*/ 5004531 h 5353050"/>
              <a:gd name="connsiteX61" fmla="*/ 0 w 104775"/>
              <a:gd name="connsiteY61" fmla="*/ 5004531 h 5353050"/>
              <a:gd name="connsiteX62" fmla="*/ 0 w 104775"/>
              <a:gd name="connsiteY62" fmla="*/ 4995006 h 5353050"/>
              <a:gd name="connsiteX63" fmla="*/ 108014 w 104775"/>
              <a:gd name="connsiteY63" fmla="*/ 4995006 h 5353050"/>
              <a:gd name="connsiteX64" fmla="*/ 108014 w 104775"/>
              <a:gd name="connsiteY64" fmla="*/ 5004531 h 5353050"/>
              <a:gd name="connsiteX65" fmla="*/ 108014 w 104775"/>
              <a:gd name="connsiteY65" fmla="*/ 4977479 h 5353050"/>
              <a:gd name="connsiteX66" fmla="*/ 0 w 104775"/>
              <a:gd name="connsiteY66" fmla="*/ 4977479 h 5353050"/>
              <a:gd name="connsiteX67" fmla="*/ 0 w 104775"/>
              <a:gd name="connsiteY67" fmla="*/ 4967954 h 5353050"/>
              <a:gd name="connsiteX68" fmla="*/ 108014 w 104775"/>
              <a:gd name="connsiteY68" fmla="*/ 4967954 h 5353050"/>
              <a:gd name="connsiteX69" fmla="*/ 108014 w 104775"/>
              <a:gd name="connsiteY69" fmla="*/ 4977479 h 5353050"/>
              <a:gd name="connsiteX70" fmla="*/ 108014 w 104775"/>
              <a:gd name="connsiteY70" fmla="*/ 4950524 h 5353050"/>
              <a:gd name="connsiteX71" fmla="*/ 0 w 104775"/>
              <a:gd name="connsiteY71" fmla="*/ 4950524 h 5353050"/>
              <a:gd name="connsiteX72" fmla="*/ 0 w 104775"/>
              <a:gd name="connsiteY72" fmla="*/ 4940999 h 5353050"/>
              <a:gd name="connsiteX73" fmla="*/ 108014 w 104775"/>
              <a:gd name="connsiteY73" fmla="*/ 4940999 h 5353050"/>
              <a:gd name="connsiteX74" fmla="*/ 108014 w 104775"/>
              <a:gd name="connsiteY74" fmla="*/ 4950524 h 5353050"/>
              <a:gd name="connsiteX75" fmla="*/ 108014 w 104775"/>
              <a:gd name="connsiteY75" fmla="*/ 4923473 h 5353050"/>
              <a:gd name="connsiteX76" fmla="*/ 0 w 104775"/>
              <a:gd name="connsiteY76" fmla="*/ 4923473 h 5353050"/>
              <a:gd name="connsiteX77" fmla="*/ 0 w 104775"/>
              <a:gd name="connsiteY77" fmla="*/ 4913948 h 5353050"/>
              <a:gd name="connsiteX78" fmla="*/ 108014 w 104775"/>
              <a:gd name="connsiteY78" fmla="*/ 4913948 h 5353050"/>
              <a:gd name="connsiteX79" fmla="*/ 108014 w 104775"/>
              <a:gd name="connsiteY79" fmla="*/ 4923473 h 5353050"/>
              <a:gd name="connsiteX80" fmla="*/ 108014 w 104775"/>
              <a:gd name="connsiteY80" fmla="*/ 4896517 h 5353050"/>
              <a:gd name="connsiteX81" fmla="*/ 0 w 104775"/>
              <a:gd name="connsiteY81" fmla="*/ 4896517 h 5353050"/>
              <a:gd name="connsiteX82" fmla="*/ 0 w 104775"/>
              <a:gd name="connsiteY82" fmla="*/ 4886992 h 5353050"/>
              <a:gd name="connsiteX83" fmla="*/ 108014 w 104775"/>
              <a:gd name="connsiteY83" fmla="*/ 4886992 h 5353050"/>
              <a:gd name="connsiteX84" fmla="*/ 108014 w 104775"/>
              <a:gd name="connsiteY84" fmla="*/ 4896517 h 5353050"/>
              <a:gd name="connsiteX85" fmla="*/ 108014 w 104775"/>
              <a:gd name="connsiteY85" fmla="*/ 4869466 h 5353050"/>
              <a:gd name="connsiteX86" fmla="*/ 0 w 104775"/>
              <a:gd name="connsiteY86" fmla="*/ 4869466 h 5353050"/>
              <a:gd name="connsiteX87" fmla="*/ 0 w 104775"/>
              <a:gd name="connsiteY87" fmla="*/ 4859941 h 5353050"/>
              <a:gd name="connsiteX88" fmla="*/ 108014 w 104775"/>
              <a:gd name="connsiteY88" fmla="*/ 4859941 h 5353050"/>
              <a:gd name="connsiteX89" fmla="*/ 108014 w 104775"/>
              <a:gd name="connsiteY89" fmla="*/ 4869466 h 5353050"/>
              <a:gd name="connsiteX90" fmla="*/ 108014 w 104775"/>
              <a:gd name="connsiteY90" fmla="*/ 4815459 h 5353050"/>
              <a:gd name="connsiteX91" fmla="*/ 0 w 104775"/>
              <a:gd name="connsiteY91" fmla="*/ 4815459 h 5353050"/>
              <a:gd name="connsiteX92" fmla="*/ 0 w 104775"/>
              <a:gd name="connsiteY92" fmla="*/ 4805934 h 5353050"/>
              <a:gd name="connsiteX93" fmla="*/ 108014 w 104775"/>
              <a:gd name="connsiteY93" fmla="*/ 4805934 h 5353050"/>
              <a:gd name="connsiteX94" fmla="*/ 108014 w 104775"/>
              <a:gd name="connsiteY94" fmla="*/ 4815459 h 5353050"/>
              <a:gd name="connsiteX95" fmla="*/ 108014 w 104775"/>
              <a:gd name="connsiteY95" fmla="*/ 4788504 h 5353050"/>
              <a:gd name="connsiteX96" fmla="*/ 0 w 104775"/>
              <a:gd name="connsiteY96" fmla="*/ 4788504 h 5353050"/>
              <a:gd name="connsiteX97" fmla="*/ 0 w 104775"/>
              <a:gd name="connsiteY97" fmla="*/ 4778979 h 5353050"/>
              <a:gd name="connsiteX98" fmla="*/ 108014 w 104775"/>
              <a:gd name="connsiteY98" fmla="*/ 4778979 h 5353050"/>
              <a:gd name="connsiteX99" fmla="*/ 108014 w 104775"/>
              <a:gd name="connsiteY99" fmla="*/ 4788504 h 5353050"/>
              <a:gd name="connsiteX100" fmla="*/ 108014 w 104775"/>
              <a:gd name="connsiteY100" fmla="*/ 4761453 h 5353050"/>
              <a:gd name="connsiteX101" fmla="*/ 0 w 104775"/>
              <a:gd name="connsiteY101" fmla="*/ 4761453 h 5353050"/>
              <a:gd name="connsiteX102" fmla="*/ 0 w 104775"/>
              <a:gd name="connsiteY102" fmla="*/ 4751928 h 5353050"/>
              <a:gd name="connsiteX103" fmla="*/ 108014 w 104775"/>
              <a:gd name="connsiteY103" fmla="*/ 4751928 h 5353050"/>
              <a:gd name="connsiteX104" fmla="*/ 108014 w 104775"/>
              <a:gd name="connsiteY104" fmla="*/ 4761453 h 5353050"/>
              <a:gd name="connsiteX105" fmla="*/ 108014 w 104775"/>
              <a:gd name="connsiteY105" fmla="*/ 4734497 h 5353050"/>
              <a:gd name="connsiteX106" fmla="*/ 0 w 104775"/>
              <a:gd name="connsiteY106" fmla="*/ 4734497 h 5353050"/>
              <a:gd name="connsiteX107" fmla="*/ 0 w 104775"/>
              <a:gd name="connsiteY107" fmla="*/ 4724972 h 5353050"/>
              <a:gd name="connsiteX108" fmla="*/ 108014 w 104775"/>
              <a:gd name="connsiteY108" fmla="*/ 4724972 h 5353050"/>
              <a:gd name="connsiteX109" fmla="*/ 108014 w 104775"/>
              <a:gd name="connsiteY109" fmla="*/ 4734497 h 5353050"/>
              <a:gd name="connsiteX110" fmla="*/ 108014 w 104775"/>
              <a:gd name="connsiteY110" fmla="*/ 4707446 h 5353050"/>
              <a:gd name="connsiteX111" fmla="*/ 0 w 104775"/>
              <a:gd name="connsiteY111" fmla="*/ 4707446 h 5353050"/>
              <a:gd name="connsiteX112" fmla="*/ 0 w 104775"/>
              <a:gd name="connsiteY112" fmla="*/ 4697921 h 5353050"/>
              <a:gd name="connsiteX113" fmla="*/ 108014 w 104775"/>
              <a:gd name="connsiteY113" fmla="*/ 4697921 h 5353050"/>
              <a:gd name="connsiteX114" fmla="*/ 108014 w 104775"/>
              <a:gd name="connsiteY114" fmla="*/ 4707446 h 5353050"/>
              <a:gd name="connsiteX115" fmla="*/ 108014 w 104775"/>
              <a:gd name="connsiteY115" fmla="*/ 4680490 h 5353050"/>
              <a:gd name="connsiteX116" fmla="*/ 0 w 104775"/>
              <a:gd name="connsiteY116" fmla="*/ 4680490 h 5353050"/>
              <a:gd name="connsiteX117" fmla="*/ 0 w 104775"/>
              <a:gd name="connsiteY117" fmla="*/ 4670965 h 5353050"/>
              <a:gd name="connsiteX118" fmla="*/ 108014 w 104775"/>
              <a:gd name="connsiteY118" fmla="*/ 4670965 h 5353050"/>
              <a:gd name="connsiteX119" fmla="*/ 108014 w 104775"/>
              <a:gd name="connsiteY119" fmla="*/ 4680490 h 5353050"/>
              <a:gd name="connsiteX120" fmla="*/ 108014 w 104775"/>
              <a:gd name="connsiteY120" fmla="*/ 4653439 h 5353050"/>
              <a:gd name="connsiteX121" fmla="*/ 0 w 104775"/>
              <a:gd name="connsiteY121" fmla="*/ 4653439 h 5353050"/>
              <a:gd name="connsiteX122" fmla="*/ 0 w 104775"/>
              <a:gd name="connsiteY122" fmla="*/ 4643914 h 5353050"/>
              <a:gd name="connsiteX123" fmla="*/ 108014 w 104775"/>
              <a:gd name="connsiteY123" fmla="*/ 4643914 h 5353050"/>
              <a:gd name="connsiteX124" fmla="*/ 108014 w 104775"/>
              <a:gd name="connsiteY124" fmla="*/ 4653439 h 5353050"/>
              <a:gd name="connsiteX125" fmla="*/ 108014 w 104775"/>
              <a:gd name="connsiteY125" fmla="*/ 4626483 h 5353050"/>
              <a:gd name="connsiteX126" fmla="*/ 0 w 104775"/>
              <a:gd name="connsiteY126" fmla="*/ 4626483 h 5353050"/>
              <a:gd name="connsiteX127" fmla="*/ 0 w 104775"/>
              <a:gd name="connsiteY127" fmla="*/ 4616958 h 5353050"/>
              <a:gd name="connsiteX128" fmla="*/ 108014 w 104775"/>
              <a:gd name="connsiteY128" fmla="*/ 4616958 h 5353050"/>
              <a:gd name="connsiteX129" fmla="*/ 108014 w 104775"/>
              <a:gd name="connsiteY129" fmla="*/ 4626483 h 5353050"/>
              <a:gd name="connsiteX130" fmla="*/ 108014 w 104775"/>
              <a:gd name="connsiteY130" fmla="*/ 4599528 h 5353050"/>
              <a:gd name="connsiteX131" fmla="*/ 0 w 104775"/>
              <a:gd name="connsiteY131" fmla="*/ 4599528 h 5353050"/>
              <a:gd name="connsiteX132" fmla="*/ 0 w 104775"/>
              <a:gd name="connsiteY132" fmla="*/ 4590003 h 5353050"/>
              <a:gd name="connsiteX133" fmla="*/ 108014 w 104775"/>
              <a:gd name="connsiteY133" fmla="*/ 4590003 h 5353050"/>
              <a:gd name="connsiteX134" fmla="*/ 108014 w 104775"/>
              <a:gd name="connsiteY134" fmla="*/ 4599528 h 5353050"/>
              <a:gd name="connsiteX135" fmla="*/ 108014 w 104775"/>
              <a:gd name="connsiteY135" fmla="*/ 4545521 h 5353050"/>
              <a:gd name="connsiteX136" fmla="*/ 0 w 104775"/>
              <a:gd name="connsiteY136" fmla="*/ 4545521 h 5353050"/>
              <a:gd name="connsiteX137" fmla="*/ 0 w 104775"/>
              <a:gd name="connsiteY137" fmla="*/ 4535996 h 5353050"/>
              <a:gd name="connsiteX138" fmla="*/ 108014 w 104775"/>
              <a:gd name="connsiteY138" fmla="*/ 4535996 h 5353050"/>
              <a:gd name="connsiteX139" fmla="*/ 108014 w 104775"/>
              <a:gd name="connsiteY139" fmla="*/ 4545521 h 5353050"/>
              <a:gd name="connsiteX140" fmla="*/ 108014 w 104775"/>
              <a:gd name="connsiteY140" fmla="*/ 4518470 h 5353050"/>
              <a:gd name="connsiteX141" fmla="*/ 0 w 104775"/>
              <a:gd name="connsiteY141" fmla="*/ 4518470 h 5353050"/>
              <a:gd name="connsiteX142" fmla="*/ 0 w 104775"/>
              <a:gd name="connsiteY142" fmla="*/ 4508945 h 5353050"/>
              <a:gd name="connsiteX143" fmla="*/ 108014 w 104775"/>
              <a:gd name="connsiteY143" fmla="*/ 4508945 h 5353050"/>
              <a:gd name="connsiteX144" fmla="*/ 108014 w 104775"/>
              <a:gd name="connsiteY144" fmla="*/ 4518470 h 5353050"/>
              <a:gd name="connsiteX145" fmla="*/ 108014 w 104775"/>
              <a:gd name="connsiteY145" fmla="*/ 4491514 h 5353050"/>
              <a:gd name="connsiteX146" fmla="*/ 0 w 104775"/>
              <a:gd name="connsiteY146" fmla="*/ 4491514 h 5353050"/>
              <a:gd name="connsiteX147" fmla="*/ 0 w 104775"/>
              <a:gd name="connsiteY147" fmla="*/ 4481989 h 5353050"/>
              <a:gd name="connsiteX148" fmla="*/ 108014 w 104775"/>
              <a:gd name="connsiteY148" fmla="*/ 4481989 h 5353050"/>
              <a:gd name="connsiteX149" fmla="*/ 108014 w 104775"/>
              <a:gd name="connsiteY149" fmla="*/ 4491514 h 5353050"/>
              <a:gd name="connsiteX150" fmla="*/ 108014 w 104775"/>
              <a:gd name="connsiteY150" fmla="*/ 4464463 h 5353050"/>
              <a:gd name="connsiteX151" fmla="*/ 0 w 104775"/>
              <a:gd name="connsiteY151" fmla="*/ 4464463 h 5353050"/>
              <a:gd name="connsiteX152" fmla="*/ 0 w 104775"/>
              <a:gd name="connsiteY152" fmla="*/ 4454938 h 5353050"/>
              <a:gd name="connsiteX153" fmla="*/ 108014 w 104775"/>
              <a:gd name="connsiteY153" fmla="*/ 4454938 h 5353050"/>
              <a:gd name="connsiteX154" fmla="*/ 108014 w 104775"/>
              <a:gd name="connsiteY154" fmla="*/ 4464463 h 5353050"/>
              <a:gd name="connsiteX155" fmla="*/ 108014 w 104775"/>
              <a:gd name="connsiteY155" fmla="*/ 4437507 h 5353050"/>
              <a:gd name="connsiteX156" fmla="*/ 0 w 104775"/>
              <a:gd name="connsiteY156" fmla="*/ 4437507 h 5353050"/>
              <a:gd name="connsiteX157" fmla="*/ 0 w 104775"/>
              <a:gd name="connsiteY157" fmla="*/ 4427982 h 5353050"/>
              <a:gd name="connsiteX158" fmla="*/ 108014 w 104775"/>
              <a:gd name="connsiteY158" fmla="*/ 4427982 h 5353050"/>
              <a:gd name="connsiteX159" fmla="*/ 108014 w 104775"/>
              <a:gd name="connsiteY159" fmla="*/ 4437507 h 5353050"/>
              <a:gd name="connsiteX160" fmla="*/ 108014 w 104775"/>
              <a:gd name="connsiteY160" fmla="*/ 4410456 h 5353050"/>
              <a:gd name="connsiteX161" fmla="*/ 0 w 104775"/>
              <a:gd name="connsiteY161" fmla="*/ 4410456 h 5353050"/>
              <a:gd name="connsiteX162" fmla="*/ 0 w 104775"/>
              <a:gd name="connsiteY162" fmla="*/ 4400931 h 5353050"/>
              <a:gd name="connsiteX163" fmla="*/ 108014 w 104775"/>
              <a:gd name="connsiteY163" fmla="*/ 4400931 h 5353050"/>
              <a:gd name="connsiteX164" fmla="*/ 108014 w 104775"/>
              <a:gd name="connsiteY164" fmla="*/ 4410456 h 5353050"/>
              <a:gd name="connsiteX165" fmla="*/ 108014 w 104775"/>
              <a:gd name="connsiteY165" fmla="*/ 4383500 h 5353050"/>
              <a:gd name="connsiteX166" fmla="*/ 0 w 104775"/>
              <a:gd name="connsiteY166" fmla="*/ 4383500 h 5353050"/>
              <a:gd name="connsiteX167" fmla="*/ 0 w 104775"/>
              <a:gd name="connsiteY167" fmla="*/ 4373975 h 5353050"/>
              <a:gd name="connsiteX168" fmla="*/ 108014 w 104775"/>
              <a:gd name="connsiteY168" fmla="*/ 4373975 h 5353050"/>
              <a:gd name="connsiteX169" fmla="*/ 108014 w 104775"/>
              <a:gd name="connsiteY169" fmla="*/ 4383500 h 5353050"/>
              <a:gd name="connsiteX170" fmla="*/ 108014 w 104775"/>
              <a:gd name="connsiteY170" fmla="*/ 4356449 h 5353050"/>
              <a:gd name="connsiteX171" fmla="*/ 0 w 104775"/>
              <a:gd name="connsiteY171" fmla="*/ 4356449 h 5353050"/>
              <a:gd name="connsiteX172" fmla="*/ 0 w 104775"/>
              <a:gd name="connsiteY172" fmla="*/ 4346924 h 5353050"/>
              <a:gd name="connsiteX173" fmla="*/ 108014 w 104775"/>
              <a:gd name="connsiteY173" fmla="*/ 4346924 h 5353050"/>
              <a:gd name="connsiteX174" fmla="*/ 108014 w 104775"/>
              <a:gd name="connsiteY174" fmla="*/ 4356449 h 5353050"/>
              <a:gd name="connsiteX175" fmla="*/ 108014 w 104775"/>
              <a:gd name="connsiteY175" fmla="*/ 4329494 h 5353050"/>
              <a:gd name="connsiteX176" fmla="*/ 0 w 104775"/>
              <a:gd name="connsiteY176" fmla="*/ 4329494 h 5353050"/>
              <a:gd name="connsiteX177" fmla="*/ 0 w 104775"/>
              <a:gd name="connsiteY177" fmla="*/ 4319969 h 5353050"/>
              <a:gd name="connsiteX178" fmla="*/ 108014 w 104775"/>
              <a:gd name="connsiteY178" fmla="*/ 4319969 h 5353050"/>
              <a:gd name="connsiteX179" fmla="*/ 108014 w 104775"/>
              <a:gd name="connsiteY179" fmla="*/ 4329494 h 5353050"/>
              <a:gd name="connsiteX180" fmla="*/ 108014 w 104775"/>
              <a:gd name="connsiteY180" fmla="*/ 4275487 h 5353050"/>
              <a:gd name="connsiteX181" fmla="*/ 0 w 104775"/>
              <a:gd name="connsiteY181" fmla="*/ 4275487 h 5353050"/>
              <a:gd name="connsiteX182" fmla="*/ 0 w 104775"/>
              <a:gd name="connsiteY182" fmla="*/ 4265962 h 5353050"/>
              <a:gd name="connsiteX183" fmla="*/ 108014 w 104775"/>
              <a:gd name="connsiteY183" fmla="*/ 4265962 h 5353050"/>
              <a:gd name="connsiteX184" fmla="*/ 108014 w 104775"/>
              <a:gd name="connsiteY184" fmla="*/ 4275487 h 5353050"/>
              <a:gd name="connsiteX185" fmla="*/ 108014 w 104775"/>
              <a:gd name="connsiteY185" fmla="*/ 4248436 h 5353050"/>
              <a:gd name="connsiteX186" fmla="*/ 0 w 104775"/>
              <a:gd name="connsiteY186" fmla="*/ 4248436 h 5353050"/>
              <a:gd name="connsiteX187" fmla="*/ 0 w 104775"/>
              <a:gd name="connsiteY187" fmla="*/ 4238911 h 5353050"/>
              <a:gd name="connsiteX188" fmla="*/ 108014 w 104775"/>
              <a:gd name="connsiteY188" fmla="*/ 4238911 h 5353050"/>
              <a:gd name="connsiteX189" fmla="*/ 108014 w 104775"/>
              <a:gd name="connsiteY189" fmla="*/ 4248436 h 5353050"/>
              <a:gd name="connsiteX190" fmla="*/ 108014 w 104775"/>
              <a:gd name="connsiteY190" fmla="*/ 4221480 h 5353050"/>
              <a:gd name="connsiteX191" fmla="*/ 0 w 104775"/>
              <a:gd name="connsiteY191" fmla="*/ 4221480 h 5353050"/>
              <a:gd name="connsiteX192" fmla="*/ 0 w 104775"/>
              <a:gd name="connsiteY192" fmla="*/ 4211955 h 5353050"/>
              <a:gd name="connsiteX193" fmla="*/ 108014 w 104775"/>
              <a:gd name="connsiteY193" fmla="*/ 4211955 h 5353050"/>
              <a:gd name="connsiteX194" fmla="*/ 108014 w 104775"/>
              <a:gd name="connsiteY194" fmla="*/ 4221480 h 5353050"/>
              <a:gd name="connsiteX195" fmla="*/ 108014 w 104775"/>
              <a:gd name="connsiteY195" fmla="*/ 4194524 h 5353050"/>
              <a:gd name="connsiteX196" fmla="*/ 0 w 104775"/>
              <a:gd name="connsiteY196" fmla="*/ 4194524 h 5353050"/>
              <a:gd name="connsiteX197" fmla="*/ 0 w 104775"/>
              <a:gd name="connsiteY197" fmla="*/ 4184999 h 5353050"/>
              <a:gd name="connsiteX198" fmla="*/ 108014 w 104775"/>
              <a:gd name="connsiteY198" fmla="*/ 4184999 h 5353050"/>
              <a:gd name="connsiteX199" fmla="*/ 108014 w 104775"/>
              <a:gd name="connsiteY199" fmla="*/ 4194524 h 5353050"/>
              <a:gd name="connsiteX200" fmla="*/ 108014 w 104775"/>
              <a:gd name="connsiteY200" fmla="*/ 4167473 h 5353050"/>
              <a:gd name="connsiteX201" fmla="*/ 0 w 104775"/>
              <a:gd name="connsiteY201" fmla="*/ 4167473 h 5353050"/>
              <a:gd name="connsiteX202" fmla="*/ 0 w 104775"/>
              <a:gd name="connsiteY202" fmla="*/ 4157948 h 5353050"/>
              <a:gd name="connsiteX203" fmla="*/ 108014 w 104775"/>
              <a:gd name="connsiteY203" fmla="*/ 4157948 h 5353050"/>
              <a:gd name="connsiteX204" fmla="*/ 108014 w 104775"/>
              <a:gd name="connsiteY204" fmla="*/ 4167473 h 5353050"/>
              <a:gd name="connsiteX205" fmla="*/ 108014 w 104775"/>
              <a:gd name="connsiteY205" fmla="*/ 4140518 h 5353050"/>
              <a:gd name="connsiteX206" fmla="*/ 0 w 104775"/>
              <a:gd name="connsiteY206" fmla="*/ 4140518 h 5353050"/>
              <a:gd name="connsiteX207" fmla="*/ 0 w 104775"/>
              <a:gd name="connsiteY207" fmla="*/ 4130993 h 5353050"/>
              <a:gd name="connsiteX208" fmla="*/ 108014 w 104775"/>
              <a:gd name="connsiteY208" fmla="*/ 4130993 h 5353050"/>
              <a:gd name="connsiteX209" fmla="*/ 108014 w 104775"/>
              <a:gd name="connsiteY209" fmla="*/ 4140518 h 5353050"/>
              <a:gd name="connsiteX210" fmla="*/ 108014 w 104775"/>
              <a:gd name="connsiteY210" fmla="*/ 4113467 h 5353050"/>
              <a:gd name="connsiteX211" fmla="*/ 0 w 104775"/>
              <a:gd name="connsiteY211" fmla="*/ 4113467 h 5353050"/>
              <a:gd name="connsiteX212" fmla="*/ 0 w 104775"/>
              <a:gd name="connsiteY212" fmla="*/ 4103942 h 5353050"/>
              <a:gd name="connsiteX213" fmla="*/ 108014 w 104775"/>
              <a:gd name="connsiteY213" fmla="*/ 4103942 h 5353050"/>
              <a:gd name="connsiteX214" fmla="*/ 108014 w 104775"/>
              <a:gd name="connsiteY214" fmla="*/ 4113467 h 5353050"/>
              <a:gd name="connsiteX215" fmla="*/ 108014 w 104775"/>
              <a:gd name="connsiteY215" fmla="*/ 4086511 h 5353050"/>
              <a:gd name="connsiteX216" fmla="*/ 0 w 104775"/>
              <a:gd name="connsiteY216" fmla="*/ 4086511 h 5353050"/>
              <a:gd name="connsiteX217" fmla="*/ 0 w 104775"/>
              <a:gd name="connsiteY217" fmla="*/ 4076986 h 5353050"/>
              <a:gd name="connsiteX218" fmla="*/ 108014 w 104775"/>
              <a:gd name="connsiteY218" fmla="*/ 4076986 h 5353050"/>
              <a:gd name="connsiteX219" fmla="*/ 108014 w 104775"/>
              <a:gd name="connsiteY219" fmla="*/ 4086511 h 5353050"/>
              <a:gd name="connsiteX220" fmla="*/ 108014 w 104775"/>
              <a:gd name="connsiteY220" fmla="*/ 4059460 h 5353050"/>
              <a:gd name="connsiteX221" fmla="*/ 0 w 104775"/>
              <a:gd name="connsiteY221" fmla="*/ 4059460 h 5353050"/>
              <a:gd name="connsiteX222" fmla="*/ 0 w 104775"/>
              <a:gd name="connsiteY222" fmla="*/ 4049935 h 5353050"/>
              <a:gd name="connsiteX223" fmla="*/ 108014 w 104775"/>
              <a:gd name="connsiteY223" fmla="*/ 4049935 h 5353050"/>
              <a:gd name="connsiteX224" fmla="*/ 108014 w 104775"/>
              <a:gd name="connsiteY224" fmla="*/ 4059460 h 5353050"/>
              <a:gd name="connsiteX225" fmla="*/ 108014 w 104775"/>
              <a:gd name="connsiteY225" fmla="*/ 4005453 h 5353050"/>
              <a:gd name="connsiteX226" fmla="*/ 0 w 104775"/>
              <a:gd name="connsiteY226" fmla="*/ 4005453 h 5353050"/>
              <a:gd name="connsiteX227" fmla="*/ 0 w 104775"/>
              <a:gd name="connsiteY227" fmla="*/ 3995928 h 5353050"/>
              <a:gd name="connsiteX228" fmla="*/ 108014 w 104775"/>
              <a:gd name="connsiteY228" fmla="*/ 3995928 h 5353050"/>
              <a:gd name="connsiteX229" fmla="*/ 108014 w 104775"/>
              <a:gd name="connsiteY229" fmla="*/ 4005453 h 5353050"/>
              <a:gd name="connsiteX230" fmla="*/ 108014 w 104775"/>
              <a:gd name="connsiteY230" fmla="*/ 3978497 h 5353050"/>
              <a:gd name="connsiteX231" fmla="*/ 0 w 104775"/>
              <a:gd name="connsiteY231" fmla="*/ 3978497 h 5353050"/>
              <a:gd name="connsiteX232" fmla="*/ 0 w 104775"/>
              <a:gd name="connsiteY232" fmla="*/ 3968972 h 5353050"/>
              <a:gd name="connsiteX233" fmla="*/ 108014 w 104775"/>
              <a:gd name="connsiteY233" fmla="*/ 3968972 h 5353050"/>
              <a:gd name="connsiteX234" fmla="*/ 108014 w 104775"/>
              <a:gd name="connsiteY234" fmla="*/ 3978497 h 5353050"/>
              <a:gd name="connsiteX235" fmla="*/ 108014 w 104775"/>
              <a:gd name="connsiteY235" fmla="*/ 3951446 h 5353050"/>
              <a:gd name="connsiteX236" fmla="*/ 0 w 104775"/>
              <a:gd name="connsiteY236" fmla="*/ 3951446 h 5353050"/>
              <a:gd name="connsiteX237" fmla="*/ 0 w 104775"/>
              <a:gd name="connsiteY237" fmla="*/ 3941921 h 5353050"/>
              <a:gd name="connsiteX238" fmla="*/ 108014 w 104775"/>
              <a:gd name="connsiteY238" fmla="*/ 3941921 h 5353050"/>
              <a:gd name="connsiteX239" fmla="*/ 108014 w 104775"/>
              <a:gd name="connsiteY239" fmla="*/ 3951446 h 5353050"/>
              <a:gd name="connsiteX240" fmla="*/ 108014 w 104775"/>
              <a:gd name="connsiteY240" fmla="*/ 3924490 h 5353050"/>
              <a:gd name="connsiteX241" fmla="*/ 0 w 104775"/>
              <a:gd name="connsiteY241" fmla="*/ 3924490 h 5353050"/>
              <a:gd name="connsiteX242" fmla="*/ 0 w 104775"/>
              <a:gd name="connsiteY242" fmla="*/ 3914965 h 5353050"/>
              <a:gd name="connsiteX243" fmla="*/ 108014 w 104775"/>
              <a:gd name="connsiteY243" fmla="*/ 3914965 h 5353050"/>
              <a:gd name="connsiteX244" fmla="*/ 108014 w 104775"/>
              <a:gd name="connsiteY244" fmla="*/ 3924490 h 5353050"/>
              <a:gd name="connsiteX245" fmla="*/ 108014 w 104775"/>
              <a:gd name="connsiteY245" fmla="*/ 3897440 h 5353050"/>
              <a:gd name="connsiteX246" fmla="*/ 0 w 104775"/>
              <a:gd name="connsiteY246" fmla="*/ 3897440 h 5353050"/>
              <a:gd name="connsiteX247" fmla="*/ 0 w 104775"/>
              <a:gd name="connsiteY247" fmla="*/ 3887915 h 5353050"/>
              <a:gd name="connsiteX248" fmla="*/ 108014 w 104775"/>
              <a:gd name="connsiteY248" fmla="*/ 3887915 h 5353050"/>
              <a:gd name="connsiteX249" fmla="*/ 108014 w 104775"/>
              <a:gd name="connsiteY249" fmla="*/ 3897440 h 5353050"/>
              <a:gd name="connsiteX250" fmla="*/ 108014 w 104775"/>
              <a:gd name="connsiteY250" fmla="*/ 3870484 h 5353050"/>
              <a:gd name="connsiteX251" fmla="*/ 0 w 104775"/>
              <a:gd name="connsiteY251" fmla="*/ 3870484 h 5353050"/>
              <a:gd name="connsiteX252" fmla="*/ 0 w 104775"/>
              <a:gd name="connsiteY252" fmla="*/ 3860959 h 5353050"/>
              <a:gd name="connsiteX253" fmla="*/ 108014 w 104775"/>
              <a:gd name="connsiteY253" fmla="*/ 3860959 h 5353050"/>
              <a:gd name="connsiteX254" fmla="*/ 108014 w 104775"/>
              <a:gd name="connsiteY254" fmla="*/ 3870484 h 5353050"/>
              <a:gd name="connsiteX255" fmla="*/ 108014 w 104775"/>
              <a:gd name="connsiteY255" fmla="*/ 3843528 h 5353050"/>
              <a:gd name="connsiteX256" fmla="*/ 0 w 104775"/>
              <a:gd name="connsiteY256" fmla="*/ 3843528 h 5353050"/>
              <a:gd name="connsiteX257" fmla="*/ 0 w 104775"/>
              <a:gd name="connsiteY257" fmla="*/ 3834003 h 5353050"/>
              <a:gd name="connsiteX258" fmla="*/ 108014 w 104775"/>
              <a:gd name="connsiteY258" fmla="*/ 3834003 h 5353050"/>
              <a:gd name="connsiteX259" fmla="*/ 108014 w 104775"/>
              <a:gd name="connsiteY259" fmla="*/ 3843528 h 5353050"/>
              <a:gd name="connsiteX260" fmla="*/ 108014 w 104775"/>
              <a:gd name="connsiteY260" fmla="*/ 3816477 h 5353050"/>
              <a:gd name="connsiteX261" fmla="*/ 0 w 104775"/>
              <a:gd name="connsiteY261" fmla="*/ 3816477 h 5353050"/>
              <a:gd name="connsiteX262" fmla="*/ 0 w 104775"/>
              <a:gd name="connsiteY262" fmla="*/ 3806952 h 5353050"/>
              <a:gd name="connsiteX263" fmla="*/ 108014 w 104775"/>
              <a:gd name="connsiteY263" fmla="*/ 3806952 h 5353050"/>
              <a:gd name="connsiteX264" fmla="*/ 108014 w 104775"/>
              <a:gd name="connsiteY264" fmla="*/ 3816477 h 5353050"/>
              <a:gd name="connsiteX265" fmla="*/ 108014 w 104775"/>
              <a:gd name="connsiteY265" fmla="*/ 3789521 h 5353050"/>
              <a:gd name="connsiteX266" fmla="*/ 0 w 104775"/>
              <a:gd name="connsiteY266" fmla="*/ 3789521 h 5353050"/>
              <a:gd name="connsiteX267" fmla="*/ 0 w 104775"/>
              <a:gd name="connsiteY267" fmla="*/ 3779996 h 5353050"/>
              <a:gd name="connsiteX268" fmla="*/ 108014 w 104775"/>
              <a:gd name="connsiteY268" fmla="*/ 3779996 h 5353050"/>
              <a:gd name="connsiteX269" fmla="*/ 108014 w 104775"/>
              <a:gd name="connsiteY269" fmla="*/ 3789521 h 5353050"/>
              <a:gd name="connsiteX270" fmla="*/ 108014 w 104775"/>
              <a:gd name="connsiteY270" fmla="*/ 3735515 h 5353050"/>
              <a:gd name="connsiteX271" fmla="*/ 0 w 104775"/>
              <a:gd name="connsiteY271" fmla="*/ 3735515 h 5353050"/>
              <a:gd name="connsiteX272" fmla="*/ 0 w 104775"/>
              <a:gd name="connsiteY272" fmla="*/ 3725990 h 5353050"/>
              <a:gd name="connsiteX273" fmla="*/ 108014 w 104775"/>
              <a:gd name="connsiteY273" fmla="*/ 3725990 h 5353050"/>
              <a:gd name="connsiteX274" fmla="*/ 108014 w 104775"/>
              <a:gd name="connsiteY274" fmla="*/ 3735515 h 5353050"/>
              <a:gd name="connsiteX275" fmla="*/ 108014 w 104775"/>
              <a:gd name="connsiteY275" fmla="*/ 3708464 h 5353050"/>
              <a:gd name="connsiteX276" fmla="*/ 0 w 104775"/>
              <a:gd name="connsiteY276" fmla="*/ 3708464 h 5353050"/>
              <a:gd name="connsiteX277" fmla="*/ 0 w 104775"/>
              <a:gd name="connsiteY277" fmla="*/ 3698939 h 5353050"/>
              <a:gd name="connsiteX278" fmla="*/ 108014 w 104775"/>
              <a:gd name="connsiteY278" fmla="*/ 3698939 h 5353050"/>
              <a:gd name="connsiteX279" fmla="*/ 108014 w 104775"/>
              <a:gd name="connsiteY279" fmla="*/ 3708464 h 5353050"/>
              <a:gd name="connsiteX280" fmla="*/ 108014 w 104775"/>
              <a:gd name="connsiteY280" fmla="*/ 3681508 h 5353050"/>
              <a:gd name="connsiteX281" fmla="*/ 0 w 104775"/>
              <a:gd name="connsiteY281" fmla="*/ 3681508 h 5353050"/>
              <a:gd name="connsiteX282" fmla="*/ 0 w 104775"/>
              <a:gd name="connsiteY282" fmla="*/ 3671983 h 5353050"/>
              <a:gd name="connsiteX283" fmla="*/ 108014 w 104775"/>
              <a:gd name="connsiteY283" fmla="*/ 3671983 h 5353050"/>
              <a:gd name="connsiteX284" fmla="*/ 108014 w 104775"/>
              <a:gd name="connsiteY284" fmla="*/ 3681508 h 5353050"/>
              <a:gd name="connsiteX285" fmla="*/ 108014 w 104775"/>
              <a:gd name="connsiteY285" fmla="*/ 3654457 h 5353050"/>
              <a:gd name="connsiteX286" fmla="*/ 0 w 104775"/>
              <a:gd name="connsiteY286" fmla="*/ 3654457 h 5353050"/>
              <a:gd name="connsiteX287" fmla="*/ 0 w 104775"/>
              <a:gd name="connsiteY287" fmla="*/ 3644932 h 5353050"/>
              <a:gd name="connsiteX288" fmla="*/ 108014 w 104775"/>
              <a:gd name="connsiteY288" fmla="*/ 3644932 h 5353050"/>
              <a:gd name="connsiteX289" fmla="*/ 108014 w 104775"/>
              <a:gd name="connsiteY289" fmla="*/ 3654457 h 5353050"/>
              <a:gd name="connsiteX290" fmla="*/ 108014 w 104775"/>
              <a:gd name="connsiteY290" fmla="*/ 3627501 h 5353050"/>
              <a:gd name="connsiteX291" fmla="*/ 0 w 104775"/>
              <a:gd name="connsiteY291" fmla="*/ 3627501 h 5353050"/>
              <a:gd name="connsiteX292" fmla="*/ 0 w 104775"/>
              <a:gd name="connsiteY292" fmla="*/ 3617976 h 5353050"/>
              <a:gd name="connsiteX293" fmla="*/ 108014 w 104775"/>
              <a:gd name="connsiteY293" fmla="*/ 3617976 h 5353050"/>
              <a:gd name="connsiteX294" fmla="*/ 108014 w 104775"/>
              <a:gd name="connsiteY294" fmla="*/ 3627501 h 5353050"/>
              <a:gd name="connsiteX295" fmla="*/ 108014 w 104775"/>
              <a:gd name="connsiteY295" fmla="*/ 3600450 h 5353050"/>
              <a:gd name="connsiteX296" fmla="*/ 0 w 104775"/>
              <a:gd name="connsiteY296" fmla="*/ 3600450 h 5353050"/>
              <a:gd name="connsiteX297" fmla="*/ 0 w 104775"/>
              <a:gd name="connsiteY297" fmla="*/ 3590925 h 5353050"/>
              <a:gd name="connsiteX298" fmla="*/ 108014 w 104775"/>
              <a:gd name="connsiteY298" fmla="*/ 3590925 h 5353050"/>
              <a:gd name="connsiteX299" fmla="*/ 108014 w 104775"/>
              <a:gd name="connsiteY299" fmla="*/ 3600450 h 5353050"/>
              <a:gd name="connsiteX300" fmla="*/ 108014 w 104775"/>
              <a:gd name="connsiteY300" fmla="*/ 3573494 h 5353050"/>
              <a:gd name="connsiteX301" fmla="*/ 0 w 104775"/>
              <a:gd name="connsiteY301" fmla="*/ 3573494 h 5353050"/>
              <a:gd name="connsiteX302" fmla="*/ 0 w 104775"/>
              <a:gd name="connsiteY302" fmla="*/ 3563969 h 5353050"/>
              <a:gd name="connsiteX303" fmla="*/ 108014 w 104775"/>
              <a:gd name="connsiteY303" fmla="*/ 3563969 h 5353050"/>
              <a:gd name="connsiteX304" fmla="*/ 108014 w 104775"/>
              <a:gd name="connsiteY304" fmla="*/ 3573494 h 5353050"/>
              <a:gd name="connsiteX305" fmla="*/ 108014 w 104775"/>
              <a:gd name="connsiteY305" fmla="*/ 3546444 h 5353050"/>
              <a:gd name="connsiteX306" fmla="*/ 0 w 104775"/>
              <a:gd name="connsiteY306" fmla="*/ 3546444 h 5353050"/>
              <a:gd name="connsiteX307" fmla="*/ 0 w 104775"/>
              <a:gd name="connsiteY307" fmla="*/ 3536919 h 5353050"/>
              <a:gd name="connsiteX308" fmla="*/ 108014 w 104775"/>
              <a:gd name="connsiteY308" fmla="*/ 3536919 h 5353050"/>
              <a:gd name="connsiteX309" fmla="*/ 108014 w 104775"/>
              <a:gd name="connsiteY309" fmla="*/ 3546444 h 5353050"/>
              <a:gd name="connsiteX310" fmla="*/ 108014 w 104775"/>
              <a:gd name="connsiteY310" fmla="*/ 3519488 h 5353050"/>
              <a:gd name="connsiteX311" fmla="*/ 0 w 104775"/>
              <a:gd name="connsiteY311" fmla="*/ 3519488 h 5353050"/>
              <a:gd name="connsiteX312" fmla="*/ 0 w 104775"/>
              <a:gd name="connsiteY312" fmla="*/ 3509963 h 5353050"/>
              <a:gd name="connsiteX313" fmla="*/ 108014 w 104775"/>
              <a:gd name="connsiteY313" fmla="*/ 3509963 h 5353050"/>
              <a:gd name="connsiteX314" fmla="*/ 108014 w 104775"/>
              <a:gd name="connsiteY314" fmla="*/ 3519488 h 5353050"/>
              <a:gd name="connsiteX315" fmla="*/ 108014 w 104775"/>
              <a:gd name="connsiteY315" fmla="*/ 3465481 h 5353050"/>
              <a:gd name="connsiteX316" fmla="*/ 0 w 104775"/>
              <a:gd name="connsiteY316" fmla="*/ 3465481 h 5353050"/>
              <a:gd name="connsiteX317" fmla="*/ 0 w 104775"/>
              <a:gd name="connsiteY317" fmla="*/ 3455956 h 5353050"/>
              <a:gd name="connsiteX318" fmla="*/ 108014 w 104775"/>
              <a:gd name="connsiteY318" fmla="*/ 3455956 h 5353050"/>
              <a:gd name="connsiteX319" fmla="*/ 108014 w 104775"/>
              <a:gd name="connsiteY319" fmla="*/ 3465481 h 5353050"/>
              <a:gd name="connsiteX320" fmla="*/ 108014 w 104775"/>
              <a:gd name="connsiteY320" fmla="*/ 3438430 h 5353050"/>
              <a:gd name="connsiteX321" fmla="*/ 0 w 104775"/>
              <a:gd name="connsiteY321" fmla="*/ 3438430 h 5353050"/>
              <a:gd name="connsiteX322" fmla="*/ 0 w 104775"/>
              <a:gd name="connsiteY322" fmla="*/ 3428905 h 5353050"/>
              <a:gd name="connsiteX323" fmla="*/ 108014 w 104775"/>
              <a:gd name="connsiteY323" fmla="*/ 3428905 h 5353050"/>
              <a:gd name="connsiteX324" fmla="*/ 108014 w 104775"/>
              <a:gd name="connsiteY324" fmla="*/ 3438430 h 5353050"/>
              <a:gd name="connsiteX325" fmla="*/ 108014 w 104775"/>
              <a:gd name="connsiteY325" fmla="*/ 3411474 h 5353050"/>
              <a:gd name="connsiteX326" fmla="*/ 0 w 104775"/>
              <a:gd name="connsiteY326" fmla="*/ 3411474 h 5353050"/>
              <a:gd name="connsiteX327" fmla="*/ 0 w 104775"/>
              <a:gd name="connsiteY327" fmla="*/ 3401949 h 5353050"/>
              <a:gd name="connsiteX328" fmla="*/ 108014 w 104775"/>
              <a:gd name="connsiteY328" fmla="*/ 3401949 h 5353050"/>
              <a:gd name="connsiteX329" fmla="*/ 108014 w 104775"/>
              <a:gd name="connsiteY329" fmla="*/ 3411474 h 5353050"/>
              <a:gd name="connsiteX330" fmla="*/ 108014 w 104775"/>
              <a:gd name="connsiteY330" fmla="*/ 3384519 h 5353050"/>
              <a:gd name="connsiteX331" fmla="*/ 0 w 104775"/>
              <a:gd name="connsiteY331" fmla="*/ 3384519 h 5353050"/>
              <a:gd name="connsiteX332" fmla="*/ 0 w 104775"/>
              <a:gd name="connsiteY332" fmla="*/ 3374994 h 5353050"/>
              <a:gd name="connsiteX333" fmla="*/ 108014 w 104775"/>
              <a:gd name="connsiteY333" fmla="*/ 3374994 h 5353050"/>
              <a:gd name="connsiteX334" fmla="*/ 108014 w 104775"/>
              <a:gd name="connsiteY334" fmla="*/ 3384519 h 5353050"/>
              <a:gd name="connsiteX335" fmla="*/ 108014 w 104775"/>
              <a:gd name="connsiteY335" fmla="*/ 3357467 h 5353050"/>
              <a:gd name="connsiteX336" fmla="*/ 0 w 104775"/>
              <a:gd name="connsiteY336" fmla="*/ 3357467 h 5353050"/>
              <a:gd name="connsiteX337" fmla="*/ 0 w 104775"/>
              <a:gd name="connsiteY337" fmla="*/ 3347942 h 5353050"/>
              <a:gd name="connsiteX338" fmla="*/ 108014 w 104775"/>
              <a:gd name="connsiteY338" fmla="*/ 3347942 h 5353050"/>
              <a:gd name="connsiteX339" fmla="*/ 108014 w 104775"/>
              <a:gd name="connsiteY339" fmla="*/ 3357467 h 5353050"/>
              <a:gd name="connsiteX340" fmla="*/ 108014 w 104775"/>
              <a:gd name="connsiteY340" fmla="*/ 3330512 h 5353050"/>
              <a:gd name="connsiteX341" fmla="*/ 0 w 104775"/>
              <a:gd name="connsiteY341" fmla="*/ 3330512 h 5353050"/>
              <a:gd name="connsiteX342" fmla="*/ 0 w 104775"/>
              <a:gd name="connsiteY342" fmla="*/ 3320987 h 5353050"/>
              <a:gd name="connsiteX343" fmla="*/ 108014 w 104775"/>
              <a:gd name="connsiteY343" fmla="*/ 3320987 h 5353050"/>
              <a:gd name="connsiteX344" fmla="*/ 108014 w 104775"/>
              <a:gd name="connsiteY344" fmla="*/ 3330512 h 5353050"/>
              <a:gd name="connsiteX345" fmla="*/ 108014 w 104775"/>
              <a:gd name="connsiteY345" fmla="*/ 3303461 h 5353050"/>
              <a:gd name="connsiteX346" fmla="*/ 0 w 104775"/>
              <a:gd name="connsiteY346" fmla="*/ 3303461 h 5353050"/>
              <a:gd name="connsiteX347" fmla="*/ 0 w 104775"/>
              <a:gd name="connsiteY347" fmla="*/ 3293936 h 5353050"/>
              <a:gd name="connsiteX348" fmla="*/ 108014 w 104775"/>
              <a:gd name="connsiteY348" fmla="*/ 3293936 h 5353050"/>
              <a:gd name="connsiteX349" fmla="*/ 108014 w 104775"/>
              <a:gd name="connsiteY349" fmla="*/ 3303461 h 5353050"/>
              <a:gd name="connsiteX350" fmla="*/ 108014 w 104775"/>
              <a:gd name="connsiteY350" fmla="*/ 3276505 h 5353050"/>
              <a:gd name="connsiteX351" fmla="*/ 0 w 104775"/>
              <a:gd name="connsiteY351" fmla="*/ 3276505 h 5353050"/>
              <a:gd name="connsiteX352" fmla="*/ 0 w 104775"/>
              <a:gd name="connsiteY352" fmla="*/ 3266980 h 5353050"/>
              <a:gd name="connsiteX353" fmla="*/ 108014 w 104775"/>
              <a:gd name="connsiteY353" fmla="*/ 3266980 h 5353050"/>
              <a:gd name="connsiteX354" fmla="*/ 108014 w 104775"/>
              <a:gd name="connsiteY354" fmla="*/ 3276505 h 5353050"/>
              <a:gd name="connsiteX355" fmla="*/ 108014 w 104775"/>
              <a:gd name="connsiteY355" fmla="*/ 3249454 h 5353050"/>
              <a:gd name="connsiteX356" fmla="*/ 0 w 104775"/>
              <a:gd name="connsiteY356" fmla="*/ 3249454 h 5353050"/>
              <a:gd name="connsiteX357" fmla="*/ 0 w 104775"/>
              <a:gd name="connsiteY357" fmla="*/ 3239929 h 5353050"/>
              <a:gd name="connsiteX358" fmla="*/ 108014 w 104775"/>
              <a:gd name="connsiteY358" fmla="*/ 3239929 h 5353050"/>
              <a:gd name="connsiteX359" fmla="*/ 108014 w 104775"/>
              <a:gd name="connsiteY359" fmla="*/ 3249454 h 5353050"/>
              <a:gd name="connsiteX360" fmla="*/ 108014 w 104775"/>
              <a:gd name="connsiteY360" fmla="*/ 3195447 h 5353050"/>
              <a:gd name="connsiteX361" fmla="*/ 0 w 104775"/>
              <a:gd name="connsiteY361" fmla="*/ 3195447 h 5353050"/>
              <a:gd name="connsiteX362" fmla="*/ 0 w 104775"/>
              <a:gd name="connsiteY362" fmla="*/ 3185922 h 5353050"/>
              <a:gd name="connsiteX363" fmla="*/ 108014 w 104775"/>
              <a:gd name="connsiteY363" fmla="*/ 3185922 h 5353050"/>
              <a:gd name="connsiteX364" fmla="*/ 108014 w 104775"/>
              <a:gd name="connsiteY364" fmla="*/ 3195447 h 5353050"/>
              <a:gd name="connsiteX365" fmla="*/ 108014 w 104775"/>
              <a:gd name="connsiteY365" fmla="*/ 3168491 h 5353050"/>
              <a:gd name="connsiteX366" fmla="*/ 0 w 104775"/>
              <a:gd name="connsiteY366" fmla="*/ 3168491 h 5353050"/>
              <a:gd name="connsiteX367" fmla="*/ 0 w 104775"/>
              <a:gd name="connsiteY367" fmla="*/ 3158966 h 5353050"/>
              <a:gd name="connsiteX368" fmla="*/ 108014 w 104775"/>
              <a:gd name="connsiteY368" fmla="*/ 3158966 h 5353050"/>
              <a:gd name="connsiteX369" fmla="*/ 108014 w 104775"/>
              <a:gd name="connsiteY369" fmla="*/ 3168491 h 5353050"/>
              <a:gd name="connsiteX370" fmla="*/ 108014 w 104775"/>
              <a:gd name="connsiteY370" fmla="*/ 3141440 h 5353050"/>
              <a:gd name="connsiteX371" fmla="*/ 0 w 104775"/>
              <a:gd name="connsiteY371" fmla="*/ 3141440 h 5353050"/>
              <a:gd name="connsiteX372" fmla="*/ 0 w 104775"/>
              <a:gd name="connsiteY372" fmla="*/ 3131915 h 5353050"/>
              <a:gd name="connsiteX373" fmla="*/ 108014 w 104775"/>
              <a:gd name="connsiteY373" fmla="*/ 3131915 h 5353050"/>
              <a:gd name="connsiteX374" fmla="*/ 108014 w 104775"/>
              <a:gd name="connsiteY374" fmla="*/ 3141440 h 5353050"/>
              <a:gd name="connsiteX375" fmla="*/ 108014 w 104775"/>
              <a:gd name="connsiteY375" fmla="*/ 3114485 h 5353050"/>
              <a:gd name="connsiteX376" fmla="*/ 0 w 104775"/>
              <a:gd name="connsiteY376" fmla="*/ 3114485 h 5353050"/>
              <a:gd name="connsiteX377" fmla="*/ 0 w 104775"/>
              <a:gd name="connsiteY377" fmla="*/ 3104960 h 5353050"/>
              <a:gd name="connsiteX378" fmla="*/ 108014 w 104775"/>
              <a:gd name="connsiteY378" fmla="*/ 3104960 h 5353050"/>
              <a:gd name="connsiteX379" fmla="*/ 108014 w 104775"/>
              <a:gd name="connsiteY379" fmla="*/ 3114485 h 5353050"/>
              <a:gd name="connsiteX380" fmla="*/ 108014 w 104775"/>
              <a:gd name="connsiteY380" fmla="*/ 3087434 h 5353050"/>
              <a:gd name="connsiteX381" fmla="*/ 0 w 104775"/>
              <a:gd name="connsiteY381" fmla="*/ 3087434 h 5353050"/>
              <a:gd name="connsiteX382" fmla="*/ 0 w 104775"/>
              <a:gd name="connsiteY382" fmla="*/ 3077909 h 5353050"/>
              <a:gd name="connsiteX383" fmla="*/ 108014 w 104775"/>
              <a:gd name="connsiteY383" fmla="*/ 3077909 h 5353050"/>
              <a:gd name="connsiteX384" fmla="*/ 108014 w 104775"/>
              <a:gd name="connsiteY384" fmla="*/ 3087434 h 5353050"/>
              <a:gd name="connsiteX385" fmla="*/ 108014 w 104775"/>
              <a:gd name="connsiteY385" fmla="*/ 3060478 h 5353050"/>
              <a:gd name="connsiteX386" fmla="*/ 0 w 104775"/>
              <a:gd name="connsiteY386" fmla="*/ 3060478 h 5353050"/>
              <a:gd name="connsiteX387" fmla="*/ 0 w 104775"/>
              <a:gd name="connsiteY387" fmla="*/ 3050953 h 5353050"/>
              <a:gd name="connsiteX388" fmla="*/ 108014 w 104775"/>
              <a:gd name="connsiteY388" fmla="*/ 3050953 h 5353050"/>
              <a:gd name="connsiteX389" fmla="*/ 108014 w 104775"/>
              <a:gd name="connsiteY389" fmla="*/ 3060478 h 5353050"/>
              <a:gd name="connsiteX390" fmla="*/ 108014 w 104775"/>
              <a:gd name="connsiteY390" fmla="*/ 3033522 h 5353050"/>
              <a:gd name="connsiteX391" fmla="*/ 0 w 104775"/>
              <a:gd name="connsiteY391" fmla="*/ 3033522 h 5353050"/>
              <a:gd name="connsiteX392" fmla="*/ 0 w 104775"/>
              <a:gd name="connsiteY392" fmla="*/ 3023997 h 5353050"/>
              <a:gd name="connsiteX393" fmla="*/ 108014 w 104775"/>
              <a:gd name="connsiteY393" fmla="*/ 3023997 h 5353050"/>
              <a:gd name="connsiteX394" fmla="*/ 108014 w 104775"/>
              <a:gd name="connsiteY394" fmla="*/ 3033522 h 5353050"/>
              <a:gd name="connsiteX395" fmla="*/ 108014 w 104775"/>
              <a:gd name="connsiteY395" fmla="*/ 3006471 h 5353050"/>
              <a:gd name="connsiteX396" fmla="*/ 0 w 104775"/>
              <a:gd name="connsiteY396" fmla="*/ 3006471 h 5353050"/>
              <a:gd name="connsiteX397" fmla="*/ 0 w 104775"/>
              <a:gd name="connsiteY397" fmla="*/ 2996946 h 5353050"/>
              <a:gd name="connsiteX398" fmla="*/ 108014 w 104775"/>
              <a:gd name="connsiteY398" fmla="*/ 2996946 h 5353050"/>
              <a:gd name="connsiteX399" fmla="*/ 108014 w 104775"/>
              <a:gd name="connsiteY399" fmla="*/ 3006471 h 5353050"/>
              <a:gd name="connsiteX400" fmla="*/ 108014 w 104775"/>
              <a:gd name="connsiteY400" fmla="*/ 2979515 h 5353050"/>
              <a:gd name="connsiteX401" fmla="*/ 0 w 104775"/>
              <a:gd name="connsiteY401" fmla="*/ 2979515 h 5353050"/>
              <a:gd name="connsiteX402" fmla="*/ 0 w 104775"/>
              <a:gd name="connsiteY402" fmla="*/ 2969990 h 5353050"/>
              <a:gd name="connsiteX403" fmla="*/ 108014 w 104775"/>
              <a:gd name="connsiteY403" fmla="*/ 2969990 h 5353050"/>
              <a:gd name="connsiteX404" fmla="*/ 108014 w 104775"/>
              <a:gd name="connsiteY404" fmla="*/ 2979515 h 5353050"/>
              <a:gd name="connsiteX405" fmla="*/ 108014 w 104775"/>
              <a:gd name="connsiteY405" fmla="*/ 2925509 h 5353050"/>
              <a:gd name="connsiteX406" fmla="*/ 0 w 104775"/>
              <a:gd name="connsiteY406" fmla="*/ 2925509 h 5353050"/>
              <a:gd name="connsiteX407" fmla="*/ 0 w 104775"/>
              <a:gd name="connsiteY407" fmla="*/ 2915984 h 5353050"/>
              <a:gd name="connsiteX408" fmla="*/ 108014 w 104775"/>
              <a:gd name="connsiteY408" fmla="*/ 2915984 h 5353050"/>
              <a:gd name="connsiteX409" fmla="*/ 108014 w 104775"/>
              <a:gd name="connsiteY409" fmla="*/ 2925509 h 5353050"/>
              <a:gd name="connsiteX410" fmla="*/ 108014 w 104775"/>
              <a:gd name="connsiteY410" fmla="*/ 2898458 h 5353050"/>
              <a:gd name="connsiteX411" fmla="*/ 0 w 104775"/>
              <a:gd name="connsiteY411" fmla="*/ 2898458 h 5353050"/>
              <a:gd name="connsiteX412" fmla="*/ 0 w 104775"/>
              <a:gd name="connsiteY412" fmla="*/ 2888933 h 5353050"/>
              <a:gd name="connsiteX413" fmla="*/ 108014 w 104775"/>
              <a:gd name="connsiteY413" fmla="*/ 2888933 h 5353050"/>
              <a:gd name="connsiteX414" fmla="*/ 108014 w 104775"/>
              <a:gd name="connsiteY414" fmla="*/ 2898458 h 5353050"/>
              <a:gd name="connsiteX415" fmla="*/ 108014 w 104775"/>
              <a:gd name="connsiteY415" fmla="*/ 2871502 h 5353050"/>
              <a:gd name="connsiteX416" fmla="*/ 0 w 104775"/>
              <a:gd name="connsiteY416" fmla="*/ 2871502 h 5353050"/>
              <a:gd name="connsiteX417" fmla="*/ 0 w 104775"/>
              <a:gd name="connsiteY417" fmla="*/ 2861977 h 5353050"/>
              <a:gd name="connsiteX418" fmla="*/ 108014 w 104775"/>
              <a:gd name="connsiteY418" fmla="*/ 2861977 h 5353050"/>
              <a:gd name="connsiteX419" fmla="*/ 108014 w 104775"/>
              <a:gd name="connsiteY419" fmla="*/ 2871502 h 5353050"/>
              <a:gd name="connsiteX420" fmla="*/ 108014 w 104775"/>
              <a:gd name="connsiteY420" fmla="*/ 2844451 h 5353050"/>
              <a:gd name="connsiteX421" fmla="*/ 0 w 104775"/>
              <a:gd name="connsiteY421" fmla="*/ 2844451 h 5353050"/>
              <a:gd name="connsiteX422" fmla="*/ 0 w 104775"/>
              <a:gd name="connsiteY422" fmla="*/ 2834926 h 5353050"/>
              <a:gd name="connsiteX423" fmla="*/ 108014 w 104775"/>
              <a:gd name="connsiteY423" fmla="*/ 2834926 h 5353050"/>
              <a:gd name="connsiteX424" fmla="*/ 108014 w 104775"/>
              <a:gd name="connsiteY424" fmla="*/ 2844451 h 5353050"/>
              <a:gd name="connsiteX425" fmla="*/ 108014 w 104775"/>
              <a:gd name="connsiteY425" fmla="*/ 2817495 h 5353050"/>
              <a:gd name="connsiteX426" fmla="*/ 0 w 104775"/>
              <a:gd name="connsiteY426" fmla="*/ 2817495 h 5353050"/>
              <a:gd name="connsiteX427" fmla="*/ 0 w 104775"/>
              <a:gd name="connsiteY427" fmla="*/ 2807970 h 5353050"/>
              <a:gd name="connsiteX428" fmla="*/ 108014 w 104775"/>
              <a:gd name="connsiteY428" fmla="*/ 2807970 h 5353050"/>
              <a:gd name="connsiteX429" fmla="*/ 108014 w 104775"/>
              <a:gd name="connsiteY429" fmla="*/ 2817495 h 5353050"/>
              <a:gd name="connsiteX430" fmla="*/ 108014 w 104775"/>
              <a:gd name="connsiteY430" fmla="*/ 2790444 h 5353050"/>
              <a:gd name="connsiteX431" fmla="*/ 0 w 104775"/>
              <a:gd name="connsiteY431" fmla="*/ 2790444 h 5353050"/>
              <a:gd name="connsiteX432" fmla="*/ 0 w 104775"/>
              <a:gd name="connsiteY432" fmla="*/ 2780919 h 5353050"/>
              <a:gd name="connsiteX433" fmla="*/ 108014 w 104775"/>
              <a:gd name="connsiteY433" fmla="*/ 2780919 h 5353050"/>
              <a:gd name="connsiteX434" fmla="*/ 108014 w 104775"/>
              <a:gd name="connsiteY434" fmla="*/ 2790444 h 5353050"/>
              <a:gd name="connsiteX435" fmla="*/ 108014 w 104775"/>
              <a:gd name="connsiteY435" fmla="*/ 2763488 h 5353050"/>
              <a:gd name="connsiteX436" fmla="*/ 0 w 104775"/>
              <a:gd name="connsiteY436" fmla="*/ 2763488 h 5353050"/>
              <a:gd name="connsiteX437" fmla="*/ 0 w 104775"/>
              <a:gd name="connsiteY437" fmla="*/ 2753963 h 5353050"/>
              <a:gd name="connsiteX438" fmla="*/ 108014 w 104775"/>
              <a:gd name="connsiteY438" fmla="*/ 2753963 h 5353050"/>
              <a:gd name="connsiteX439" fmla="*/ 108014 w 104775"/>
              <a:gd name="connsiteY439" fmla="*/ 2763488 h 5353050"/>
              <a:gd name="connsiteX440" fmla="*/ 108014 w 104775"/>
              <a:gd name="connsiteY440" fmla="*/ 2736437 h 5353050"/>
              <a:gd name="connsiteX441" fmla="*/ 0 w 104775"/>
              <a:gd name="connsiteY441" fmla="*/ 2736437 h 5353050"/>
              <a:gd name="connsiteX442" fmla="*/ 0 w 104775"/>
              <a:gd name="connsiteY442" fmla="*/ 2726912 h 5353050"/>
              <a:gd name="connsiteX443" fmla="*/ 108014 w 104775"/>
              <a:gd name="connsiteY443" fmla="*/ 2726912 h 5353050"/>
              <a:gd name="connsiteX444" fmla="*/ 108014 w 104775"/>
              <a:gd name="connsiteY444" fmla="*/ 2736437 h 5353050"/>
              <a:gd name="connsiteX445" fmla="*/ 108014 w 104775"/>
              <a:gd name="connsiteY445" fmla="*/ 2709482 h 5353050"/>
              <a:gd name="connsiteX446" fmla="*/ 0 w 104775"/>
              <a:gd name="connsiteY446" fmla="*/ 2709482 h 5353050"/>
              <a:gd name="connsiteX447" fmla="*/ 0 w 104775"/>
              <a:gd name="connsiteY447" fmla="*/ 2699957 h 5353050"/>
              <a:gd name="connsiteX448" fmla="*/ 108014 w 104775"/>
              <a:gd name="connsiteY448" fmla="*/ 2699957 h 5353050"/>
              <a:gd name="connsiteX449" fmla="*/ 108014 w 104775"/>
              <a:gd name="connsiteY449" fmla="*/ 2709482 h 5353050"/>
              <a:gd name="connsiteX450" fmla="*/ 108014 w 104775"/>
              <a:gd name="connsiteY450" fmla="*/ 2655475 h 5353050"/>
              <a:gd name="connsiteX451" fmla="*/ 0 w 104775"/>
              <a:gd name="connsiteY451" fmla="*/ 2655475 h 5353050"/>
              <a:gd name="connsiteX452" fmla="*/ 0 w 104775"/>
              <a:gd name="connsiteY452" fmla="*/ 2645950 h 5353050"/>
              <a:gd name="connsiteX453" fmla="*/ 108014 w 104775"/>
              <a:gd name="connsiteY453" fmla="*/ 2645950 h 5353050"/>
              <a:gd name="connsiteX454" fmla="*/ 108014 w 104775"/>
              <a:gd name="connsiteY454" fmla="*/ 2655475 h 5353050"/>
              <a:gd name="connsiteX455" fmla="*/ 108014 w 104775"/>
              <a:gd name="connsiteY455" fmla="*/ 2628424 h 5353050"/>
              <a:gd name="connsiteX456" fmla="*/ 0 w 104775"/>
              <a:gd name="connsiteY456" fmla="*/ 2628424 h 5353050"/>
              <a:gd name="connsiteX457" fmla="*/ 0 w 104775"/>
              <a:gd name="connsiteY457" fmla="*/ 2618899 h 5353050"/>
              <a:gd name="connsiteX458" fmla="*/ 108014 w 104775"/>
              <a:gd name="connsiteY458" fmla="*/ 2618899 h 5353050"/>
              <a:gd name="connsiteX459" fmla="*/ 108014 w 104775"/>
              <a:gd name="connsiteY459" fmla="*/ 2628424 h 5353050"/>
              <a:gd name="connsiteX460" fmla="*/ 108014 w 104775"/>
              <a:gd name="connsiteY460" fmla="*/ 2601468 h 5353050"/>
              <a:gd name="connsiteX461" fmla="*/ 0 w 104775"/>
              <a:gd name="connsiteY461" fmla="*/ 2601468 h 5353050"/>
              <a:gd name="connsiteX462" fmla="*/ 0 w 104775"/>
              <a:gd name="connsiteY462" fmla="*/ 2591943 h 5353050"/>
              <a:gd name="connsiteX463" fmla="*/ 108014 w 104775"/>
              <a:gd name="connsiteY463" fmla="*/ 2591943 h 5353050"/>
              <a:gd name="connsiteX464" fmla="*/ 108014 w 104775"/>
              <a:gd name="connsiteY464" fmla="*/ 2601468 h 5353050"/>
              <a:gd name="connsiteX465" fmla="*/ 108014 w 104775"/>
              <a:gd name="connsiteY465" fmla="*/ 2574512 h 5353050"/>
              <a:gd name="connsiteX466" fmla="*/ 0 w 104775"/>
              <a:gd name="connsiteY466" fmla="*/ 2574512 h 5353050"/>
              <a:gd name="connsiteX467" fmla="*/ 0 w 104775"/>
              <a:gd name="connsiteY467" fmla="*/ 2564987 h 5353050"/>
              <a:gd name="connsiteX468" fmla="*/ 108014 w 104775"/>
              <a:gd name="connsiteY468" fmla="*/ 2564987 h 5353050"/>
              <a:gd name="connsiteX469" fmla="*/ 108014 w 104775"/>
              <a:gd name="connsiteY469" fmla="*/ 2574512 h 5353050"/>
              <a:gd name="connsiteX470" fmla="*/ 108014 w 104775"/>
              <a:gd name="connsiteY470" fmla="*/ 2547461 h 5353050"/>
              <a:gd name="connsiteX471" fmla="*/ 0 w 104775"/>
              <a:gd name="connsiteY471" fmla="*/ 2547461 h 5353050"/>
              <a:gd name="connsiteX472" fmla="*/ 0 w 104775"/>
              <a:gd name="connsiteY472" fmla="*/ 2537936 h 5353050"/>
              <a:gd name="connsiteX473" fmla="*/ 108014 w 104775"/>
              <a:gd name="connsiteY473" fmla="*/ 2537936 h 5353050"/>
              <a:gd name="connsiteX474" fmla="*/ 108014 w 104775"/>
              <a:gd name="connsiteY474" fmla="*/ 2547461 h 5353050"/>
              <a:gd name="connsiteX475" fmla="*/ 108014 w 104775"/>
              <a:gd name="connsiteY475" fmla="*/ 2520506 h 5353050"/>
              <a:gd name="connsiteX476" fmla="*/ 0 w 104775"/>
              <a:gd name="connsiteY476" fmla="*/ 2520506 h 5353050"/>
              <a:gd name="connsiteX477" fmla="*/ 0 w 104775"/>
              <a:gd name="connsiteY477" fmla="*/ 2510981 h 5353050"/>
              <a:gd name="connsiteX478" fmla="*/ 108014 w 104775"/>
              <a:gd name="connsiteY478" fmla="*/ 2510981 h 5353050"/>
              <a:gd name="connsiteX479" fmla="*/ 108014 w 104775"/>
              <a:gd name="connsiteY479" fmla="*/ 2520506 h 5353050"/>
              <a:gd name="connsiteX480" fmla="*/ 108014 w 104775"/>
              <a:gd name="connsiteY480" fmla="*/ 2493455 h 5353050"/>
              <a:gd name="connsiteX481" fmla="*/ 0 w 104775"/>
              <a:gd name="connsiteY481" fmla="*/ 2493455 h 5353050"/>
              <a:gd name="connsiteX482" fmla="*/ 0 w 104775"/>
              <a:gd name="connsiteY482" fmla="*/ 2483930 h 5353050"/>
              <a:gd name="connsiteX483" fmla="*/ 108014 w 104775"/>
              <a:gd name="connsiteY483" fmla="*/ 2483930 h 5353050"/>
              <a:gd name="connsiteX484" fmla="*/ 108014 w 104775"/>
              <a:gd name="connsiteY484" fmla="*/ 2493455 h 5353050"/>
              <a:gd name="connsiteX485" fmla="*/ 108014 w 104775"/>
              <a:gd name="connsiteY485" fmla="*/ 2466499 h 5353050"/>
              <a:gd name="connsiteX486" fmla="*/ 0 w 104775"/>
              <a:gd name="connsiteY486" fmla="*/ 2466499 h 5353050"/>
              <a:gd name="connsiteX487" fmla="*/ 0 w 104775"/>
              <a:gd name="connsiteY487" fmla="*/ 2456974 h 5353050"/>
              <a:gd name="connsiteX488" fmla="*/ 108014 w 104775"/>
              <a:gd name="connsiteY488" fmla="*/ 2456974 h 5353050"/>
              <a:gd name="connsiteX489" fmla="*/ 108014 w 104775"/>
              <a:gd name="connsiteY489" fmla="*/ 2466499 h 5353050"/>
              <a:gd name="connsiteX490" fmla="*/ 108014 w 104775"/>
              <a:gd name="connsiteY490" fmla="*/ 2439448 h 5353050"/>
              <a:gd name="connsiteX491" fmla="*/ 0 w 104775"/>
              <a:gd name="connsiteY491" fmla="*/ 2439448 h 5353050"/>
              <a:gd name="connsiteX492" fmla="*/ 0 w 104775"/>
              <a:gd name="connsiteY492" fmla="*/ 2429923 h 5353050"/>
              <a:gd name="connsiteX493" fmla="*/ 108014 w 104775"/>
              <a:gd name="connsiteY493" fmla="*/ 2429923 h 5353050"/>
              <a:gd name="connsiteX494" fmla="*/ 108014 w 104775"/>
              <a:gd name="connsiteY494" fmla="*/ 2439448 h 5353050"/>
              <a:gd name="connsiteX495" fmla="*/ 108014 w 104775"/>
              <a:gd name="connsiteY495" fmla="*/ 2385441 h 5353050"/>
              <a:gd name="connsiteX496" fmla="*/ 0 w 104775"/>
              <a:gd name="connsiteY496" fmla="*/ 2385441 h 5353050"/>
              <a:gd name="connsiteX497" fmla="*/ 0 w 104775"/>
              <a:gd name="connsiteY497" fmla="*/ 2375916 h 5353050"/>
              <a:gd name="connsiteX498" fmla="*/ 108014 w 104775"/>
              <a:gd name="connsiteY498" fmla="*/ 2375916 h 5353050"/>
              <a:gd name="connsiteX499" fmla="*/ 108014 w 104775"/>
              <a:gd name="connsiteY499" fmla="*/ 2385441 h 5353050"/>
              <a:gd name="connsiteX500" fmla="*/ 108014 w 104775"/>
              <a:gd name="connsiteY500" fmla="*/ 2358485 h 5353050"/>
              <a:gd name="connsiteX501" fmla="*/ 0 w 104775"/>
              <a:gd name="connsiteY501" fmla="*/ 2358485 h 5353050"/>
              <a:gd name="connsiteX502" fmla="*/ 0 w 104775"/>
              <a:gd name="connsiteY502" fmla="*/ 2348960 h 5353050"/>
              <a:gd name="connsiteX503" fmla="*/ 108014 w 104775"/>
              <a:gd name="connsiteY503" fmla="*/ 2348960 h 5353050"/>
              <a:gd name="connsiteX504" fmla="*/ 108014 w 104775"/>
              <a:gd name="connsiteY504" fmla="*/ 2358485 h 5353050"/>
              <a:gd name="connsiteX505" fmla="*/ 108014 w 104775"/>
              <a:gd name="connsiteY505" fmla="*/ 2331434 h 5353050"/>
              <a:gd name="connsiteX506" fmla="*/ 0 w 104775"/>
              <a:gd name="connsiteY506" fmla="*/ 2331434 h 5353050"/>
              <a:gd name="connsiteX507" fmla="*/ 0 w 104775"/>
              <a:gd name="connsiteY507" fmla="*/ 2321909 h 5353050"/>
              <a:gd name="connsiteX508" fmla="*/ 108014 w 104775"/>
              <a:gd name="connsiteY508" fmla="*/ 2321909 h 5353050"/>
              <a:gd name="connsiteX509" fmla="*/ 108014 w 104775"/>
              <a:gd name="connsiteY509" fmla="*/ 2331434 h 5353050"/>
              <a:gd name="connsiteX510" fmla="*/ 108014 w 104775"/>
              <a:gd name="connsiteY510" fmla="*/ 2304479 h 5353050"/>
              <a:gd name="connsiteX511" fmla="*/ 0 w 104775"/>
              <a:gd name="connsiteY511" fmla="*/ 2304479 h 5353050"/>
              <a:gd name="connsiteX512" fmla="*/ 0 w 104775"/>
              <a:gd name="connsiteY512" fmla="*/ 2294954 h 5353050"/>
              <a:gd name="connsiteX513" fmla="*/ 108014 w 104775"/>
              <a:gd name="connsiteY513" fmla="*/ 2294954 h 5353050"/>
              <a:gd name="connsiteX514" fmla="*/ 108014 w 104775"/>
              <a:gd name="connsiteY514" fmla="*/ 2304479 h 5353050"/>
              <a:gd name="connsiteX515" fmla="*/ 108014 w 104775"/>
              <a:gd name="connsiteY515" fmla="*/ 2277428 h 5353050"/>
              <a:gd name="connsiteX516" fmla="*/ 0 w 104775"/>
              <a:gd name="connsiteY516" fmla="*/ 2277428 h 5353050"/>
              <a:gd name="connsiteX517" fmla="*/ 0 w 104775"/>
              <a:gd name="connsiteY517" fmla="*/ 2267903 h 5353050"/>
              <a:gd name="connsiteX518" fmla="*/ 108014 w 104775"/>
              <a:gd name="connsiteY518" fmla="*/ 2267903 h 5353050"/>
              <a:gd name="connsiteX519" fmla="*/ 108014 w 104775"/>
              <a:gd name="connsiteY519" fmla="*/ 2277428 h 5353050"/>
              <a:gd name="connsiteX520" fmla="*/ 108014 w 104775"/>
              <a:gd name="connsiteY520" fmla="*/ 2250472 h 5353050"/>
              <a:gd name="connsiteX521" fmla="*/ 0 w 104775"/>
              <a:gd name="connsiteY521" fmla="*/ 2250472 h 5353050"/>
              <a:gd name="connsiteX522" fmla="*/ 0 w 104775"/>
              <a:gd name="connsiteY522" fmla="*/ 2240947 h 5353050"/>
              <a:gd name="connsiteX523" fmla="*/ 108014 w 104775"/>
              <a:gd name="connsiteY523" fmla="*/ 2240947 h 5353050"/>
              <a:gd name="connsiteX524" fmla="*/ 108014 w 104775"/>
              <a:gd name="connsiteY524" fmla="*/ 2250472 h 5353050"/>
              <a:gd name="connsiteX525" fmla="*/ 108014 w 104775"/>
              <a:gd name="connsiteY525" fmla="*/ 2223516 h 5353050"/>
              <a:gd name="connsiteX526" fmla="*/ 0 w 104775"/>
              <a:gd name="connsiteY526" fmla="*/ 2223516 h 5353050"/>
              <a:gd name="connsiteX527" fmla="*/ 0 w 104775"/>
              <a:gd name="connsiteY527" fmla="*/ 2213991 h 5353050"/>
              <a:gd name="connsiteX528" fmla="*/ 108014 w 104775"/>
              <a:gd name="connsiteY528" fmla="*/ 2213991 h 5353050"/>
              <a:gd name="connsiteX529" fmla="*/ 108014 w 104775"/>
              <a:gd name="connsiteY529" fmla="*/ 2223516 h 5353050"/>
              <a:gd name="connsiteX530" fmla="*/ 108014 w 104775"/>
              <a:gd name="connsiteY530" fmla="*/ 2196465 h 5353050"/>
              <a:gd name="connsiteX531" fmla="*/ 0 w 104775"/>
              <a:gd name="connsiteY531" fmla="*/ 2196465 h 5353050"/>
              <a:gd name="connsiteX532" fmla="*/ 0 w 104775"/>
              <a:gd name="connsiteY532" fmla="*/ 2186940 h 5353050"/>
              <a:gd name="connsiteX533" fmla="*/ 108014 w 104775"/>
              <a:gd name="connsiteY533" fmla="*/ 2186940 h 5353050"/>
              <a:gd name="connsiteX534" fmla="*/ 108014 w 104775"/>
              <a:gd name="connsiteY534" fmla="*/ 2196465 h 5353050"/>
              <a:gd name="connsiteX535" fmla="*/ 108014 w 104775"/>
              <a:gd name="connsiteY535" fmla="*/ 2169509 h 5353050"/>
              <a:gd name="connsiteX536" fmla="*/ 0 w 104775"/>
              <a:gd name="connsiteY536" fmla="*/ 2169509 h 5353050"/>
              <a:gd name="connsiteX537" fmla="*/ 0 w 104775"/>
              <a:gd name="connsiteY537" fmla="*/ 2159984 h 5353050"/>
              <a:gd name="connsiteX538" fmla="*/ 108014 w 104775"/>
              <a:gd name="connsiteY538" fmla="*/ 2159984 h 5353050"/>
              <a:gd name="connsiteX539" fmla="*/ 108014 w 104775"/>
              <a:gd name="connsiteY539" fmla="*/ 2169509 h 5353050"/>
              <a:gd name="connsiteX540" fmla="*/ 108014 w 104775"/>
              <a:gd name="connsiteY540" fmla="*/ 2115503 h 5353050"/>
              <a:gd name="connsiteX541" fmla="*/ 0 w 104775"/>
              <a:gd name="connsiteY541" fmla="*/ 2115503 h 5353050"/>
              <a:gd name="connsiteX542" fmla="*/ 0 w 104775"/>
              <a:gd name="connsiteY542" fmla="*/ 2105978 h 5353050"/>
              <a:gd name="connsiteX543" fmla="*/ 108014 w 104775"/>
              <a:gd name="connsiteY543" fmla="*/ 2105978 h 5353050"/>
              <a:gd name="connsiteX544" fmla="*/ 108014 w 104775"/>
              <a:gd name="connsiteY544" fmla="*/ 2115503 h 5353050"/>
              <a:gd name="connsiteX545" fmla="*/ 108014 w 104775"/>
              <a:gd name="connsiteY545" fmla="*/ 2088452 h 5353050"/>
              <a:gd name="connsiteX546" fmla="*/ 0 w 104775"/>
              <a:gd name="connsiteY546" fmla="*/ 2088452 h 5353050"/>
              <a:gd name="connsiteX547" fmla="*/ 0 w 104775"/>
              <a:gd name="connsiteY547" fmla="*/ 2078927 h 5353050"/>
              <a:gd name="connsiteX548" fmla="*/ 108014 w 104775"/>
              <a:gd name="connsiteY548" fmla="*/ 2078927 h 5353050"/>
              <a:gd name="connsiteX549" fmla="*/ 108014 w 104775"/>
              <a:gd name="connsiteY549" fmla="*/ 2088452 h 5353050"/>
              <a:gd name="connsiteX550" fmla="*/ 108014 w 104775"/>
              <a:gd name="connsiteY550" fmla="*/ 2061496 h 5353050"/>
              <a:gd name="connsiteX551" fmla="*/ 0 w 104775"/>
              <a:gd name="connsiteY551" fmla="*/ 2061496 h 5353050"/>
              <a:gd name="connsiteX552" fmla="*/ 0 w 104775"/>
              <a:gd name="connsiteY552" fmla="*/ 2051971 h 5353050"/>
              <a:gd name="connsiteX553" fmla="*/ 108014 w 104775"/>
              <a:gd name="connsiteY553" fmla="*/ 2051971 h 5353050"/>
              <a:gd name="connsiteX554" fmla="*/ 108014 w 104775"/>
              <a:gd name="connsiteY554" fmla="*/ 2061496 h 5353050"/>
              <a:gd name="connsiteX555" fmla="*/ 108014 w 104775"/>
              <a:gd name="connsiteY555" fmla="*/ 2034445 h 5353050"/>
              <a:gd name="connsiteX556" fmla="*/ 0 w 104775"/>
              <a:gd name="connsiteY556" fmla="*/ 2034445 h 5353050"/>
              <a:gd name="connsiteX557" fmla="*/ 0 w 104775"/>
              <a:gd name="connsiteY557" fmla="*/ 2024920 h 5353050"/>
              <a:gd name="connsiteX558" fmla="*/ 108014 w 104775"/>
              <a:gd name="connsiteY558" fmla="*/ 2024920 h 5353050"/>
              <a:gd name="connsiteX559" fmla="*/ 108014 w 104775"/>
              <a:gd name="connsiteY559" fmla="*/ 2034445 h 5353050"/>
              <a:gd name="connsiteX560" fmla="*/ 108014 w 104775"/>
              <a:gd name="connsiteY560" fmla="*/ 2007489 h 5353050"/>
              <a:gd name="connsiteX561" fmla="*/ 0 w 104775"/>
              <a:gd name="connsiteY561" fmla="*/ 2007489 h 5353050"/>
              <a:gd name="connsiteX562" fmla="*/ 0 w 104775"/>
              <a:gd name="connsiteY562" fmla="*/ 1997964 h 5353050"/>
              <a:gd name="connsiteX563" fmla="*/ 108014 w 104775"/>
              <a:gd name="connsiteY563" fmla="*/ 1997964 h 5353050"/>
              <a:gd name="connsiteX564" fmla="*/ 108014 w 104775"/>
              <a:gd name="connsiteY564" fmla="*/ 2007489 h 5353050"/>
              <a:gd name="connsiteX565" fmla="*/ 108014 w 104775"/>
              <a:gd name="connsiteY565" fmla="*/ 1980438 h 5353050"/>
              <a:gd name="connsiteX566" fmla="*/ 0 w 104775"/>
              <a:gd name="connsiteY566" fmla="*/ 1980438 h 5353050"/>
              <a:gd name="connsiteX567" fmla="*/ 0 w 104775"/>
              <a:gd name="connsiteY567" fmla="*/ 1970913 h 5353050"/>
              <a:gd name="connsiteX568" fmla="*/ 108014 w 104775"/>
              <a:gd name="connsiteY568" fmla="*/ 1970913 h 5353050"/>
              <a:gd name="connsiteX569" fmla="*/ 108014 w 104775"/>
              <a:gd name="connsiteY569" fmla="*/ 1980438 h 5353050"/>
              <a:gd name="connsiteX570" fmla="*/ 108014 w 104775"/>
              <a:gd name="connsiteY570" fmla="*/ 1953482 h 5353050"/>
              <a:gd name="connsiteX571" fmla="*/ 0 w 104775"/>
              <a:gd name="connsiteY571" fmla="*/ 1953482 h 5353050"/>
              <a:gd name="connsiteX572" fmla="*/ 0 w 104775"/>
              <a:gd name="connsiteY572" fmla="*/ 1943957 h 5353050"/>
              <a:gd name="connsiteX573" fmla="*/ 108014 w 104775"/>
              <a:gd name="connsiteY573" fmla="*/ 1943957 h 5353050"/>
              <a:gd name="connsiteX574" fmla="*/ 108014 w 104775"/>
              <a:gd name="connsiteY574" fmla="*/ 1953482 h 5353050"/>
              <a:gd name="connsiteX575" fmla="*/ 108014 w 104775"/>
              <a:gd name="connsiteY575" fmla="*/ 1926431 h 5353050"/>
              <a:gd name="connsiteX576" fmla="*/ 0 w 104775"/>
              <a:gd name="connsiteY576" fmla="*/ 1926431 h 5353050"/>
              <a:gd name="connsiteX577" fmla="*/ 0 w 104775"/>
              <a:gd name="connsiteY577" fmla="*/ 1916906 h 5353050"/>
              <a:gd name="connsiteX578" fmla="*/ 108014 w 104775"/>
              <a:gd name="connsiteY578" fmla="*/ 1916906 h 5353050"/>
              <a:gd name="connsiteX579" fmla="*/ 108014 w 104775"/>
              <a:gd name="connsiteY579" fmla="*/ 1926431 h 5353050"/>
              <a:gd name="connsiteX580" fmla="*/ 108014 w 104775"/>
              <a:gd name="connsiteY580" fmla="*/ 1899476 h 5353050"/>
              <a:gd name="connsiteX581" fmla="*/ 0 w 104775"/>
              <a:gd name="connsiteY581" fmla="*/ 1899476 h 5353050"/>
              <a:gd name="connsiteX582" fmla="*/ 0 w 104775"/>
              <a:gd name="connsiteY582" fmla="*/ 1889951 h 5353050"/>
              <a:gd name="connsiteX583" fmla="*/ 108014 w 104775"/>
              <a:gd name="connsiteY583" fmla="*/ 1889951 h 5353050"/>
              <a:gd name="connsiteX584" fmla="*/ 108014 w 104775"/>
              <a:gd name="connsiteY584" fmla="*/ 1899476 h 5353050"/>
              <a:gd name="connsiteX585" fmla="*/ 108014 w 104775"/>
              <a:gd name="connsiteY585" fmla="*/ 1845469 h 5353050"/>
              <a:gd name="connsiteX586" fmla="*/ 0 w 104775"/>
              <a:gd name="connsiteY586" fmla="*/ 1845469 h 5353050"/>
              <a:gd name="connsiteX587" fmla="*/ 0 w 104775"/>
              <a:gd name="connsiteY587" fmla="*/ 1835944 h 5353050"/>
              <a:gd name="connsiteX588" fmla="*/ 108014 w 104775"/>
              <a:gd name="connsiteY588" fmla="*/ 1835944 h 5353050"/>
              <a:gd name="connsiteX589" fmla="*/ 108014 w 104775"/>
              <a:gd name="connsiteY589" fmla="*/ 1845469 h 5353050"/>
              <a:gd name="connsiteX590" fmla="*/ 108014 w 104775"/>
              <a:gd name="connsiteY590" fmla="*/ 1818418 h 5353050"/>
              <a:gd name="connsiteX591" fmla="*/ 0 w 104775"/>
              <a:gd name="connsiteY591" fmla="*/ 1818418 h 5353050"/>
              <a:gd name="connsiteX592" fmla="*/ 0 w 104775"/>
              <a:gd name="connsiteY592" fmla="*/ 1808893 h 5353050"/>
              <a:gd name="connsiteX593" fmla="*/ 108014 w 104775"/>
              <a:gd name="connsiteY593" fmla="*/ 1808893 h 5353050"/>
              <a:gd name="connsiteX594" fmla="*/ 108014 w 104775"/>
              <a:gd name="connsiteY594" fmla="*/ 1818418 h 5353050"/>
              <a:gd name="connsiteX595" fmla="*/ 108014 w 104775"/>
              <a:gd name="connsiteY595" fmla="*/ 1791462 h 5353050"/>
              <a:gd name="connsiteX596" fmla="*/ 0 w 104775"/>
              <a:gd name="connsiteY596" fmla="*/ 1791462 h 5353050"/>
              <a:gd name="connsiteX597" fmla="*/ 0 w 104775"/>
              <a:gd name="connsiteY597" fmla="*/ 1781937 h 5353050"/>
              <a:gd name="connsiteX598" fmla="*/ 108014 w 104775"/>
              <a:gd name="connsiteY598" fmla="*/ 1781937 h 5353050"/>
              <a:gd name="connsiteX599" fmla="*/ 108014 w 104775"/>
              <a:gd name="connsiteY599" fmla="*/ 1791462 h 5353050"/>
              <a:gd name="connsiteX600" fmla="*/ 108014 w 104775"/>
              <a:gd name="connsiteY600" fmla="*/ 1764506 h 5353050"/>
              <a:gd name="connsiteX601" fmla="*/ 0 w 104775"/>
              <a:gd name="connsiteY601" fmla="*/ 1764506 h 5353050"/>
              <a:gd name="connsiteX602" fmla="*/ 0 w 104775"/>
              <a:gd name="connsiteY602" fmla="*/ 1754981 h 5353050"/>
              <a:gd name="connsiteX603" fmla="*/ 108014 w 104775"/>
              <a:gd name="connsiteY603" fmla="*/ 1754981 h 5353050"/>
              <a:gd name="connsiteX604" fmla="*/ 108014 w 104775"/>
              <a:gd name="connsiteY604" fmla="*/ 1764506 h 5353050"/>
              <a:gd name="connsiteX605" fmla="*/ 108014 w 104775"/>
              <a:gd name="connsiteY605" fmla="*/ 1737455 h 5353050"/>
              <a:gd name="connsiteX606" fmla="*/ 0 w 104775"/>
              <a:gd name="connsiteY606" fmla="*/ 1737455 h 5353050"/>
              <a:gd name="connsiteX607" fmla="*/ 0 w 104775"/>
              <a:gd name="connsiteY607" fmla="*/ 1727930 h 5353050"/>
              <a:gd name="connsiteX608" fmla="*/ 108014 w 104775"/>
              <a:gd name="connsiteY608" fmla="*/ 1727930 h 5353050"/>
              <a:gd name="connsiteX609" fmla="*/ 108014 w 104775"/>
              <a:gd name="connsiteY609" fmla="*/ 1737455 h 5353050"/>
              <a:gd name="connsiteX610" fmla="*/ 108014 w 104775"/>
              <a:gd name="connsiteY610" fmla="*/ 1710500 h 5353050"/>
              <a:gd name="connsiteX611" fmla="*/ 0 w 104775"/>
              <a:gd name="connsiteY611" fmla="*/ 1710500 h 5353050"/>
              <a:gd name="connsiteX612" fmla="*/ 0 w 104775"/>
              <a:gd name="connsiteY612" fmla="*/ 1700975 h 5353050"/>
              <a:gd name="connsiteX613" fmla="*/ 108014 w 104775"/>
              <a:gd name="connsiteY613" fmla="*/ 1700975 h 5353050"/>
              <a:gd name="connsiteX614" fmla="*/ 108014 w 104775"/>
              <a:gd name="connsiteY614" fmla="*/ 1710500 h 5353050"/>
              <a:gd name="connsiteX615" fmla="*/ 108014 w 104775"/>
              <a:gd name="connsiteY615" fmla="*/ 1683449 h 5353050"/>
              <a:gd name="connsiteX616" fmla="*/ 0 w 104775"/>
              <a:gd name="connsiteY616" fmla="*/ 1683449 h 5353050"/>
              <a:gd name="connsiteX617" fmla="*/ 0 w 104775"/>
              <a:gd name="connsiteY617" fmla="*/ 1673924 h 5353050"/>
              <a:gd name="connsiteX618" fmla="*/ 108014 w 104775"/>
              <a:gd name="connsiteY618" fmla="*/ 1673924 h 5353050"/>
              <a:gd name="connsiteX619" fmla="*/ 108014 w 104775"/>
              <a:gd name="connsiteY619" fmla="*/ 1683449 h 5353050"/>
              <a:gd name="connsiteX620" fmla="*/ 108014 w 104775"/>
              <a:gd name="connsiteY620" fmla="*/ 1656493 h 5353050"/>
              <a:gd name="connsiteX621" fmla="*/ 0 w 104775"/>
              <a:gd name="connsiteY621" fmla="*/ 1656493 h 5353050"/>
              <a:gd name="connsiteX622" fmla="*/ 0 w 104775"/>
              <a:gd name="connsiteY622" fmla="*/ 1646968 h 5353050"/>
              <a:gd name="connsiteX623" fmla="*/ 108014 w 104775"/>
              <a:gd name="connsiteY623" fmla="*/ 1646968 h 5353050"/>
              <a:gd name="connsiteX624" fmla="*/ 108014 w 104775"/>
              <a:gd name="connsiteY624" fmla="*/ 1656493 h 5353050"/>
              <a:gd name="connsiteX625" fmla="*/ 108014 w 104775"/>
              <a:gd name="connsiteY625" fmla="*/ 1629442 h 5353050"/>
              <a:gd name="connsiteX626" fmla="*/ 0 w 104775"/>
              <a:gd name="connsiteY626" fmla="*/ 1629442 h 5353050"/>
              <a:gd name="connsiteX627" fmla="*/ 0 w 104775"/>
              <a:gd name="connsiteY627" fmla="*/ 1619917 h 5353050"/>
              <a:gd name="connsiteX628" fmla="*/ 108014 w 104775"/>
              <a:gd name="connsiteY628" fmla="*/ 1619917 h 5353050"/>
              <a:gd name="connsiteX629" fmla="*/ 108014 w 104775"/>
              <a:gd name="connsiteY629" fmla="*/ 1629442 h 5353050"/>
              <a:gd name="connsiteX630" fmla="*/ 108014 w 104775"/>
              <a:gd name="connsiteY630" fmla="*/ 1575435 h 5353050"/>
              <a:gd name="connsiteX631" fmla="*/ 0 w 104775"/>
              <a:gd name="connsiteY631" fmla="*/ 1575435 h 5353050"/>
              <a:gd name="connsiteX632" fmla="*/ 0 w 104775"/>
              <a:gd name="connsiteY632" fmla="*/ 1565910 h 5353050"/>
              <a:gd name="connsiteX633" fmla="*/ 108014 w 104775"/>
              <a:gd name="connsiteY633" fmla="*/ 1565910 h 5353050"/>
              <a:gd name="connsiteX634" fmla="*/ 108014 w 104775"/>
              <a:gd name="connsiteY634" fmla="*/ 1575435 h 5353050"/>
              <a:gd name="connsiteX635" fmla="*/ 108014 w 104775"/>
              <a:gd name="connsiteY635" fmla="*/ 1548479 h 5353050"/>
              <a:gd name="connsiteX636" fmla="*/ 0 w 104775"/>
              <a:gd name="connsiteY636" fmla="*/ 1548479 h 5353050"/>
              <a:gd name="connsiteX637" fmla="*/ 0 w 104775"/>
              <a:gd name="connsiteY637" fmla="*/ 1538954 h 5353050"/>
              <a:gd name="connsiteX638" fmla="*/ 108014 w 104775"/>
              <a:gd name="connsiteY638" fmla="*/ 1538954 h 5353050"/>
              <a:gd name="connsiteX639" fmla="*/ 108014 w 104775"/>
              <a:gd name="connsiteY639" fmla="*/ 1548479 h 5353050"/>
              <a:gd name="connsiteX640" fmla="*/ 108014 w 104775"/>
              <a:gd name="connsiteY640" fmla="*/ 1521524 h 5353050"/>
              <a:gd name="connsiteX641" fmla="*/ 0 w 104775"/>
              <a:gd name="connsiteY641" fmla="*/ 1521524 h 5353050"/>
              <a:gd name="connsiteX642" fmla="*/ 0 w 104775"/>
              <a:gd name="connsiteY642" fmla="*/ 1511999 h 5353050"/>
              <a:gd name="connsiteX643" fmla="*/ 108014 w 104775"/>
              <a:gd name="connsiteY643" fmla="*/ 1511999 h 5353050"/>
              <a:gd name="connsiteX644" fmla="*/ 108014 w 104775"/>
              <a:gd name="connsiteY644" fmla="*/ 1521524 h 5353050"/>
              <a:gd name="connsiteX645" fmla="*/ 108014 w 104775"/>
              <a:gd name="connsiteY645" fmla="*/ 1494473 h 5353050"/>
              <a:gd name="connsiteX646" fmla="*/ 0 w 104775"/>
              <a:gd name="connsiteY646" fmla="*/ 1494473 h 5353050"/>
              <a:gd name="connsiteX647" fmla="*/ 0 w 104775"/>
              <a:gd name="connsiteY647" fmla="*/ 1484948 h 5353050"/>
              <a:gd name="connsiteX648" fmla="*/ 108014 w 104775"/>
              <a:gd name="connsiteY648" fmla="*/ 1484948 h 5353050"/>
              <a:gd name="connsiteX649" fmla="*/ 108014 w 104775"/>
              <a:gd name="connsiteY649" fmla="*/ 1494473 h 5353050"/>
              <a:gd name="connsiteX650" fmla="*/ 108014 w 104775"/>
              <a:gd name="connsiteY650" fmla="*/ 1467517 h 5353050"/>
              <a:gd name="connsiteX651" fmla="*/ 0 w 104775"/>
              <a:gd name="connsiteY651" fmla="*/ 1467517 h 5353050"/>
              <a:gd name="connsiteX652" fmla="*/ 0 w 104775"/>
              <a:gd name="connsiteY652" fmla="*/ 1457992 h 5353050"/>
              <a:gd name="connsiteX653" fmla="*/ 108014 w 104775"/>
              <a:gd name="connsiteY653" fmla="*/ 1457992 h 5353050"/>
              <a:gd name="connsiteX654" fmla="*/ 108014 w 104775"/>
              <a:gd name="connsiteY654" fmla="*/ 1467517 h 5353050"/>
              <a:gd name="connsiteX655" fmla="*/ 108014 w 104775"/>
              <a:gd name="connsiteY655" fmla="*/ 1440466 h 5353050"/>
              <a:gd name="connsiteX656" fmla="*/ 0 w 104775"/>
              <a:gd name="connsiteY656" fmla="*/ 1440466 h 5353050"/>
              <a:gd name="connsiteX657" fmla="*/ 0 w 104775"/>
              <a:gd name="connsiteY657" fmla="*/ 1430941 h 5353050"/>
              <a:gd name="connsiteX658" fmla="*/ 108014 w 104775"/>
              <a:gd name="connsiteY658" fmla="*/ 1430941 h 5353050"/>
              <a:gd name="connsiteX659" fmla="*/ 108014 w 104775"/>
              <a:gd name="connsiteY659" fmla="*/ 1440466 h 5353050"/>
              <a:gd name="connsiteX660" fmla="*/ 108014 w 104775"/>
              <a:gd name="connsiteY660" fmla="*/ 1413510 h 5353050"/>
              <a:gd name="connsiteX661" fmla="*/ 0 w 104775"/>
              <a:gd name="connsiteY661" fmla="*/ 1413510 h 5353050"/>
              <a:gd name="connsiteX662" fmla="*/ 0 w 104775"/>
              <a:gd name="connsiteY662" fmla="*/ 1403985 h 5353050"/>
              <a:gd name="connsiteX663" fmla="*/ 108014 w 104775"/>
              <a:gd name="connsiteY663" fmla="*/ 1403985 h 5353050"/>
              <a:gd name="connsiteX664" fmla="*/ 108014 w 104775"/>
              <a:gd name="connsiteY664" fmla="*/ 1413510 h 5353050"/>
              <a:gd name="connsiteX665" fmla="*/ 108014 w 104775"/>
              <a:gd name="connsiteY665" fmla="*/ 1386459 h 5353050"/>
              <a:gd name="connsiteX666" fmla="*/ 0 w 104775"/>
              <a:gd name="connsiteY666" fmla="*/ 1386459 h 5353050"/>
              <a:gd name="connsiteX667" fmla="*/ 0 w 104775"/>
              <a:gd name="connsiteY667" fmla="*/ 1376934 h 5353050"/>
              <a:gd name="connsiteX668" fmla="*/ 108014 w 104775"/>
              <a:gd name="connsiteY668" fmla="*/ 1376934 h 5353050"/>
              <a:gd name="connsiteX669" fmla="*/ 108014 w 104775"/>
              <a:gd name="connsiteY669" fmla="*/ 1386459 h 5353050"/>
              <a:gd name="connsiteX670" fmla="*/ 108014 w 104775"/>
              <a:gd name="connsiteY670" fmla="*/ 1359503 h 5353050"/>
              <a:gd name="connsiteX671" fmla="*/ 0 w 104775"/>
              <a:gd name="connsiteY671" fmla="*/ 1359503 h 5353050"/>
              <a:gd name="connsiteX672" fmla="*/ 0 w 104775"/>
              <a:gd name="connsiteY672" fmla="*/ 1349978 h 5353050"/>
              <a:gd name="connsiteX673" fmla="*/ 108014 w 104775"/>
              <a:gd name="connsiteY673" fmla="*/ 1349978 h 5353050"/>
              <a:gd name="connsiteX674" fmla="*/ 108014 w 104775"/>
              <a:gd name="connsiteY674" fmla="*/ 1359503 h 5353050"/>
              <a:gd name="connsiteX675" fmla="*/ 108014 w 104775"/>
              <a:gd name="connsiteY675" fmla="*/ 1305497 h 5353050"/>
              <a:gd name="connsiteX676" fmla="*/ 0 w 104775"/>
              <a:gd name="connsiteY676" fmla="*/ 1305497 h 5353050"/>
              <a:gd name="connsiteX677" fmla="*/ 0 w 104775"/>
              <a:gd name="connsiteY677" fmla="*/ 1295972 h 5353050"/>
              <a:gd name="connsiteX678" fmla="*/ 108014 w 104775"/>
              <a:gd name="connsiteY678" fmla="*/ 1295972 h 5353050"/>
              <a:gd name="connsiteX679" fmla="*/ 108014 w 104775"/>
              <a:gd name="connsiteY679" fmla="*/ 1305497 h 5353050"/>
              <a:gd name="connsiteX680" fmla="*/ 108014 w 104775"/>
              <a:gd name="connsiteY680" fmla="*/ 1278446 h 5353050"/>
              <a:gd name="connsiteX681" fmla="*/ 0 w 104775"/>
              <a:gd name="connsiteY681" fmla="*/ 1278446 h 5353050"/>
              <a:gd name="connsiteX682" fmla="*/ 0 w 104775"/>
              <a:gd name="connsiteY682" fmla="*/ 1268921 h 5353050"/>
              <a:gd name="connsiteX683" fmla="*/ 108014 w 104775"/>
              <a:gd name="connsiteY683" fmla="*/ 1268921 h 5353050"/>
              <a:gd name="connsiteX684" fmla="*/ 108014 w 104775"/>
              <a:gd name="connsiteY684" fmla="*/ 1278446 h 5353050"/>
              <a:gd name="connsiteX685" fmla="*/ 108014 w 104775"/>
              <a:gd name="connsiteY685" fmla="*/ 1251490 h 5353050"/>
              <a:gd name="connsiteX686" fmla="*/ 0 w 104775"/>
              <a:gd name="connsiteY686" fmla="*/ 1251490 h 5353050"/>
              <a:gd name="connsiteX687" fmla="*/ 0 w 104775"/>
              <a:gd name="connsiteY687" fmla="*/ 1241965 h 5353050"/>
              <a:gd name="connsiteX688" fmla="*/ 108014 w 104775"/>
              <a:gd name="connsiteY688" fmla="*/ 1241965 h 5353050"/>
              <a:gd name="connsiteX689" fmla="*/ 108014 w 104775"/>
              <a:gd name="connsiteY689" fmla="*/ 1251490 h 5353050"/>
              <a:gd name="connsiteX690" fmla="*/ 108014 w 104775"/>
              <a:gd name="connsiteY690" fmla="*/ 1224439 h 5353050"/>
              <a:gd name="connsiteX691" fmla="*/ 0 w 104775"/>
              <a:gd name="connsiteY691" fmla="*/ 1224439 h 5353050"/>
              <a:gd name="connsiteX692" fmla="*/ 0 w 104775"/>
              <a:gd name="connsiteY692" fmla="*/ 1214914 h 5353050"/>
              <a:gd name="connsiteX693" fmla="*/ 108014 w 104775"/>
              <a:gd name="connsiteY693" fmla="*/ 1214914 h 5353050"/>
              <a:gd name="connsiteX694" fmla="*/ 108014 w 104775"/>
              <a:gd name="connsiteY694" fmla="*/ 1224439 h 5353050"/>
              <a:gd name="connsiteX695" fmla="*/ 108014 w 104775"/>
              <a:gd name="connsiteY695" fmla="*/ 1197483 h 5353050"/>
              <a:gd name="connsiteX696" fmla="*/ 0 w 104775"/>
              <a:gd name="connsiteY696" fmla="*/ 1197483 h 5353050"/>
              <a:gd name="connsiteX697" fmla="*/ 0 w 104775"/>
              <a:gd name="connsiteY697" fmla="*/ 1187958 h 5353050"/>
              <a:gd name="connsiteX698" fmla="*/ 108014 w 104775"/>
              <a:gd name="connsiteY698" fmla="*/ 1187958 h 5353050"/>
              <a:gd name="connsiteX699" fmla="*/ 108014 w 104775"/>
              <a:gd name="connsiteY699" fmla="*/ 1197483 h 5353050"/>
              <a:gd name="connsiteX700" fmla="*/ 108014 w 104775"/>
              <a:gd name="connsiteY700" fmla="*/ 1170432 h 5353050"/>
              <a:gd name="connsiteX701" fmla="*/ 0 w 104775"/>
              <a:gd name="connsiteY701" fmla="*/ 1170432 h 5353050"/>
              <a:gd name="connsiteX702" fmla="*/ 0 w 104775"/>
              <a:gd name="connsiteY702" fmla="*/ 1160907 h 5353050"/>
              <a:gd name="connsiteX703" fmla="*/ 108014 w 104775"/>
              <a:gd name="connsiteY703" fmla="*/ 1160907 h 5353050"/>
              <a:gd name="connsiteX704" fmla="*/ 108014 w 104775"/>
              <a:gd name="connsiteY704" fmla="*/ 1170432 h 5353050"/>
              <a:gd name="connsiteX705" fmla="*/ 108014 w 104775"/>
              <a:gd name="connsiteY705" fmla="*/ 1143476 h 5353050"/>
              <a:gd name="connsiteX706" fmla="*/ 0 w 104775"/>
              <a:gd name="connsiteY706" fmla="*/ 1143476 h 5353050"/>
              <a:gd name="connsiteX707" fmla="*/ 0 w 104775"/>
              <a:gd name="connsiteY707" fmla="*/ 1133951 h 5353050"/>
              <a:gd name="connsiteX708" fmla="*/ 108014 w 104775"/>
              <a:gd name="connsiteY708" fmla="*/ 1133951 h 5353050"/>
              <a:gd name="connsiteX709" fmla="*/ 108014 w 104775"/>
              <a:gd name="connsiteY709" fmla="*/ 1143476 h 5353050"/>
              <a:gd name="connsiteX710" fmla="*/ 108014 w 104775"/>
              <a:gd name="connsiteY710" fmla="*/ 1116425 h 5353050"/>
              <a:gd name="connsiteX711" fmla="*/ 0 w 104775"/>
              <a:gd name="connsiteY711" fmla="*/ 1116425 h 5353050"/>
              <a:gd name="connsiteX712" fmla="*/ 0 w 104775"/>
              <a:gd name="connsiteY712" fmla="*/ 1106900 h 5353050"/>
              <a:gd name="connsiteX713" fmla="*/ 108014 w 104775"/>
              <a:gd name="connsiteY713" fmla="*/ 1106900 h 5353050"/>
              <a:gd name="connsiteX714" fmla="*/ 108014 w 104775"/>
              <a:gd name="connsiteY714" fmla="*/ 1116425 h 5353050"/>
              <a:gd name="connsiteX715" fmla="*/ 108014 w 104775"/>
              <a:gd name="connsiteY715" fmla="*/ 1089470 h 5353050"/>
              <a:gd name="connsiteX716" fmla="*/ 0 w 104775"/>
              <a:gd name="connsiteY716" fmla="*/ 1089470 h 5353050"/>
              <a:gd name="connsiteX717" fmla="*/ 0 w 104775"/>
              <a:gd name="connsiteY717" fmla="*/ 1079945 h 5353050"/>
              <a:gd name="connsiteX718" fmla="*/ 108014 w 104775"/>
              <a:gd name="connsiteY718" fmla="*/ 1079945 h 5353050"/>
              <a:gd name="connsiteX719" fmla="*/ 108014 w 104775"/>
              <a:gd name="connsiteY719" fmla="*/ 1089470 h 5353050"/>
              <a:gd name="connsiteX720" fmla="*/ 108014 w 104775"/>
              <a:gd name="connsiteY720" fmla="*/ 1035463 h 5353050"/>
              <a:gd name="connsiteX721" fmla="*/ 0 w 104775"/>
              <a:gd name="connsiteY721" fmla="*/ 1035463 h 5353050"/>
              <a:gd name="connsiteX722" fmla="*/ 0 w 104775"/>
              <a:gd name="connsiteY722" fmla="*/ 1025938 h 5353050"/>
              <a:gd name="connsiteX723" fmla="*/ 108014 w 104775"/>
              <a:gd name="connsiteY723" fmla="*/ 1025938 h 5353050"/>
              <a:gd name="connsiteX724" fmla="*/ 108014 w 104775"/>
              <a:gd name="connsiteY724" fmla="*/ 1035463 h 5353050"/>
              <a:gd name="connsiteX725" fmla="*/ 108014 w 104775"/>
              <a:gd name="connsiteY725" fmla="*/ 1008507 h 5353050"/>
              <a:gd name="connsiteX726" fmla="*/ 0 w 104775"/>
              <a:gd name="connsiteY726" fmla="*/ 1008507 h 5353050"/>
              <a:gd name="connsiteX727" fmla="*/ 0 w 104775"/>
              <a:gd name="connsiteY727" fmla="*/ 998982 h 5353050"/>
              <a:gd name="connsiteX728" fmla="*/ 108014 w 104775"/>
              <a:gd name="connsiteY728" fmla="*/ 998982 h 5353050"/>
              <a:gd name="connsiteX729" fmla="*/ 108014 w 104775"/>
              <a:gd name="connsiteY729" fmla="*/ 1008507 h 5353050"/>
              <a:gd name="connsiteX730" fmla="*/ 108014 w 104775"/>
              <a:gd name="connsiteY730" fmla="*/ 981456 h 5353050"/>
              <a:gd name="connsiteX731" fmla="*/ 0 w 104775"/>
              <a:gd name="connsiteY731" fmla="*/ 981456 h 5353050"/>
              <a:gd name="connsiteX732" fmla="*/ 0 w 104775"/>
              <a:gd name="connsiteY732" fmla="*/ 971931 h 5353050"/>
              <a:gd name="connsiteX733" fmla="*/ 108014 w 104775"/>
              <a:gd name="connsiteY733" fmla="*/ 971931 h 5353050"/>
              <a:gd name="connsiteX734" fmla="*/ 108014 w 104775"/>
              <a:gd name="connsiteY734" fmla="*/ 981456 h 5353050"/>
              <a:gd name="connsiteX735" fmla="*/ 108014 w 104775"/>
              <a:gd name="connsiteY735" fmla="*/ 954500 h 5353050"/>
              <a:gd name="connsiteX736" fmla="*/ 0 w 104775"/>
              <a:gd name="connsiteY736" fmla="*/ 954500 h 5353050"/>
              <a:gd name="connsiteX737" fmla="*/ 0 w 104775"/>
              <a:gd name="connsiteY737" fmla="*/ 944975 h 5353050"/>
              <a:gd name="connsiteX738" fmla="*/ 108014 w 104775"/>
              <a:gd name="connsiteY738" fmla="*/ 944975 h 5353050"/>
              <a:gd name="connsiteX739" fmla="*/ 108014 w 104775"/>
              <a:gd name="connsiteY739" fmla="*/ 954500 h 5353050"/>
              <a:gd name="connsiteX740" fmla="*/ 108014 w 104775"/>
              <a:gd name="connsiteY740" fmla="*/ 927449 h 5353050"/>
              <a:gd name="connsiteX741" fmla="*/ 0 w 104775"/>
              <a:gd name="connsiteY741" fmla="*/ 927449 h 5353050"/>
              <a:gd name="connsiteX742" fmla="*/ 0 w 104775"/>
              <a:gd name="connsiteY742" fmla="*/ 917924 h 5353050"/>
              <a:gd name="connsiteX743" fmla="*/ 108014 w 104775"/>
              <a:gd name="connsiteY743" fmla="*/ 917924 h 5353050"/>
              <a:gd name="connsiteX744" fmla="*/ 108014 w 104775"/>
              <a:gd name="connsiteY744" fmla="*/ 927449 h 5353050"/>
              <a:gd name="connsiteX745" fmla="*/ 108014 w 104775"/>
              <a:gd name="connsiteY745" fmla="*/ 900494 h 5353050"/>
              <a:gd name="connsiteX746" fmla="*/ 0 w 104775"/>
              <a:gd name="connsiteY746" fmla="*/ 900494 h 5353050"/>
              <a:gd name="connsiteX747" fmla="*/ 0 w 104775"/>
              <a:gd name="connsiteY747" fmla="*/ 890969 h 5353050"/>
              <a:gd name="connsiteX748" fmla="*/ 108014 w 104775"/>
              <a:gd name="connsiteY748" fmla="*/ 890969 h 5353050"/>
              <a:gd name="connsiteX749" fmla="*/ 108014 w 104775"/>
              <a:gd name="connsiteY749" fmla="*/ 900494 h 5353050"/>
              <a:gd name="connsiteX750" fmla="*/ 108014 w 104775"/>
              <a:gd name="connsiteY750" fmla="*/ 873443 h 5353050"/>
              <a:gd name="connsiteX751" fmla="*/ 0 w 104775"/>
              <a:gd name="connsiteY751" fmla="*/ 873443 h 5353050"/>
              <a:gd name="connsiteX752" fmla="*/ 0 w 104775"/>
              <a:gd name="connsiteY752" fmla="*/ 863918 h 5353050"/>
              <a:gd name="connsiteX753" fmla="*/ 108014 w 104775"/>
              <a:gd name="connsiteY753" fmla="*/ 863918 h 5353050"/>
              <a:gd name="connsiteX754" fmla="*/ 108014 w 104775"/>
              <a:gd name="connsiteY754" fmla="*/ 873443 h 5353050"/>
              <a:gd name="connsiteX755" fmla="*/ 108014 w 104775"/>
              <a:gd name="connsiteY755" fmla="*/ 846487 h 5353050"/>
              <a:gd name="connsiteX756" fmla="*/ 0 w 104775"/>
              <a:gd name="connsiteY756" fmla="*/ 846487 h 5353050"/>
              <a:gd name="connsiteX757" fmla="*/ 0 w 104775"/>
              <a:gd name="connsiteY757" fmla="*/ 836962 h 5353050"/>
              <a:gd name="connsiteX758" fmla="*/ 108014 w 104775"/>
              <a:gd name="connsiteY758" fmla="*/ 836962 h 5353050"/>
              <a:gd name="connsiteX759" fmla="*/ 108014 w 104775"/>
              <a:gd name="connsiteY759" fmla="*/ 846487 h 5353050"/>
              <a:gd name="connsiteX760" fmla="*/ 108014 w 104775"/>
              <a:gd name="connsiteY760" fmla="*/ 819436 h 5353050"/>
              <a:gd name="connsiteX761" fmla="*/ 0 w 104775"/>
              <a:gd name="connsiteY761" fmla="*/ 819436 h 5353050"/>
              <a:gd name="connsiteX762" fmla="*/ 0 w 104775"/>
              <a:gd name="connsiteY762" fmla="*/ 809911 h 5353050"/>
              <a:gd name="connsiteX763" fmla="*/ 108014 w 104775"/>
              <a:gd name="connsiteY763" fmla="*/ 809911 h 5353050"/>
              <a:gd name="connsiteX764" fmla="*/ 108014 w 104775"/>
              <a:gd name="connsiteY764" fmla="*/ 819436 h 5353050"/>
              <a:gd name="connsiteX765" fmla="*/ 108014 w 104775"/>
              <a:gd name="connsiteY765" fmla="*/ 765429 h 5353050"/>
              <a:gd name="connsiteX766" fmla="*/ 0 w 104775"/>
              <a:gd name="connsiteY766" fmla="*/ 765429 h 5353050"/>
              <a:gd name="connsiteX767" fmla="*/ 0 w 104775"/>
              <a:gd name="connsiteY767" fmla="*/ 755904 h 5353050"/>
              <a:gd name="connsiteX768" fmla="*/ 108014 w 104775"/>
              <a:gd name="connsiteY768" fmla="*/ 755904 h 5353050"/>
              <a:gd name="connsiteX769" fmla="*/ 108014 w 104775"/>
              <a:gd name="connsiteY769" fmla="*/ 765429 h 5353050"/>
              <a:gd name="connsiteX770" fmla="*/ 108014 w 104775"/>
              <a:gd name="connsiteY770" fmla="*/ 738473 h 5353050"/>
              <a:gd name="connsiteX771" fmla="*/ 0 w 104775"/>
              <a:gd name="connsiteY771" fmla="*/ 738473 h 5353050"/>
              <a:gd name="connsiteX772" fmla="*/ 0 w 104775"/>
              <a:gd name="connsiteY772" fmla="*/ 728948 h 5353050"/>
              <a:gd name="connsiteX773" fmla="*/ 108014 w 104775"/>
              <a:gd name="connsiteY773" fmla="*/ 728948 h 5353050"/>
              <a:gd name="connsiteX774" fmla="*/ 108014 w 104775"/>
              <a:gd name="connsiteY774" fmla="*/ 738473 h 5353050"/>
              <a:gd name="connsiteX775" fmla="*/ 108014 w 104775"/>
              <a:gd name="connsiteY775" fmla="*/ 711518 h 5353050"/>
              <a:gd name="connsiteX776" fmla="*/ 0 w 104775"/>
              <a:gd name="connsiteY776" fmla="*/ 711518 h 5353050"/>
              <a:gd name="connsiteX777" fmla="*/ 0 w 104775"/>
              <a:gd name="connsiteY777" fmla="*/ 701993 h 5353050"/>
              <a:gd name="connsiteX778" fmla="*/ 108014 w 104775"/>
              <a:gd name="connsiteY778" fmla="*/ 701993 h 5353050"/>
              <a:gd name="connsiteX779" fmla="*/ 108014 w 104775"/>
              <a:gd name="connsiteY779" fmla="*/ 711518 h 5353050"/>
              <a:gd name="connsiteX780" fmla="*/ 108014 w 104775"/>
              <a:gd name="connsiteY780" fmla="*/ 684467 h 5353050"/>
              <a:gd name="connsiteX781" fmla="*/ 0 w 104775"/>
              <a:gd name="connsiteY781" fmla="*/ 684467 h 5353050"/>
              <a:gd name="connsiteX782" fmla="*/ 0 w 104775"/>
              <a:gd name="connsiteY782" fmla="*/ 674942 h 5353050"/>
              <a:gd name="connsiteX783" fmla="*/ 108014 w 104775"/>
              <a:gd name="connsiteY783" fmla="*/ 674942 h 5353050"/>
              <a:gd name="connsiteX784" fmla="*/ 108014 w 104775"/>
              <a:gd name="connsiteY784" fmla="*/ 684467 h 5353050"/>
              <a:gd name="connsiteX785" fmla="*/ 108014 w 104775"/>
              <a:gd name="connsiteY785" fmla="*/ 657511 h 5353050"/>
              <a:gd name="connsiteX786" fmla="*/ 0 w 104775"/>
              <a:gd name="connsiteY786" fmla="*/ 657511 h 5353050"/>
              <a:gd name="connsiteX787" fmla="*/ 0 w 104775"/>
              <a:gd name="connsiteY787" fmla="*/ 647986 h 5353050"/>
              <a:gd name="connsiteX788" fmla="*/ 108014 w 104775"/>
              <a:gd name="connsiteY788" fmla="*/ 647986 h 5353050"/>
              <a:gd name="connsiteX789" fmla="*/ 108014 w 104775"/>
              <a:gd name="connsiteY789" fmla="*/ 657511 h 5353050"/>
              <a:gd name="connsiteX790" fmla="*/ 108014 w 104775"/>
              <a:gd name="connsiteY790" fmla="*/ 630460 h 5353050"/>
              <a:gd name="connsiteX791" fmla="*/ 0 w 104775"/>
              <a:gd name="connsiteY791" fmla="*/ 630460 h 5353050"/>
              <a:gd name="connsiteX792" fmla="*/ 0 w 104775"/>
              <a:gd name="connsiteY792" fmla="*/ 620935 h 5353050"/>
              <a:gd name="connsiteX793" fmla="*/ 108014 w 104775"/>
              <a:gd name="connsiteY793" fmla="*/ 620935 h 5353050"/>
              <a:gd name="connsiteX794" fmla="*/ 108014 w 104775"/>
              <a:gd name="connsiteY794" fmla="*/ 630460 h 5353050"/>
              <a:gd name="connsiteX795" fmla="*/ 108014 w 104775"/>
              <a:gd name="connsiteY795" fmla="*/ 603504 h 5353050"/>
              <a:gd name="connsiteX796" fmla="*/ 0 w 104775"/>
              <a:gd name="connsiteY796" fmla="*/ 603504 h 5353050"/>
              <a:gd name="connsiteX797" fmla="*/ 0 w 104775"/>
              <a:gd name="connsiteY797" fmla="*/ 593979 h 5353050"/>
              <a:gd name="connsiteX798" fmla="*/ 108014 w 104775"/>
              <a:gd name="connsiteY798" fmla="*/ 593979 h 5353050"/>
              <a:gd name="connsiteX799" fmla="*/ 108014 w 104775"/>
              <a:gd name="connsiteY799" fmla="*/ 603504 h 5353050"/>
              <a:gd name="connsiteX800" fmla="*/ 108014 w 104775"/>
              <a:gd name="connsiteY800" fmla="*/ 576453 h 5353050"/>
              <a:gd name="connsiteX801" fmla="*/ 0 w 104775"/>
              <a:gd name="connsiteY801" fmla="*/ 576453 h 5353050"/>
              <a:gd name="connsiteX802" fmla="*/ 0 w 104775"/>
              <a:gd name="connsiteY802" fmla="*/ 566928 h 5353050"/>
              <a:gd name="connsiteX803" fmla="*/ 108014 w 104775"/>
              <a:gd name="connsiteY803" fmla="*/ 566928 h 5353050"/>
              <a:gd name="connsiteX804" fmla="*/ 108014 w 104775"/>
              <a:gd name="connsiteY804" fmla="*/ 576453 h 5353050"/>
              <a:gd name="connsiteX805" fmla="*/ 108014 w 104775"/>
              <a:gd name="connsiteY805" fmla="*/ 549497 h 5353050"/>
              <a:gd name="connsiteX806" fmla="*/ 0 w 104775"/>
              <a:gd name="connsiteY806" fmla="*/ 549497 h 5353050"/>
              <a:gd name="connsiteX807" fmla="*/ 0 w 104775"/>
              <a:gd name="connsiteY807" fmla="*/ 539972 h 5353050"/>
              <a:gd name="connsiteX808" fmla="*/ 108014 w 104775"/>
              <a:gd name="connsiteY808" fmla="*/ 539972 h 5353050"/>
              <a:gd name="connsiteX809" fmla="*/ 108014 w 104775"/>
              <a:gd name="connsiteY809" fmla="*/ 549497 h 5353050"/>
              <a:gd name="connsiteX810" fmla="*/ 108014 w 104775"/>
              <a:gd name="connsiteY810" fmla="*/ 495491 h 5353050"/>
              <a:gd name="connsiteX811" fmla="*/ 0 w 104775"/>
              <a:gd name="connsiteY811" fmla="*/ 495491 h 5353050"/>
              <a:gd name="connsiteX812" fmla="*/ 0 w 104775"/>
              <a:gd name="connsiteY812" fmla="*/ 485966 h 5353050"/>
              <a:gd name="connsiteX813" fmla="*/ 108014 w 104775"/>
              <a:gd name="connsiteY813" fmla="*/ 485966 h 5353050"/>
              <a:gd name="connsiteX814" fmla="*/ 108014 w 104775"/>
              <a:gd name="connsiteY814" fmla="*/ 495491 h 5353050"/>
              <a:gd name="connsiteX815" fmla="*/ 108014 w 104775"/>
              <a:gd name="connsiteY815" fmla="*/ 468440 h 5353050"/>
              <a:gd name="connsiteX816" fmla="*/ 0 w 104775"/>
              <a:gd name="connsiteY816" fmla="*/ 468440 h 5353050"/>
              <a:gd name="connsiteX817" fmla="*/ 0 w 104775"/>
              <a:gd name="connsiteY817" fmla="*/ 458915 h 5353050"/>
              <a:gd name="connsiteX818" fmla="*/ 108014 w 104775"/>
              <a:gd name="connsiteY818" fmla="*/ 458915 h 5353050"/>
              <a:gd name="connsiteX819" fmla="*/ 108014 w 104775"/>
              <a:gd name="connsiteY819" fmla="*/ 468440 h 5353050"/>
              <a:gd name="connsiteX820" fmla="*/ 108014 w 104775"/>
              <a:gd name="connsiteY820" fmla="*/ 441484 h 5353050"/>
              <a:gd name="connsiteX821" fmla="*/ 0 w 104775"/>
              <a:gd name="connsiteY821" fmla="*/ 441484 h 5353050"/>
              <a:gd name="connsiteX822" fmla="*/ 0 w 104775"/>
              <a:gd name="connsiteY822" fmla="*/ 431959 h 5353050"/>
              <a:gd name="connsiteX823" fmla="*/ 108014 w 104775"/>
              <a:gd name="connsiteY823" fmla="*/ 431959 h 5353050"/>
              <a:gd name="connsiteX824" fmla="*/ 108014 w 104775"/>
              <a:gd name="connsiteY824" fmla="*/ 441484 h 5353050"/>
              <a:gd name="connsiteX825" fmla="*/ 108014 w 104775"/>
              <a:gd name="connsiteY825" fmla="*/ 414433 h 5353050"/>
              <a:gd name="connsiteX826" fmla="*/ 0 w 104775"/>
              <a:gd name="connsiteY826" fmla="*/ 414433 h 5353050"/>
              <a:gd name="connsiteX827" fmla="*/ 0 w 104775"/>
              <a:gd name="connsiteY827" fmla="*/ 404908 h 5353050"/>
              <a:gd name="connsiteX828" fmla="*/ 108014 w 104775"/>
              <a:gd name="connsiteY828" fmla="*/ 404908 h 5353050"/>
              <a:gd name="connsiteX829" fmla="*/ 108014 w 104775"/>
              <a:gd name="connsiteY829" fmla="*/ 414433 h 5353050"/>
              <a:gd name="connsiteX830" fmla="*/ 108014 w 104775"/>
              <a:gd name="connsiteY830" fmla="*/ 387477 h 5353050"/>
              <a:gd name="connsiteX831" fmla="*/ 0 w 104775"/>
              <a:gd name="connsiteY831" fmla="*/ 387477 h 5353050"/>
              <a:gd name="connsiteX832" fmla="*/ 0 w 104775"/>
              <a:gd name="connsiteY832" fmla="*/ 377952 h 5353050"/>
              <a:gd name="connsiteX833" fmla="*/ 108014 w 104775"/>
              <a:gd name="connsiteY833" fmla="*/ 377952 h 5353050"/>
              <a:gd name="connsiteX834" fmla="*/ 108014 w 104775"/>
              <a:gd name="connsiteY834" fmla="*/ 387477 h 5353050"/>
              <a:gd name="connsiteX835" fmla="*/ 108014 w 104775"/>
              <a:gd name="connsiteY835" fmla="*/ 360521 h 5353050"/>
              <a:gd name="connsiteX836" fmla="*/ 0 w 104775"/>
              <a:gd name="connsiteY836" fmla="*/ 360521 h 5353050"/>
              <a:gd name="connsiteX837" fmla="*/ 0 w 104775"/>
              <a:gd name="connsiteY837" fmla="*/ 350996 h 5353050"/>
              <a:gd name="connsiteX838" fmla="*/ 108014 w 104775"/>
              <a:gd name="connsiteY838" fmla="*/ 350996 h 5353050"/>
              <a:gd name="connsiteX839" fmla="*/ 108014 w 104775"/>
              <a:gd name="connsiteY839" fmla="*/ 360521 h 5353050"/>
              <a:gd name="connsiteX840" fmla="*/ 108014 w 104775"/>
              <a:gd name="connsiteY840" fmla="*/ 333470 h 5353050"/>
              <a:gd name="connsiteX841" fmla="*/ 0 w 104775"/>
              <a:gd name="connsiteY841" fmla="*/ 333470 h 5353050"/>
              <a:gd name="connsiteX842" fmla="*/ 0 w 104775"/>
              <a:gd name="connsiteY842" fmla="*/ 323945 h 5353050"/>
              <a:gd name="connsiteX843" fmla="*/ 108014 w 104775"/>
              <a:gd name="connsiteY843" fmla="*/ 323945 h 5353050"/>
              <a:gd name="connsiteX844" fmla="*/ 108014 w 104775"/>
              <a:gd name="connsiteY844" fmla="*/ 333470 h 5353050"/>
              <a:gd name="connsiteX845" fmla="*/ 108014 w 104775"/>
              <a:gd name="connsiteY845" fmla="*/ 306515 h 5353050"/>
              <a:gd name="connsiteX846" fmla="*/ 0 w 104775"/>
              <a:gd name="connsiteY846" fmla="*/ 306515 h 5353050"/>
              <a:gd name="connsiteX847" fmla="*/ 0 w 104775"/>
              <a:gd name="connsiteY847" fmla="*/ 296990 h 5353050"/>
              <a:gd name="connsiteX848" fmla="*/ 108014 w 104775"/>
              <a:gd name="connsiteY848" fmla="*/ 296990 h 5353050"/>
              <a:gd name="connsiteX849" fmla="*/ 108014 w 104775"/>
              <a:gd name="connsiteY849" fmla="*/ 306515 h 5353050"/>
              <a:gd name="connsiteX850" fmla="*/ 108014 w 104775"/>
              <a:gd name="connsiteY850" fmla="*/ 279464 h 5353050"/>
              <a:gd name="connsiteX851" fmla="*/ 0 w 104775"/>
              <a:gd name="connsiteY851" fmla="*/ 279464 h 5353050"/>
              <a:gd name="connsiteX852" fmla="*/ 0 w 104775"/>
              <a:gd name="connsiteY852" fmla="*/ 269939 h 5353050"/>
              <a:gd name="connsiteX853" fmla="*/ 108014 w 104775"/>
              <a:gd name="connsiteY853" fmla="*/ 269939 h 5353050"/>
              <a:gd name="connsiteX854" fmla="*/ 108014 w 104775"/>
              <a:gd name="connsiteY854" fmla="*/ 279464 h 5353050"/>
              <a:gd name="connsiteX855" fmla="*/ 108014 w 104775"/>
              <a:gd name="connsiteY855" fmla="*/ 225457 h 5353050"/>
              <a:gd name="connsiteX856" fmla="*/ 0 w 104775"/>
              <a:gd name="connsiteY856" fmla="*/ 225457 h 5353050"/>
              <a:gd name="connsiteX857" fmla="*/ 0 w 104775"/>
              <a:gd name="connsiteY857" fmla="*/ 215932 h 5353050"/>
              <a:gd name="connsiteX858" fmla="*/ 108014 w 104775"/>
              <a:gd name="connsiteY858" fmla="*/ 215932 h 5353050"/>
              <a:gd name="connsiteX859" fmla="*/ 108014 w 104775"/>
              <a:gd name="connsiteY859" fmla="*/ 225457 h 5353050"/>
              <a:gd name="connsiteX860" fmla="*/ 108014 w 104775"/>
              <a:gd name="connsiteY860" fmla="*/ 198501 h 5353050"/>
              <a:gd name="connsiteX861" fmla="*/ 0 w 104775"/>
              <a:gd name="connsiteY861" fmla="*/ 198501 h 5353050"/>
              <a:gd name="connsiteX862" fmla="*/ 0 w 104775"/>
              <a:gd name="connsiteY862" fmla="*/ 188976 h 5353050"/>
              <a:gd name="connsiteX863" fmla="*/ 108014 w 104775"/>
              <a:gd name="connsiteY863" fmla="*/ 188976 h 5353050"/>
              <a:gd name="connsiteX864" fmla="*/ 108014 w 104775"/>
              <a:gd name="connsiteY864" fmla="*/ 198501 h 5353050"/>
              <a:gd name="connsiteX865" fmla="*/ 108014 w 104775"/>
              <a:gd name="connsiteY865" fmla="*/ 171450 h 5353050"/>
              <a:gd name="connsiteX866" fmla="*/ 0 w 104775"/>
              <a:gd name="connsiteY866" fmla="*/ 171450 h 5353050"/>
              <a:gd name="connsiteX867" fmla="*/ 0 w 104775"/>
              <a:gd name="connsiteY867" fmla="*/ 161925 h 5353050"/>
              <a:gd name="connsiteX868" fmla="*/ 108014 w 104775"/>
              <a:gd name="connsiteY868" fmla="*/ 161925 h 5353050"/>
              <a:gd name="connsiteX869" fmla="*/ 108014 w 104775"/>
              <a:gd name="connsiteY869" fmla="*/ 171450 h 5353050"/>
              <a:gd name="connsiteX870" fmla="*/ 108014 w 104775"/>
              <a:gd name="connsiteY870" fmla="*/ 144494 h 5353050"/>
              <a:gd name="connsiteX871" fmla="*/ 0 w 104775"/>
              <a:gd name="connsiteY871" fmla="*/ 144494 h 5353050"/>
              <a:gd name="connsiteX872" fmla="*/ 0 w 104775"/>
              <a:gd name="connsiteY872" fmla="*/ 134969 h 5353050"/>
              <a:gd name="connsiteX873" fmla="*/ 108014 w 104775"/>
              <a:gd name="connsiteY873" fmla="*/ 134969 h 5353050"/>
              <a:gd name="connsiteX874" fmla="*/ 108014 w 104775"/>
              <a:gd name="connsiteY874" fmla="*/ 144494 h 5353050"/>
              <a:gd name="connsiteX875" fmla="*/ 108014 w 104775"/>
              <a:gd name="connsiteY875" fmla="*/ 117443 h 5353050"/>
              <a:gd name="connsiteX876" fmla="*/ 0 w 104775"/>
              <a:gd name="connsiteY876" fmla="*/ 117443 h 5353050"/>
              <a:gd name="connsiteX877" fmla="*/ 0 w 104775"/>
              <a:gd name="connsiteY877" fmla="*/ 107918 h 5353050"/>
              <a:gd name="connsiteX878" fmla="*/ 108014 w 104775"/>
              <a:gd name="connsiteY878" fmla="*/ 107918 h 5353050"/>
              <a:gd name="connsiteX879" fmla="*/ 108014 w 104775"/>
              <a:gd name="connsiteY879" fmla="*/ 117443 h 5353050"/>
              <a:gd name="connsiteX880" fmla="*/ 108014 w 104775"/>
              <a:gd name="connsiteY880" fmla="*/ 90488 h 5353050"/>
              <a:gd name="connsiteX881" fmla="*/ 0 w 104775"/>
              <a:gd name="connsiteY881" fmla="*/ 90488 h 5353050"/>
              <a:gd name="connsiteX882" fmla="*/ 0 w 104775"/>
              <a:gd name="connsiteY882" fmla="*/ 80963 h 5353050"/>
              <a:gd name="connsiteX883" fmla="*/ 108014 w 104775"/>
              <a:gd name="connsiteY883" fmla="*/ 80963 h 5353050"/>
              <a:gd name="connsiteX884" fmla="*/ 108014 w 104775"/>
              <a:gd name="connsiteY884" fmla="*/ 90488 h 5353050"/>
              <a:gd name="connsiteX885" fmla="*/ 108014 w 104775"/>
              <a:gd name="connsiteY885" fmla="*/ 63437 h 5353050"/>
              <a:gd name="connsiteX886" fmla="*/ 0 w 104775"/>
              <a:gd name="connsiteY886" fmla="*/ 63437 h 5353050"/>
              <a:gd name="connsiteX887" fmla="*/ 0 w 104775"/>
              <a:gd name="connsiteY887" fmla="*/ 53912 h 5353050"/>
              <a:gd name="connsiteX888" fmla="*/ 108014 w 104775"/>
              <a:gd name="connsiteY888" fmla="*/ 53912 h 5353050"/>
              <a:gd name="connsiteX889" fmla="*/ 108014 w 104775"/>
              <a:gd name="connsiteY889" fmla="*/ 63437 h 5353050"/>
              <a:gd name="connsiteX890" fmla="*/ 108014 w 104775"/>
              <a:gd name="connsiteY890" fmla="*/ 36481 h 5353050"/>
              <a:gd name="connsiteX891" fmla="*/ 0 w 104775"/>
              <a:gd name="connsiteY891" fmla="*/ 36481 h 5353050"/>
              <a:gd name="connsiteX892" fmla="*/ 0 w 104775"/>
              <a:gd name="connsiteY892" fmla="*/ 26956 h 5353050"/>
              <a:gd name="connsiteX893" fmla="*/ 108014 w 104775"/>
              <a:gd name="connsiteY893" fmla="*/ 26956 h 5353050"/>
              <a:gd name="connsiteX894" fmla="*/ 108014 w 104775"/>
              <a:gd name="connsiteY894" fmla="*/ 36481 h 5353050"/>
              <a:gd name="connsiteX895" fmla="*/ 108014 w 104775"/>
              <a:gd name="connsiteY895" fmla="*/ 9525 h 5353050"/>
              <a:gd name="connsiteX896" fmla="*/ 0 w 104775"/>
              <a:gd name="connsiteY896" fmla="*/ 9525 h 5353050"/>
              <a:gd name="connsiteX897" fmla="*/ 0 w 104775"/>
              <a:gd name="connsiteY897" fmla="*/ 0 h 5353050"/>
              <a:gd name="connsiteX898" fmla="*/ 108014 w 104775"/>
              <a:gd name="connsiteY898" fmla="*/ 0 h 5353050"/>
              <a:gd name="connsiteX899" fmla="*/ 108014 w 104775"/>
              <a:gd name="connsiteY899" fmla="*/ 9525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Lst>
            <a:rect l="l" t="t" r="r" b="b"/>
            <a:pathLst>
              <a:path w="104775" h="5353050">
                <a:moveTo>
                  <a:pt x="108014" y="5355432"/>
                </a:moveTo>
                <a:lnTo>
                  <a:pt x="0" y="5355432"/>
                </a:lnTo>
                <a:lnTo>
                  <a:pt x="0" y="5345907"/>
                </a:lnTo>
                <a:lnTo>
                  <a:pt x="108014" y="5345907"/>
                </a:lnTo>
                <a:lnTo>
                  <a:pt x="108014" y="5355432"/>
                </a:lnTo>
                <a:close/>
                <a:moveTo>
                  <a:pt x="108014" y="5328476"/>
                </a:moveTo>
                <a:lnTo>
                  <a:pt x="0" y="5328476"/>
                </a:lnTo>
                <a:lnTo>
                  <a:pt x="0" y="5318951"/>
                </a:lnTo>
                <a:lnTo>
                  <a:pt x="108014" y="5318951"/>
                </a:lnTo>
                <a:lnTo>
                  <a:pt x="108014" y="5328476"/>
                </a:lnTo>
                <a:close/>
                <a:moveTo>
                  <a:pt x="108014" y="5301520"/>
                </a:moveTo>
                <a:lnTo>
                  <a:pt x="0" y="5301520"/>
                </a:lnTo>
                <a:lnTo>
                  <a:pt x="0" y="5291995"/>
                </a:lnTo>
                <a:lnTo>
                  <a:pt x="108014" y="5291995"/>
                </a:lnTo>
                <a:lnTo>
                  <a:pt x="108014" y="5301520"/>
                </a:lnTo>
                <a:close/>
                <a:moveTo>
                  <a:pt x="108014" y="5274469"/>
                </a:moveTo>
                <a:lnTo>
                  <a:pt x="0" y="5274469"/>
                </a:lnTo>
                <a:lnTo>
                  <a:pt x="0" y="5264944"/>
                </a:lnTo>
                <a:lnTo>
                  <a:pt x="108014" y="5264944"/>
                </a:lnTo>
                <a:lnTo>
                  <a:pt x="108014" y="5274469"/>
                </a:lnTo>
                <a:close/>
                <a:moveTo>
                  <a:pt x="108014" y="5247513"/>
                </a:moveTo>
                <a:lnTo>
                  <a:pt x="0" y="5247513"/>
                </a:lnTo>
                <a:lnTo>
                  <a:pt x="0" y="5237988"/>
                </a:lnTo>
                <a:lnTo>
                  <a:pt x="108014" y="5237988"/>
                </a:lnTo>
                <a:lnTo>
                  <a:pt x="108014" y="5247513"/>
                </a:lnTo>
                <a:close/>
                <a:moveTo>
                  <a:pt x="108014" y="5220462"/>
                </a:moveTo>
                <a:lnTo>
                  <a:pt x="0" y="5220462"/>
                </a:lnTo>
                <a:lnTo>
                  <a:pt x="0" y="5210937"/>
                </a:lnTo>
                <a:lnTo>
                  <a:pt x="108014" y="5210937"/>
                </a:lnTo>
                <a:lnTo>
                  <a:pt x="108014" y="5220462"/>
                </a:lnTo>
                <a:close/>
                <a:moveTo>
                  <a:pt x="108014" y="5193507"/>
                </a:moveTo>
                <a:lnTo>
                  <a:pt x="0" y="5193507"/>
                </a:lnTo>
                <a:lnTo>
                  <a:pt x="0" y="5183982"/>
                </a:lnTo>
                <a:lnTo>
                  <a:pt x="108014" y="5183982"/>
                </a:lnTo>
                <a:lnTo>
                  <a:pt x="108014" y="5193507"/>
                </a:lnTo>
                <a:close/>
                <a:moveTo>
                  <a:pt x="108014" y="5166456"/>
                </a:moveTo>
                <a:lnTo>
                  <a:pt x="0" y="5166456"/>
                </a:lnTo>
                <a:lnTo>
                  <a:pt x="0" y="5156931"/>
                </a:lnTo>
                <a:lnTo>
                  <a:pt x="108014" y="5156931"/>
                </a:lnTo>
                <a:lnTo>
                  <a:pt x="108014" y="5166456"/>
                </a:lnTo>
                <a:close/>
                <a:moveTo>
                  <a:pt x="108014" y="5139500"/>
                </a:moveTo>
                <a:lnTo>
                  <a:pt x="0" y="5139500"/>
                </a:lnTo>
                <a:lnTo>
                  <a:pt x="0" y="5129975"/>
                </a:lnTo>
                <a:lnTo>
                  <a:pt x="108014" y="5129975"/>
                </a:lnTo>
                <a:lnTo>
                  <a:pt x="108014" y="5139500"/>
                </a:lnTo>
                <a:close/>
                <a:moveTo>
                  <a:pt x="108014" y="5085493"/>
                </a:moveTo>
                <a:lnTo>
                  <a:pt x="0" y="5085493"/>
                </a:lnTo>
                <a:lnTo>
                  <a:pt x="0" y="5075968"/>
                </a:lnTo>
                <a:lnTo>
                  <a:pt x="108014" y="5075968"/>
                </a:lnTo>
                <a:lnTo>
                  <a:pt x="108014" y="5085493"/>
                </a:lnTo>
                <a:close/>
                <a:moveTo>
                  <a:pt x="108014" y="5058442"/>
                </a:moveTo>
                <a:lnTo>
                  <a:pt x="0" y="5058442"/>
                </a:lnTo>
                <a:lnTo>
                  <a:pt x="0" y="5048917"/>
                </a:lnTo>
                <a:lnTo>
                  <a:pt x="108014" y="5048917"/>
                </a:lnTo>
                <a:lnTo>
                  <a:pt x="108014" y="5058442"/>
                </a:lnTo>
                <a:close/>
                <a:moveTo>
                  <a:pt x="108014" y="5031486"/>
                </a:moveTo>
                <a:lnTo>
                  <a:pt x="0" y="5031486"/>
                </a:lnTo>
                <a:lnTo>
                  <a:pt x="0" y="5021961"/>
                </a:lnTo>
                <a:lnTo>
                  <a:pt x="108014" y="5021961"/>
                </a:lnTo>
                <a:lnTo>
                  <a:pt x="108014" y="5031486"/>
                </a:lnTo>
                <a:close/>
                <a:moveTo>
                  <a:pt x="108014" y="5004531"/>
                </a:moveTo>
                <a:lnTo>
                  <a:pt x="0" y="5004531"/>
                </a:lnTo>
                <a:lnTo>
                  <a:pt x="0" y="4995006"/>
                </a:lnTo>
                <a:lnTo>
                  <a:pt x="108014" y="4995006"/>
                </a:lnTo>
                <a:lnTo>
                  <a:pt x="108014" y="5004531"/>
                </a:lnTo>
                <a:close/>
                <a:moveTo>
                  <a:pt x="108014" y="4977479"/>
                </a:moveTo>
                <a:lnTo>
                  <a:pt x="0" y="4977479"/>
                </a:lnTo>
                <a:lnTo>
                  <a:pt x="0" y="4967954"/>
                </a:lnTo>
                <a:lnTo>
                  <a:pt x="108014" y="4967954"/>
                </a:lnTo>
                <a:lnTo>
                  <a:pt x="108014" y="4977479"/>
                </a:lnTo>
                <a:close/>
                <a:moveTo>
                  <a:pt x="108014" y="4950524"/>
                </a:moveTo>
                <a:lnTo>
                  <a:pt x="0" y="4950524"/>
                </a:lnTo>
                <a:lnTo>
                  <a:pt x="0" y="4940999"/>
                </a:lnTo>
                <a:lnTo>
                  <a:pt x="108014" y="4940999"/>
                </a:lnTo>
                <a:lnTo>
                  <a:pt x="108014" y="4950524"/>
                </a:lnTo>
                <a:close/>
                <a:moveTo>
                  <a:pt x="108014" y="4923473"/>
                </a:moveTo>
                <a:lnTo>
                  <a:pt x="0" y="4923473"/>
                </a:lnTo>
                <a:lnTo>
                  <a:pt x="0" y="4913948"/>
                </a:lnTo>
                <a:lnTo>
                  <a:pt x="108014" y="4913948"/>
                </a:lnTo>
                <a:lnTo>
                  <a:pt x="108014" y="4923473"/>
                </a:lnTo>
                <a:close/>
                <a:moveTo>
                  <a:pt x="108014" y="4896517"/>
                </a:moveTo>
                <a:lnTo>
                  <a:pt x="0" y="4896517"/>
                </a:lnTo>
                <a:lnTo>
                  <a:pt x="0" y="4886992"/>
                </a:lnTo>
                <a:lnTo>
                  <a:pt x="108014" y="4886992"/>
                </a:lnTo>
                <a:lnTo>
                  <a:pt x="108014" y="4896517"/>
                </a:lnTo>
                <a:close/>
                <a:moveTo>
                  <a:pt x="108014" y="4869466"/>
                </a:moveTo>
                <a:lnTo>
                  <a:pt x="0" y="4869466"/>
                </a:lnTo>
                <a:lnTo>
                  <a:pt x="0" y="4859941"/>
                </a:lnTo>
                <a:lnTo>
                  <a:pt x="108014" y="4859941"/>
                </a:lnTo>
                <a:lnTo>
                  <a:pt x="108014" y="4869466"/>
                </a:lnTo>
                <a:close/>
                <a:moveTo>
                  <a:pt x="108014" y="4815459"/>
                </a:moveTo>
                <a:lnTo>
                  <a:pt x="0" y="4815459"/>
                </a:lnTo>
                <a:lnTo>
                  <a:pt x="0" y="4805934"/>
                </a:lnTo>
                <a:lnTo>
                  <a:pt x="108014" y="4805934"/>
                </a:lnTo>
                <a:lnTo>
                  <a:pt x="108014" y="4815459"/>
                </a:lnTo>
                <a:close/>
                <a:moveTo>
                  <a:pt x="108014" y="4788504"/>
                </a:moveTo>
                <a:lnTo>
                  <a:pt x="0" y="4788504"/>
                </a:lnTo>
                <a:lnTo>
                  <a:pt x="0" y="4778979"/>
                </a:lnTo>
                <a:lnTo>
                  <a:pt x="108014" y="4778979"/>
                </a:lnTo>
                <a:lnTo>
                  <a:pt x="108014" y="4788504"/>
                </a:lnTo>
                <a:close/>
                <a:moveTo>
                  <a:pt x="108014" y="4761453"/>
                </a:moveTo>
                <a:lnTo>
                  <a:pt x="0" y="4761453"/>
                </a:lnTo>
                <a:lnTo>
                  <a:pt x="0" y="4751928"/>
                </a:lnTo>
                <a:lnTo>
                  <a:pt x="108014" y="4751928"/>
                </a:lnTo>
                <a:lnTo>
                  <a:pt x="108014" y="4761453"/>
                </a:lnTo>
                <a:close/>
                <a:moveTo>
                  <a:pt x="108014" y="4734497"/>
                </a:moveTo>
                <a:lnTo>
                  <a:pt x="0" y="4734497"/>
                </a:lnTo>
                <a:lnTo>
                  <a:pt x="0" y="4724972"/>
                </a:lnTo>
                <a:lnTo>
                  <a:pt x="108014" y="4724972"/>
                </a:lnTo>
                <a:lnTo>
                  <a:pt x="108014" y="4734497"/>
                </a:lnTo>
                <a:close/>
                <a:moveTo>
                  <a:pt x="108014" y="4707446"/>
                </a:moveTo>
                <a:lnTo>
                  <a:pt x="0" y="4707446"/>
                </a:lnTo>
                <a:lnTo>
                  <a:pt x="0" y="4697921"/>
                </a:lnTo>
                <a:lnTo>
                  <a:pt x="108014" y="4697921"/>
                </a:lnTo>
                <a:lnTo>
                  <a:pt x="108014" y="4707446"/>
                </a:lnTo>
                <a:close/>
                <a:moveTo>
                  <a:pt x="108014" y="4680490"/>
                </a:moveTo>
                <a:lnTo>
                  <a:pt x="0" y="4680490"/>
                </a:lnTo>
                <a:lnTo>
                  <a:pt x="0" y="4670965"/>
                </a:lnTo>
                <a:lnTo>
                  <a:pt x="108014" y="4670965"/>
                </a:lnTo>
                <a:lnTo>
                  <a:pt x="108014" y="4680490"/>
                </a:lnTo>
                <a:close/>
                <a:moveTo>
                  <a:pt x="108014" y="4653439"/>
                </a:moveTo>
                <a:lnTo>
                  <a:pt x="0" y="4653439"/>
                </a:lnTo>
                <a:lnTo>
                  <a:pt x="0" y="4643914"/>
                </a:lnTo>
                <a:lnTo>
                  <a:pt x="108014" y="4643914"/>
                </a:lnTo>
                <a:lnTo>
                  <a:pt x="108014" y="4653439"/>
                </a:lnTo>
                <a:close/>
                <a:moveTo>
                  <a:pt x="108014" y="4626483"/>
                </a:moveTo>
                <a:lnTo>
                  <a:pt x="0" y="4626483"/>
                </a:lnTo>
                <a:lnTo>
                  <a:pt x="0" y="4616958"/>
                </a:lnTo>
                <a:lnTo>
                  <a:pt x="108014" y="4616958"/>
                </a:lnTo>
                <a:lnTo>
                  <a:pt x="108014" y="4626483"/>
                </a:lnTo>
                <a:close/>
                <a:moveTo>
                  <a:pt x="108014" y="4599528"/>
                </a:moveTo>
                <a:lnTo>
                  <a:pt x="0" y="4599528"/>
                </a:lnTo>
                <a:lnTo>
                  <a:pt x="0" y="4590003"/>
                </a:lnTo>
                <a:lnTo>
                  <a:pt x="108014" y="4590003"/>
                </a:lnTo>
                <a:lnTo>
                  <a:pt x="108014" y="4599528"/>
                </a:lnTo>
                <a:close/>
                <a:moveTo>
                  <a:pt x="108014" y="4545521"/>
                </a:moveTo>
                <a:lnTo>
                  <a:pt x="0" y="4545521"/>
                </a:lnTo>
                <a:lnTo>
                  <a:pt x="0" y="4535996"/>
                </a:lnTo>
                <a:lnTo>
                  <a:pt x="108014" y="4535996"/>
                </a:lnTo>
                <a:lnTo>
                  <a:pt x="108014" y="4545521"/>
                </a:lnTo>
                <a:close/>
                <a:moveTo>
                  <a:pt x="108014" y="4518470"/>
                </a:moveTo>
                <a:lnTo>
                  <a:pt x="0" y="4518470"/>
                </a:lnTo>
                <a:lnTo>
                  <a:pt x="0" y="4508945"/>
                </a:lnTo>
                <a:lnTo>
                  <a:pt x="108014" y="4508945"/>
                </a:lnTo>
                <a:lnTo>
                  <a:pt x="108014" y="4518470"/>
                </a:lnTo>
                <a:close/>
                <a:moveTo>
                  <a:pt x="108014" y="4491514"/>
                </a:moveTo>
                <a:lnTo>
                  <a:pt x="0" y="4491514"/>
                </a:lnTo>
                <a:lnTo>
                  <a:pt x="0" y="4481989"/>
                </a:lnTo>
                <a:lnTo>
                  <a:pt x="108014" y="4481989"/>
                </a:lnTo>
                <a:lnTo>
                  <a:pt x="108014" y="4491514"/>
                </a:lnTo>
                <a:close/>
                <a:moveTo>
                  <a:pt x="108014" y="4464463"/>
                </a:moveTo>
                <a:lnTo>
                  <a:pt x="0" y="4464463"/>
                </a:lnTo>
                <a:lnTo>
                  <a:pt x="0" y="4454938"/>
                </a:lnTo>
                <a:lnTo>
                  <a:pt x="108014" y="4454938"/>
                </a:lnTo>
                <a:lnTo>
                  <a:pt x="108014" y="4464463"/>
                </a:lnTo>
                <a:close/>
                <a:moveTo>
                  <a:pt x="108014" y="4437507"/>
                </a:moveTo>
                <a:lnTo>
                  <a:pt x="0" y="4437507"/>
                </a:lnTo>
                <a:lnTo>
                  <a:pt x="0" y="4427982"/>
                </a:lnTo>
                <a:lnTo>
                  <a:pt x="108014" y="4427982"/>
                </a:lnTo>
                <a:lnTo>
                  <a:pt x="108014" y="4437507"/>
                </a:lnTo>
                <a:close/>
                <a:moveTo>
                  <a:pt x="108014" y="4410456"/>
                </a:moveTo>
                <a:lnTo>
                  <a:pt x="0" y="4410456"/>
                </a:lnTo>
                <a:lnTo>
                  <a:pt x="0" y="4400931"/>
                </a:lnTo>
                <a:lnTo>
                  <a:pt x="108014" y="4400931"/>
                </a:lnTo>
                <a:lnTo>
                  <a:pt x="108014" y="4410456"/>
                </a:lnTo>
                <a:close/>
                <a:moveTo>
                  <a:pt x="108014" y="4383500"/>
                </a:moveTo>
                <a:lnTo>
                  <a:pt x="0" y="4383500"/>
                </a:lnTo>
                <a:lnTo>
                  <a:pt x="0" y="4373975"/>
                </a:lnTo>
                <a:lnTo>
                  <a:pt x="108014" y="4373975"/>
                </a:lnTo>
                <a:lnTo>
                  <a:pt x="108014" y="4383500"/>
                </a:lnTo>
                <a:close/>
                <a:moveTo>
                  <a:pt x="108014" y="4356449"/>
                </a:moveTo>
                <a:lnTo>
                  <a:pt x="0" y="4356449"/>
                </a:lnTo>
                <a:lnTo>
                  <a:pt x="0" y="4346924"/>
                </a:lnTo>
                <a:lnTo>
                  <a:pt x="108014" y="4346924"/>
                </a:lnTo>
                <a:lnTo>
                  <a:pt x="108014" y="4356449"/>
                </a:lnTo>
                <a:close/>
                <a:moveTo>
                  <a:pt x="108014" y="4329494"/>
                </a:moveTo>
                <a:lnTo>
                  <a:pt x="0" y="4329494"/>
                </a:lnTo>
                <a:lnTo>
                  <a:pt x="0" y="4319969"/>
                </a:lnTo>
                <a:lnTo>
                  <a:pt x="108014" y="4319969"/>
                </a:lnTo>
                <a:lnTo>
                  <a:pt x="108014" y="4329494"/>
                </a:lnTo>
                <a:close/>
                <a:moveTo>
                  <a:pt x="108014" y="4275487"/>
                </a:moveTo>
                <a:lnTo>
                  <a:pt x="0" y="4275487"/>
                </a:lnTo>
                <a:lnTo>
                  <a:pt x="0" y="4265962"/>
                </a:lnTo>
                <a:lnTo>
                  <a:pt x="108014" y="4265962"/>
                </a:lnTo>
                <a:lnTo>
                  <a:pt x="108014" y="4275487"/>
                </a:lnTo>
                <a:close/>
                <a:moveTo>
                  <a:pt x="108014" y="4248436"/>
                </a:moveTo>
                <a:lnTo>
                  <a:pt x="0" y="4248436"/>
                </a:lnTo>
                <a:lnTo>
                  <a:pt x="0" y="4238911"/>
                </a:lnTo>
                <a:lnTo>
                  <a:pt x="108014" y="4238911"/>
                </a:lnTo>
                <a:lnTo>
                  <a:pt x="108014" y="4248436"/>
                </a:lnTo>
                <a:close/>
                <a:moveTo>
                  <a:pt x="108014" y="4221480"/>
                </a:moveTo>
                <a:lnTo>
                  <a:pt x="0" y="4221480"/>
                </a:lnTo>
                <a:lnTo>
                  <a:pt x="0" y="4211955"/>
                </a:lnTo>
                <a:lnTo>
                  <a:pt x="108014" y="4211955"/>
                </a:lnTo>
                <a:lnTo>
                  <a:pt x="108014" y="4221480"/>
                </a:lnTo>
                <a:close/>
                <a:moveTo>
                  <a:pt x="108014" y="4194524"/>
                </a:moveTo>
                <a:lnTo>
                  <a:pt x="0" y="4194524"/>
                </a:lnTo>
                <a:lnTo>
                  <a:pt x="0" y="4184999"/>
                </a:lnTo>
                <a:lnTo>
                  <a:pt x="108014" y="4184999"/>
                </a:lnTo>
                <a:lnTo>
                  <a:pt x="108014" y="4194524"/>
                </a:lnTo>
                <a:close/>
                <a:moveTo>
                  <a:pt x="108014" y="4167473"/>
                </a:moveTo>
                <a:lnTo>
                  <a:pt x="0" y="4167473"/>
                </a:lnTo>
                <a:lnTo>
                  <a:pt x="0" y="4157948"/>
                </a:lnTo>
                <a:lnTo>
                  <a:pt x="108014" y="4157948"/>
                </a:lnTo>
                <a:lnTo>
                  <a:pt x="108014" y="4167473"/>
                </a:lnTo>
                <a:close/>
                <a:moveTo>
                  <a:pt x="108014" y="4140518"/>
                </a:moveTo>
                <a:lnTo>
                  <a:pt x="0" y="4140518"/>
                </a:lnTo>
                <a:lnTo>
                  <a:pt x="0" y="4130993"/>
                </a:lnTo>
                <a:lnTo>
                  <a:pt x="108014" y="4130993"/>
                </a:lnTo>
                <a:lnTo>
                  <a:pt x="108014" y="4140518"/>
                </a:lnTo>
                <a:close/>
                <a:moveTo>
                  <a:pt x="108014" y="4113467"/>
                </a:moveTo>
                <a:lnTo>
                  <a:pt x="0" y="4113467"/>
                </a:lnTo>
                <a:lnTo>
                  <a:pt x="0" y="4103942"/>
                </a:lnTo>
                <a:lnTo>
                  <a:pt x="108014" y="4103942"/>
                </a:lnTo>
                <a:lnTo>
                  <a:pt x="108014" y="4113467"/>
                </a:lnTo>
                <a:close/>
                <a:moveTo>
                  <a:pt x="108014" y="4086511"/>
                </a:moveTo>
                <a:lnTo>
                  <a:pt x="0" y="4086511"/>
                </a:lnTo>
                <a:lnTo>
                  <a:pt x="0" y="4076986"/>
                </a:lnTo>
                <a:lnTo>
                  <a:pt x="108014" y="4076986"/>
                </a:lnTo>
                <a:lnTo>
                  <a:pt x="108014" y="4086511"/>
                </a:lnTo>
                <a:close/>
                <a:moveTo>
                  <a:pt x="108014" y="4059460"/>
                </a:moveTo>
                <a:lnTo>
                  <a:pt x="0" y="4059460"/>
                </a:lnTo>
                <a:lnTo>
                  <a:pt x="0" y="4049935"/>
                </a:lnTo>
                <a:lnTo>
                  <a:pt x="108014" y="4049935"/>
                </a:lnTo>
                <a:lnTo>
                  <a:pt x="108014" y="4059460"/>
                </a:lnTo>
                <a:close/>
                <a:moveTo>
                  <a:pt x="108014" y="4005453"/>
                </a:moveTo>
                <a:lnTo>
                  <a:pt x="0" y="4005453"/>
                </a:lnTo>
                <a:lnTo>
                  <a:pt x="0" y="3995928"/>
                </a:lnTo>
                <a:lnTo>
                  <a:pt x="108014" y="3995928"/>
                </a:lnTo>
                <a:lnTo>
                  <a:pt x="108014" y="4005453"/>
                </a:lnTo>
                <a:close/>
                <a:moveTo>
                  <a:pt x="108014" y="3978497"/>
                </a:moveTo>
                <a:lnTo>
                  <a:pt x="0" y="3978497"/>
                </a:lnTo>
                <a:lnTo>
                  <a:pt x="0" y="3968972"/>
                </a:lnTo>
                <a:lnTo>
                  <a:pt x="108014" y="3968972"/>
                </a:lnTo>
                <a:lnTo>
                  <a:pt x="108014" y="3978497"/>
                </a:lnTo>
                <a:close/>
                <a:moveTo>
                  <a:pt x="108014" y="3951446"/>
                </a:moveTo>
                <a:lnTo>
                  <a:pt x="0" y="3951446"/>
                </a:lnTo>
                <a:lnTo>
                  <a:pt x="0" y="3941921"/>
                </a:lnTo>
                <a:lnTo>
                  <a:pt x="108014" y="3941921"/>
                </a:lnTo>
                <a:lnTo>
                  <a:pt x="108014" y="3951446"/>
                </a:lnTo>
                <a:close/>
                <a:moveTo>
                  <a:pt x="108014" y="3924490"/>
                </a:moveTo>
                <a:lnTo>
                  <a:pt x="0" y="3924490"/>
                </a:lnTo>
                <a:lnTo>
                  <a:pt x="0" y="3914965"/>
                </a:lnTo>
                <a:lnTo>
                  <a:pt x="108014" y="3914965"/>
                </a:lnTo>
                <a:lnTo>
                  <a:pt x="108014" y="3924490"/>
                </a:lnTo>
                <a:close/>
                <a:moveTo>
                  <a:pt x="108014" y="3897440"/>
                </a:moveTo>
                <a:lnTo>
                  <a:pt x="0" y="3897440"/>
                </a:lnTo>
                <a:lnTo>
                  <a:pt x="0" y="3887915"/>
                </a:lnTo>
                <a:lnTo>
                  <a:pt x="108014" y="3887915"/>
                </a:lnTo>
                <a:lnTo>
                  <a:pt x="108014" y="3897440"/>
                </a:lnTo>
                <a:close/>
                <a:moveTo>
                  <a:pt x="108014" y="3870484"/>
                </a:moveTo>
                <a:lnTo>
                  <a:pt x="0" y="3870484"/>
                </a:lnTo>
                <a:lnTo>
                  <a:pt x="0" y="3860959"/>
                </a:lnTo>
                <a:lnTo>
                  <a:pt x="108014" y="3860959"/>
                </a:lnTo>
                <a:lnTo>
                  <a:pt x="108014" y="3870484"/>
                </a:lnTo>
                <a:close/>
                <a:moveTo>
                  <a:pt x="108014" y="3843528"/>
                </a:moveTo>
                <a:lnTo>
                  <a:pt x="0" y="3843528"/>
                </a:lnTo>
                <a:lnTo>
                  <a:pt x="0" y="3834003"/>
                </a:lnTo>
                <a:lnTo>
                  <a:pt x="108014" y="3834003"/>
                </a:lnTo>
                <a:lnTo>
                  <a:pt x="108014" y="3843528"/>
                </a:lnTo>
                <a:close/>
                <a:moveTo>
                  <a:pt x="108014" y="3816477"/>
                </a:moveTo>
                <a:lnTo>
                  <a:pt x="0" y="3816477"/>
                </a:lnTo>
                <a:lnTo>
                  <a:pt x="0" y="3806952"/>
                </a:lnTo>
                <a:lnTo>
                  <a:pt x="108014" y="3806952"/>
                </a:lnTo>
                <a:lnTo>
                  <a:pt x="108014" y="3816477"/>
                </a:lnTo>
                <a:close/>
                <a:moveTo>
                  <a:pt x="108014" y="3789521"/>
                </a:moveTo>
                <a:lnTo>
                  <a:pt x="0" y="3789521"/>
                </a:lnTo>
                <a:lnTo>
                  <a:pt x="0" y="3779996"/>
                </a:lnTo>
                <a:lnTo>
                  <a:pt x="108014" y="3779996"/>
                </a:lnTo>
                <a:lnTo>
                  <a:pt x="108014" y="3789521"/>
                </a:lnTo>
                <a:close/>
                <a:moveTo>
                  <a:pt x="108014" y="3735515"/>
                </a:moveTo>
                <a:lnTo>
                  <a:pt x="0" y="3735515"/>
                </a:lnTo>
                <a:lnTo>
                  <a:pt x="0" y="3725990"/>
                </a:lnTo>
                <a:lnTo>
                  <a:pt x="108014" y="3725990"/>
                </a:lnTo>
                <a:lnTo>
                  <a:pt x="108014" y="3735515"/>
                </a:lnTo>
                <a:close/>
                <a:moveTo>
                  <a:pt x="108014" y="3708464"/>
                </a:moveTo>
                <a:lnTo>
                  <a:pt x="0" y="3708464"/>
                </a:lnTo>
                <a:lnTo>
                  <a:pt x="0" y="3698939"/>
                </a:lnTo>
                <a:lnTo>
                  <a:pt x="108014" y="3698939"/>
                </a:lnTo>
                <a:lnTo>
                  <a:pt x="108014" y="3708464"/>
                </a:lnTo>
                <a:close/>
                <a:moveTo>
                  <a:pt x="108014" y="3681508"/>
                </a:moveTo>
                <a:lnTo>
                  <a:pt x="0" y="3681508"/>
                </a:lnTo>
                <a:lnTo>
                  <a:pt x="0" y="3671983"/>
                </a:lnTo>
                <a:lnTo>
                  <a:pt x="108014" y="3671983"/>
                </a:lnTo>
                <a:lnTo>
                  <a:pt x="108014" y="3681508"/>
                </a:lnTo>
                <a:close/>
                <a:moveTo>
                  <a:pt x="108014" y="3654457"/>
                </a:moveTo>
                <a:lnTo>
                  <a:pt x="0" y="3654457"/>
                </a:lnTo>
                <a:lnTo>
                  <a:pt x="0" y="3644932"/>
                </a:lnTo>
                <a:lnTo>
                  <a:pt x="108014" y="3644932"/>
                </a:lnTo>
                <a:lnTo>
                  <a:pt x="108014" y="3654457"/>
                </a:lnTo>
                <a:close/>
                <a:moveTo>
                  <a:pt x="108014" y="3627501"/>
                </a:moveTo>
                <a:lnTo>
                  <a:pt x="0" y="3627501"/>
                </a:lnTo>
                <a:lnTo>
                  <a:pt x="0" y="3617976"/>
                </a:lnTo>
                <a:lnTo>
                  <a:pt x="108014" y="3617976"/>
                </a:lnTo>
                <a:lnTo>
                  <a:pt x="108014" y="3627501"/>
                </a:lnTo>
                <a:close/>
                <a:moveTo>
                  <a:pt x="108014" y="3600450"/>
                </a:moveTo>
                <a:lnTo>
                  <a:pt x="0" y="3600450"/>
                </a:lnTo>
                <a:lnTo>
                  <a:pt x="0" y="3590925"/>
                </a:lnTo>
                <a:lnTo>
                  <a:pt x="108014" y="3590925"/>
                </a:lnTo>
                <a:lnTo>
                  <a:pt x="108014" y="3600450"/>
                </a:lnTo>
                <a:close/>
                <a:moveTo>
                  <a:pt x="108014" y="3573494"/>
                </a:moveTo>
                <a:lnTo>
                  <a:pt x="0" y="3573494"/>
                </a:lnTo>
                <a:lnTo>
                  <a:pt x="0" y="3563969"/>
                </a:lnTo>
                <a:lnTo>
                  <a:pt x="108014" y="3563969"/>
                </a:lnTo>
                <a:lnTo>
                  <a:pt x="108014" y="3573494"/>
                </a:lnTo>
                <a:close/>
                <a:moveTo>
                  <a:pt x="108014" y="3546444"/>
                </a:moveTo>
                <a:lnTo>
                  <a:pt x="0" y="3546444"/>
                </a:lnTo>
                <a:lnTo>
                  <a:pt x="0" y="3536919"/>
                </a:lnTo>
                <a:lnTo>
                  <a:pt x="108014" y="3536919"/>
                </a:lnTo>
                <a:lnTo>
                  <a:pt x="108014" y="3546444"/>
                </a:lnTo>
                <a:close/>
                <a:moveTo>
                  <a:pt x="108014" y="3519488"/>
                </a:moveTo>
                <a:lnTo>
                  <a:pt x="0" y="3519488"/>
                </a:lnTo>
                <a:lnTo>
                  <a:pt x="0" y="3509963"/>
                </a:lnTo>
                <a:lnTo>
                  <a:pt x="108014" y="3509963"/>
                </a:lnTo>
                <a:lnTo>
                  <a:pt x="108014" y="3519488"/>
                </a:lnTo>
                <a:close/>
                <a:moveTo>
                  <a:pt x="108014" y="3465481"/>
                </a:moveTo>
                <a:lnTo>
                  <a:pt x="0" y="3465481"/>
                </a:lnTo>
                <a:lnTo>
                  <a:pt x="0" y="3455956"/>
                </a:lnTo>
                <a:lnTo>
                  <a:pt x="108014" y="3455956"/>
                </a:lnTo>
                <a:lnTo>
                  <a:pt x="108014" y="3465481"/>
                </a:lnTo>
                <a:close/>
                <a:moveTo>
                  <a:pt x="108014" y="3438430"/>
                </a:moveTo>
                <a:lnTo>
                  <a:pt x="0" y="3438430"/>
                </a:lnTo>
                <a:lnTo>
                  <a:pt x="0" y="3428905"/>
                </a:lnTo>
                <a:lnTo>
                  <a:pt x="108014" y="3428905"/>
                </a:lnTo>
                <a:lnTo>
                  <a:pt x="108014" y="3438430"/>
                </a:lnTo>
                <a:close/>
                <a:moveTo>
                  <a:pt x="108014" y="3411474"/>
                </a:moveTo>
                <a:lnTo>
                  <a:pt x="0" y="3411474"/>
                </a:lnTo>
                <a:lnTo>
                  <a:pt x="0" y="3401949"/>
                </a:lnTo>
                <a:lnTo>
                  <a:pt x="108014" y="3401949"/>
                </a:lnTo>
                <a:lnTo>
                  <a:pt x="108014" y="3411474"/>
                </a:lnTo>
                <a:close/>
                <a:moveTo>
                  <a:pt x="108014" y="3384519"/>
                </a:moveTo>
                <a:lnTo>
                  <a:pt x="0" y="3384519"/>
                </a:lnTo>
                <a:lnTo>
                  <a:pt x="0" y="3374994"/>
                </a:lnTo>
                <a:lnTo>
                  <a:pt x="108014" y="3374994"/>
                </a:lnTo>
                <a:lnTo>
                  <a:pt x="108014" y="3384519"/>
                </a:lnTo>
                <a:close/>
                <a:moveTo>
                  <a:pt x="108014" y="3357467"/>
                </a:moveTo>
                <a:lnTo>
                  <a:pt x="0" y="3357467"/>
                </a:lnTo>
                <a:lnTo>
                  <a:pt x="0" y="3347942"/>
                </a:lnTo>
                <a:lnTo>
                  <a:pt x="108014" y="3347942"/>
                </a:lnTo>
                <a:lnTo>
                  <a:pt x="108014" y="3357467"/>
                </a:lnTo>
                <a:close/>
                <a:moveTo>
                  <a:pt x="108014" y="3330512"/>
                </a:moveTo>
                <a:lnTo>
                  <a:pt x="0" y="3330512"/>
                </a:lnTo>
                <a:lnTo>
                  <a:pt x="0" y="3320987"/>
                </a:lnTo>
                <a:lnTo>
                  <a:pt x="108014" y="3320987"/>
                </a:lnTo>
                <a:lnTo>
                  <a:pt x="108014" y="3330512"/>
                </a:lnTo>
                <a:close/>
                <a:moveTo>
                  <a:pt x="108014" y="3303461"/>
                </a:moveTo>
                <a:lnTo>
                  <a:pt x="0" y="3303461"/>
                </a:lnTo>
                <a:lnTo>
                  <a:pt x="0" y="3293936"/>
                </a:lnTo>
                <a:lnTo>
                  <a:pt x="108014" y="3293936"/>
                </a:lnTo>
                <a:lnTo>
                  <a:pt x="108014" y="3303461"/>
                </a:lnTo>
                <a:close/>
                <a:moveTo>
                  <a:pt x="108014" y="3276505"/>
                </a:moveTo>
                <a:lnTo>
                  <a:pt x="0" y="3276505"/>
                </a:lnTo>
                <a:lnTo>
                  <a:pt x="0" y="3266980"/>
                </a:lnTo>
                <a:lnTo>
                  <a:pt x="108014" y="3266980"/>
                </a:lnTo>
                <a:lnTo>
                  <a:pt x="108014" y="3276505"/>
                </a:lnTo>
                <a:close/>
                <a:moveTo>
                  <a:pt x="108014" y="3249454"/>
                </a:moveTo>
                <a:lnTo>
                  <a:pt x="0" y="3249454"/>
                </a:lnTo>
                <a:lnTo>
                  <a:pt x="0" y="3239929"/>
                </a:lnTo>
                <a:lnTo>
                  <a:pt x="108014" y="3239929"/>
                </a:lnTo>
                <a:lnTo>
                  <a:pt x="108014" y="3249454"/>
                </a:lnTo>
                <a:close/>
                <a:moveTo>
                  <a:pt x="108014" y="3195447"/>
                </a:moveTo>
                <a:lnTo>
                  <a:pt x="0" y="3195447"/>
                </a:lnTo>
                <a:lnTo>
                  <a:pt x="0" y="3185922"/>
                </a:lnTo>
                <a:lnTo>
                  <a:pt x="108014" y="3185922"/>
                </a:lnTo>
                <a:lnTo>
                  <a:pt x="108014" y="3195447"/>
                </a:lnTo>
                <a:close/>
                <a:moveTo>
                  <a:pt x="108014" y="3168491"/>
                </a:moveTo>
                <a:lnTo>
                  <a:pt x="0" y="3168491"/>
                </a:lnTo>
                <a:lnTo>
                  <a:pt x="0" y="3158966"/>
                </a:lnTo>
                <a:lnTo>
                  <a:pt x="108014" y="3158966"/>
                </a:lnTo>
                <a:lnTo>
                  <a:pt x="108014" y="3168491"/>
                </a:lnTo>
                <a:close/>
                <a:moveTo>
                  <a:pt x="108014" y="3141440"/>
                </a:moveTo>
                <a:lnTo>
                  <a:pt x="0" y="3141440"/>
                </a:lnTo>
                <a:lnTo>
                  <a:pt x="0" y="3131915"/>
                </a:lnTo>
                <a:lnTo>
                  <a:pt x="108014" y="3131915"/>
                </a:lnTo>
                <a:lnTo>
                  <a:pt x="108014" y="3141440"/>
                </a:lnTo>
                <a:close/>
                <a:moveTo>
                  <a:pt x="108014" y="3114485"/>
                </a:moveTo>
                <a:lnTo>
                  <a:pt x="0" y="3114485"/>
                </a:lnTo>
                <a:lnTo>
                  <a:pt x="0" y="3104960"/>
                </a:lnTo>
                <a:lnTo>
                  <a:pt x="108014" y="3104960"/>
                </a:lnTo>
                <a:lnTo>
                  <a:pt x="108014" y="3114485"/>
                </a:lnTo>
                <a:close/>
                <a:moveTo>
                  <a:pt x="108014" y="3087434"/>
                </a:moveTo>
                <a:lnTo>
                  <a:pt x="0" y="3087434"/>
                </a:lnTo>
                <a:lnTo>
                  <a:pt x="0" y="3077909"/>
                </a:lnTo>
                <a:lnTo>
                  <a:pt x="108014" y="3077909"/>
                </a:lnTo>
                <a:lnTo>
                  <a:pt x="108014" y="3087434"/>
                </a:lnTo>
                <a:close/>
                <a:moveTo>
                  <a:pt x="108014" y="3060478"/>
                </a:moveTo>
                <a:lnTo>
                  <a:pt x="0" y="3060478"/>
                </a:lnTo>
                <a:lnTo>
                  <a:pt x="0" y="3050953"/>
                </a:lnTo>
                <a:lnTo>
                  <a:pt x="108014" y="3050953"/>
                </a:lnTo>
                <a:lnTo>
                  <a:pt x="108014" y="3060478"/>
                </a:lnTo>
                <a:close/>
                <a:moveTo>
                  <a:pt x="108014" y="3033522"/>
                </a:moveTo>
                <a:lnTo>
                  <a:pt x="0" y="3033522"/>
                </a:lnTo>
                <a:lnTo>
                  <a:pt x="0" y="3023997"/>
                </a:lnTo>
                <a:lnTo>
                  <a:pt x="108014" y="3023997"/>
                </a:lnTo>
                <a:lnTo>
                  <a:pt x="108014" y="3033522"/>
                </a:lnTo>
                <a:close/>
                <a:moveTo>
                  <a:pt x="108014" y="3006471"/>
                </a:moveTo>
                <a:lnTo>
                  <a:pt x="0" y="3006471"/>
                </a:lnTo>
                <a:lnTo>
                  <a:pt x="0" y="2996946"/>
                </a:lnTo>
                <a:lnTo>
                  <a:pt x="108014" y="2996946"/>
                </a:lnTo>
                <a:lnTo>
                  <a:pt x="108014" y="3006471"/>
                </a:lnTo>
                <a:close/>
                <a:moveTo>
                  <a:pt x="108014" y="2979515"/>
                </a:moveTo>
                <a:lnTo>
                  <a:pt x="0" y="2979515"/>
                </a:lnTo>
                <a:lnTo>
                  <a:pt x="0" y="2969990"/>
                </a:lnTo>
                <a:lnTo>
                  <a:pt x="108014" y="2969990"/>
                </a:lnTo>
                <a:lnTo>
                  <a:pt x="108014" y="2979515"/>
                </a:lnTo>
                <a:close/>
                <a:moveTo>
                  <a:pt x="108014" y="2925509"/>
                </a:moveTo>
                <a:lnTo>
                  <a:pt x="0" y="2925509"/>
                </a:lnTo>
                <a:lnTo>
                  <a:pt x="0" y="2915984"/>
                </a:lnTo>
                <a:lnTo>
                  <a:pt x="108014" y="2915984"/>
                </a:lnTo>
                <a:lnTo>
                  <a:pt x="108014" y="2925509"/>
                </a:lnTo>
                <a:close/>
                <a:moveTo>
                  <a:pt x="108014" y="2898458"/>
                </a:moveTo>
                <a:lnTo>
                  <a:pt x="0" y="2898458"/>
                </a:lnTo>
                <a:lnTo>
                  <a:pt x="0" y="2888933"/>
                </a:lnTo>
                <a:lnTo>
                  <a:pt x="108014" y="2888933"/>
                </a:lnTo>
                <a:lnTo>
                  <a:pt x="108014" y="2898458"/>
                </a:lnTo>
                <a:close/>
                <a:moveTo>
                  <a:pt x="108014" y="2871502"/>
                </a:moveTo>
                <a:lnTo>
                  <a:pt x="0" y="2871502"/>
                </a:lnTo>
                <a:lnTo>
                  <a:pt x="0" y="2861977"/>
                </a:lnTo>
                <a:lnTo>
                  <a:pt x="108014" y="2861977"/>
                </a:lnTo>
                <a:lnTo>
                  <a:pt x="108014" y="2871502"/>
                </a:lnTo>
                <a:close/>
                <a:moveTo>
                  <a:pt x="108014" y="2844451"/>
                </a:moveTo>
                <a:lnTo>
                  <a:pt x="0" y="2844451"/>
                </a:lnTo>
                <a:lnTo>
                  <a:pt x="0" y="2834926"/>
                </a:lnTo>
                <a:lnTo>
                  <a:pt x="108014" y="2834926"/>
                </a:lnTo>
                <a:lnTo>
                  <a:pt x="108014" y="2844451"/>
                </a:lnTo>
                <a:close/>
                <a:moveTo>
                  <a:pt x="108014" y="2817495"/>
                </a:moveTo>
                <a:lnTo>
                  <a:pt x="0" y="2817495"/>
                </a:lnTo>
                <a:lnTo>
                  <a:pt x="0" y="2807970"/>
                </a:lnTo>
                <a:lnTo>
                  <a:pt x="108014" y="2807970"/>
                </a:lnTo>
                <a:lnTo>
                  <a:pt x="108014" y="2817495"/>
                </a:lnTo>
                <a:close/>
                <a:moveTo>
                  <a:pt x="108014" y="2790444"/>
                </a:moveTo>
                <a:lnTo>
                  <a:pt x="0" y="2790444"/>
                </a:lnTo>
                <a:lnTo>
                  <a:pt x="0" y="2780919"/>
                </a:lnTo>
                <a:lnTo>
                  <a:pt x="108014" y="2780919"/>
                </a:lnTo>
                <a:lnTo>
                  <a:pt x="108014" y="2790444"/>
                </a:lnTo>
                <a:close/>
                <a:moveTo>
                  <a:pt x="108014" y="2763488"/>
                </a:moveTo>
                <a:lnTo>
                  <a:pt x="0" y="2763488"/>
                </a:lnTo>
                <a:lnTo>
                  <a:pt x="0" y="2753963"/>
                </a:lnTo>
                <a:lnTo>
                  <a:pt x="108014" y="2753963"/>
                </a:lnTo>
                <a:lnTo>
                  <a:pt x="108014" y="2763488"/>
                </a:lnTo>
                <a:close/>
                <a:moveTo>
                  <a:pt x="108014" y="2736437"/>
                </a:moveTo>
                <a:lnTo>
                  <a:pt x="0" y="2736437"/>
                </a:lnTo>
                <a:lnTo>
                  <a:pt x="0" y="2726912"/>
                </a:lnTo>
                <a:lnTo>
                  <a:pt x="108014" y="2726912"/>
                </a:lnTo>
                <a:lnTo>
                  <a:pt x="108014" y="2736437"/>
                </a:lnTo>
                <a:close/>
                <a:moveTo>
                  <a:pt x="108014" y="2709482"/>
                </a:moveTo>
                <a:lnTo>
                  <a:pt x="0" y="2709482"/>
                </a:lnTo>
                <a:lnTo>
                  <a:pt x="0" y="2699957"/>
                </a:lnTo>
                <a:lnTo>
                  <a:pt x="108014" y="2699957"/>
                </a:lnTo>
                <a:lnTo>
                  <a:pt x="108014" y="2709482"/>
                </a:lnTo>
                <a:close/>
                <a:moveTo>
                  <a:pt x="108014" y="2655475"/>
                </a:moveTo>
                <a:lnTo>
                  <a:pt x="0" y="2655475"/>
                </a:lnTo>
                <a:lnTo>
                  <a:pt x="0" y="2645950"/>
                </a:lnTo>
                <a:lnTo>
                  <a:pt x="108014" y="2645950"/>
                </a:lnTo>
                <a:lnTo>
                  <a:pt x="108014" y="2655475"/>
                </a:lnTo>
                <a:close/>
                <a:moveTo>
                  <a:pt x="108014" y="2628424"/>
                </a:moveTo>
                <a:lnTo>
                  <a:pt x="0" y="2628424"/>
                </a:lnTo>
                <a:lnTo>
                  <a:pt x="0" y="2618899"/>
                </a:lnTo>
                <a:lnTo>
                  <a:pt x="108014" y="2618899"/>
                </a:lnTo>
                <a:lnTo>
                  <a:pt x="108014" y="2628424"/>
                </a:lnTo>
                <a:close/>
                <a:moveTo>
                  <a:pt x="108014" y="2601468"/>
                </a:moveTo>
                <a:lnTo>
                  <a:pt x="0" y="2601468"/>
                </a:lnTo>
                <a:lnTo>
                  <a:pt x="0" y="2591943"/>
                </a:lnTo>
                <a:lnTo>
                  <a:pt x="108014" y="2591943"/>
                </a:lnTo>
                <a:lnTo>
                  <a:pt x="108014" y="2601468"/>
                </a:lnTo>
                <a:close/>
                <a:moveTo>
                  <a:pt x="108014" y="2574512"/>
                </a:moveTo>
                <a:lnTo>
                  <a:pt x="0" y="2574512"/>
                </a:lnTo>
                <a:lnTo>
                  <a:pt x="0" y="2564987"/>
                </a:lnTo>
                <a:lnTo>
                  <a:pt x="108014" y="2564987"/>
                </a:lnTo>
                <a:lnTo>
                  <a:pt x="108014" y="2574512"/>
                </a:lnTo>
                <a:close/>
                <a:moveTo>
                  <a:pt x="108014" y="2547461"/>
                </a:moveTo>
                <a:lnTo>
                  <a:pt x="0" y="2547461"/>
                </a:lnTo>
                <a:lnTo>
                  <a:pt x="0" y="2537936"/>
                </a:lnTo>
                <a:lnTo>
                  <a:pt x="108014" y="2537936"/>
                </a:lnTo>
                <a:lnTo>
                  <a:pt x="108014" y="2547461"/>
                </a:lnTo>
                <a:close/>
                <a:moveTo>
                  <a:pt x="108014" y="2520506"/>
                </a:moveTo>
                <a:lnTo>
                  <a:pt x="0" y="2520506"/>
                </a:lnTo>
                <a:lnTo>
                  <a:pt x="0" y="2510981"/>
                </a:lnTo>
                <a:lnTo>
                  <a:pt x="108014" y="2510981"/>
                </a:lnTo>
                <a:lnTo>
                  <a:pt x="108014" y="2520506"/>
                </a:lnTo>
                <a:close/>
                <a:moveTo>
                  <a:pt x="108014" y="2493455"/>
                </a:moveTo>
                <a:lnTo>
                  <a:pt x="0" y="2493455"/>
                </a:lnTo>
                <a:lnTo>
                  <a:pt x="0" y="2483930"/>
                </a:lnTo>
                <a:lnTo>
                  <a:pt x="108014" y="2483930"/>
                </a:lnTo>
                <a:lnTo>
                  <a:pt x="108014" y="2493455"/>
                </a:lnTo>
                <a:close/>
                <a:moveTo>
                  <a:pt x="108014" y="2466499"/>
                </a:moveTo>
                <a:lnTo>
                  <a:pt x="0" y="2466499"/>
                </a:lnTo>
                <a:lnTo>
                  <a:pt x="0" y="2456974"/>
                </a:lnTo>
                <a:lnTo>
                  <a:pt x="108014" y="2456974"/>
                </a:lnTo>
                <a:lnTo>
                  <a:pt x="108014" y="2466499"/>
                </a:lnTo>
                <a:close/>
                <a:moveTo>
                  <a:pt x="108014" y="2439448"/>
                </a:moveTo>
                <a:lnTo>
                  <a:pt x="0" y="2439448"/>
                </a:lnTo>
                <a:lnTo>
                  <a:pt x="0" y="2429923"/>
                </a:lnTo>
                <a:lnTo>
                  <a:pt x="108014" y="2429923"/>
                </a:lnTo>
                <a:lnTo>
                  <a:pt x="108014" y="2439448"/>
                </a:lnTo>
                <a:close/>
                <a:moveTo>
                  <a:pt x="108014" y="2385441"/>
                </a:moveTo>
                <a:lnTo>
                  <a:pt x="0" y="2385441"/>
                </a:lnTo>
                <a:lnTo>
                  <a:pt x="0" y="2375916"/>
                </a:lnTo>
                <a:lnTo>
                  <a:pt x="108014" y="2375916"/>
                </a:lnTo>
                <a:lnTo>
                  <a:pt x="108014" y="2385441"/>
                </a:lnTo>
                <a:close/>
                <a:moveTo>
                  <a:pt x="108014" y="2358485"/>
                </a:moveTo>
                <a:lnTo>
                  <a:pt x="0" y="2358485"/>
                </a:lnTo>
                <a:lnTo>
                  <a:pt x="0" y="2348960"/>
                </a:lnTo>
                <a:lnTo>
                  <a:pt x="108014" y="2348960"/>
                </a:lnTo>
                <a:lnTo>
                  <a:pt x="108014" y="2358485"/>
                </a:lnTo>
                <a:close/>
                <a:moveTo>
                  <a:pt x="108014" y="2331434"/>
                </a:moveTo>
                <a:lnTo>
                  <a:pt x="0" y="2331434"/>
                </a:lnTo>
                <a:lnTo>
                  <a:pt x="0" y="2321909"/>
                </a:lnTo>
                <a:lnTo>
                  <a:pt x="108014" y="2321909"/>
                </a:lnTo>
                <a:lnTo>
                  <a:pt x="108014" y="2331434"/>
                </a:lnTo>
                <a:close/>
                <a:moveTo>
                  <a:pt x="108014" y="2304479"/>
                </a:moveTo>
                <a:lnTo>
                  <a:pt x="0" y="2304479"/>
                </a:lnTo>
                <a:lnTo>
                  <a:pt x="0" y="2294954"/>
                </a:lnTo>
                <a:lnTo>
                  <a:pt x="108014" y="2294954"/>
                </a:lnTo>
                <a:lnTo>
                  <a:pt x="108014" y="2304479"/>
                </a:lnTo>
                <a:close/>
                <a:moveTo>
                  <a:pt x="108014" y="2277428"/>
                </a:moveTo>
                <a:lnTo>
                  <a:pt x="0" y="2277428"/>
                </a:lnTo>
                <a:lnTo>
                  <a:pt x="0" y="2267903"/>
                </a:lnTo>
                <a:lnTo>
                  <a:pt x="108014" y="2267903"/>
                </a:lnTo>
                <a:lnTo>
                  <a:pt x="108014" y="2277428"/>
                </a:lnTo>
                <a:close/>
                <a:moveTo>
                  <a:pt x="108014" y="2250472"/>
                </a:moveTo>
                <a:lnTo>
                  <a:pt x="0" y="2250472"/>
                </a:lnTo>
                <a:lnTo>
                  <a:pt x="0" y="2240947"/>
                </a:lnTo>
                <a:lnTo>
                  <a:pt x="108014" y="2240947"/>
                </a:lnTo>
                <a:lnTo>
                  <a:pt x="108014" y="2250472"/>
                </a:lnTo>
                <a:close/>
                <a:moveTo>
                  <a:pt x="108014" y="2223516"/>
                </a:moveTo>
                <a:lnTo>
                  <a:pt x="0" y="2223516"/>
                </a:lnTo>
                <a:lnTo>
                  <a:pt x="0" y="2213991"/>
                </a:lnTo>
                <a:lnTo>
                  <a:pt x="108014" y="2213991"/>
                </a:lnTo>
                <a:lnTo>
                  <a:pt x="108014" y="2223516"/>
                </a:lnTo>
                <a:close/>
                <a:moveTo>
                  <a:pt x="108014" y="2196465"/>
                </a:moveTo>
                <a:lnTo>
                  <a:pt x="0" y="2196465"/>
                </a:lnTo>
                <a:lnTo>
                  <a:pt x="0" y="2186940"/>
                </a:lnTo>
                <a:lnTo>
                  <a:pt x="108014" y="2186940"/>
                </a:lnTo>
                <a:lnTo>
                  <a:pt x="108014" y="2196465"/>
                </a:lnTo>
                <a:close/>
                <a:moveTo>
                  <a:pt x="108014" y="2169509"/>
                </a:moveTo>
                <a:lnTo>
                  <a:pt x="0" y="2169509"/>
                </a:lnTo>
                <a:lnTo>
                  <a:pt x="0" y="2159984"/>
                </a:lnTo>
                <a:lnTo>
                  <a:pt x="108014" y="2159984"/>
                </a:lnTo>
                <a:lnTo>
                  <a:pt x="108014" y="2169509"/>
                </a:lnTo>
                <a:close/>
                <a:moveTo>
                  <a:pt x="108014" y="2115503"/>
                </a:moveTo>
                <a:lnTo>
                  <a:pt x="0" y="2115503"/>
                </a:lnTo>
                <a:lnTo>
                  <a:pt x="0" y="2105978"/>
                </a:lnTo>
                <a:lnTo>
                  <a:pt x="108014" y="2105978"/>
                </a:lnTo>
                <a:lnTo>
                  <a:pt x="108014" y="2115503"/>
                </a:lnTo>
                <a:close/>
                <a:moveTo>
                  <a:pt x="108014" y="2088452"/>
                </a:moveTo>
                <a:lnTo>
                  <a:pt x="0" y="2088452"/>
                </a:lnTo>
                <a:lnTo>
                  <a:pt x="0" y="2078927"/>
                </a:lnTo>
                <a:lnTo>
                  <a:pt x="108014" y="2078927"/>
                </a:lnTo>
                <a:lnTo>
                  <a:pt x="108014" y="2088452"/>
                </a:lnTo>
                <a:close/>
                <a:moveTo>
                  <a:pt x="108014" y="2061496"/>
                </a:moveTo>
                <a:lnTo>
                  <a:pt x="0" y="2061496"/>
                </a:lnTo>
                <a:lnTo>
                  <a:pt x="0" y="2051971"/>
                </a:lnTo>
                <a:lnTo>
                  <a:pt x="108014" y="2051971"/>
                </a:lnTo>
                <a:lnTo>
                  <a:pt x="108014" y="2061496"/>
                </a:lnTo>
                <a:close/>
                <a:moveTo>
                  <a:pt x="108014" y="2034445"/>
                </a:moveTo>
                <a:lnTo>
                  <a:pt x="0" y="2034445"/>
                </a:lnTo>
                <a:lnTo>
                  <a:pt x="0" y="2024920"/>
                </a:lnTo>
                <a:lnTo>
                  <a:pt x="108014" y="2024920"/>
                </a:lnTo>
                <a:lnTo>
                  <a:pt x="108014" y="2034445"/>
                </a:lnTo>
                <a:close/>
                <a:moveTo>
                  <a:pt x="108014" y="2007489"/>
                </a:moveTo>
                <a:lnTo>
                  <a:pt x="0" y="2007489"/>
                </a:lnTo>
                <a:lnTo>
                  <a:pt x="0" y="1997964"/>
                </a:lnTo>
                <a:lnTo>
                  <a:pt x="108014" y="1997964"/>
                </a:lnTo>
                <a:lnTo>
                  <a:pt x="108014" y="2007489"/>
                </a:lnTo>
                <a:close/>
                <a:moveTo>
                  <a:pt x="108014" y="1980438"/>
                </a:moveTo>
                <a:lnTo>
                  <a:pt x="0" y="1980438"/>
                </a:lnTo>
                <a:lnTo>
                  <a:pt x="0" y="1970913"/>
                </a:lnTo>
                <a:lnTo>
                  <a:pt x="108014" y="1970913"/>
                </a:lnTo>
                <a:lnTo>
                  <a:pt x="108014" y="1980438"/>
                </a:lnTo>
                <a:close/>
                <a:moveTo>
                  <a:pt x="108014" y="1953482"/>
                </a:moveTo>
                <a:lnTo>
                  <a:pt x="0" y="1953482"/>
                </a:lnTo>
                <a:lnTo>
                  <a:pt x="0" y="1943957"/>
                </a:lnTo>
                <a:lnTo>
                  <a:pt x="108014" y="1943957"/>
                </a:lnTo>
                <a:lnTo>
                  <a:pt x="108014" y="1953482"/>
                </a:lnTo>
                <a:close/>
                <a:moveTo>
                  <a:pt x="108014" y="1926431"/>
                </a:moveTo>
                <a:lnTo>
                  <a:pt x="0" y="1926431"/>
                </a:lnTo>
                <a:lnTo>
                  <a:pt x="0" y="1916906"/>
                </a:lnTo>
                <a:lnTo>
                  <a:pt x="108014" y="1916906"/>
                </a:lnTo>
                <a:lnTo>
                  <a:pt x="108014" y="1926431"/>
                </a:lnTo>
                <a:close/>
                <a:moveTo>
                  <a:pt x="108014" y="1899476"/>
                </a:moveTo>
                <a:lnTo>
                  <a:pt x="0" y="1899476"/>
                </a:lnTo>
                <a:lnTo>
                  <a:pt x="0" y="1889951"/>
                </a:lnTo>
                <a:lnTo>
                  <a:pt x="108014" y="1889951"/>
                </a:lnTo>
                <a:lnTo>
                  <a:pt x="108014" y="1899476"/>
                </a:lnTo>
                <a:close/>
                <a:moveTo>
                  <a:pt x="108014" y="1845469"/>
                </a:moveTo>
                <a:lnTo>
                  <a:pt x="0" y="1845469"/>
                </a:lnTo>
                <a:lnTo>
                  <a:pt x="0" y="1835944"/>
                </a:lnTo>
                <a:lnTo>
                  <a:pt x="108014" y="1835944"/>
                </a:lnTo>
                <a:lnTo>
                  <a:pt x="108014" y="1845469"/>
                </a:lnTo>
                <a:close/>
                <a:moveTo>
                  <a:pt x="108014" y="1818418"/>
                </a:moveTo>
                <a:lnTo>
                  <a:pt x="0" y="1818418"/>
                </a:lnTo>
                <a:lnTo>
                  <a:pt x="0" y="1808893"/>
                </a:lnTo>
                <a:lnTo>
                  <a:pt x="108014" y="1808893"/>
                </a:lnTo>
                <a:lnTo>
                  <a:pt x="108014" y="1818418"/>
                </a:lnTo>
                <a:close/>
                <a:moveTo>
                  <a:pt x="108014" y="1791462"/>
                </a:moveTo>
                <a:lnTo>
                  <a:pt x="0" y="1791462"/>
                </a:lnTo>
                <a:lnTo>
                  <a:pt x="0" y="1781937"/>
                </a:lnTo>
                <a:lnTo>
                  <a:pt x="108014" y="1781937"/>
                </a:lnTo>
                <a:lnTo>
                  <a:pt x="108014" y="1791462"/>
                </a:lnTo>
                <a:close/>
                <a:moveTo>
                  <a:pt x="108014" y="1764506"/>
                </a:moveTo>
                <a:lnTo>
                  <a:pt x="0" y="1764506"/>
                </a:lnTo>
                <a:lnTo>
                  <a:pt x="0" y="1754981"/>
                </a:lnTo>
                <a:lnTo>
                  <a:pt x="108014" y="1754981"/>
                </a:lnTo>
                <a:lnTo>
                  <a:pt x="108014" y="1764506"/>
                </a:lnTo>
                <a:close/>
                <a:moveTo>
                  <a:pt x="108014" y="1737455"/>
                </a:moveTo>
                <a:lnTo>
                  <a:pt x="0" y="1737455"/>
                </a:lnTo>
                <a:lnTo>
                  <a:pt x="0" y="1727930"/>
                </a:lnTo>
                <a:lnTo>
                  <a:pt x="108014" y="1727930"/>
                </a:lnTo>
                <a:lnTo>
                  <a:pt x="108014" y="1737455"/>
                </a:lnTo>
                <a:close/>
                <a:moveTo>
                  <a:pt x="108014" y="1710500"/>
                </a:moveTo>
                <a:lnTo>
                  <a:pt x="0" y="1710500"/>
                </a:lnTo>
                <a:lnTo>
                  <a:pt x="0" y="1700975"/>
                </a:lnTo>
                <a:lnTo>
                  <a:pt x="108014" y="1700975"/>
                </a:lnTo>
                <a:lnTo>
                  <a:pt x="108014" y="1710500"/>
                </a:lnTo>
                <a:close/>
                <a:moveTo>
                  <a:pt x="108014" y="1683449"/>
                </a:moveTo>
                <a:lnTo>
                  <a:pt x="0" y="1683449"/>
                </a:lnTo>
                <a:lnTo>
                  <a:pt x="0" y="1673924"/>
                </a:lnTo>
                <a:lnTo>
                  <a:pt x="108014" y="1673924"/>
                </a:lnTo>
                <a:lnTo>
                  <a:pt x="108014" y="1683449"/>
                </a:lnTo>
                <a:close/>
                <a:moveTo>
                  <a:pt x="108014" y="1656493"/>
                </a:moveTo>
                <a:lnTo>
                  <a:pt x="0" y="1656493"/>
                </a:lnTo>
                <a:lnTo>
                  <a:pt x="0" y="1646968"/>
                </a:lnTo>
                <a:lnTo>
                  <a:pt x="108014" y="1646968"/>
                </a:lnTo>
                <a:lnTo>
                  <a:pt x="108014" y="1656493"/>
                </a:lnTo>
                <a:close/>
                <a:moveTo>
                  <a:pt x="108014" y="1629442"/>
                </a:moveTo>
                <a:lnTo>
                  <a:pt x="0" y="1629442"/>
                </a:lnTo>
                <a:lnTo>
                  <a:pt x="0" y="1619917"/>
                </a:lnTo>
                <a:lnTo>
                  <a:pt x="108014" y="1619917"/>
                </a:lnTo>
                <a:lnTo>
                  <a:pt x="108014" y="1629442"/>
                </a:lnTo>
                <a:close/>
                <a:moveTo>
                  <a:pt x="108014" y="1575435"/>
                </a:moveTo>
                <a:lnTo>
                  <a:pt x="0" y="1575435"/>
                </a:lnTo>
                <a:lnTo>
                  <a:pt x="0" y="1565910"/>
                </a:lnTo>
                <a:lnTo>
                  <a:pt x="108014" y="1565910"/>
                </a:lnTo>
                <a:lnTo>
                  <a:pt x="108014" y="1575435"/>
                </a:lnTo>
                <a:close/>
                <a:moveTo>
                  <a:pt x="108014" y="1548479"/>
                </a:moveTo>
                <a:lnTo>
                  <a:pt x="0" y="1548479"/>
                </a:lnTo>
                <a:lnTo>
                  <a:pt x="0" y="1538954"/>
                </a:lnTo>
                <a:lnTo>
                  <a:pt x="108014" y="1538954"/>
                </a:lnTo>
                <a:lnTo>
                  <a:pt x="108014" y="1548479"/>
                </a:lnTo>
                <a:close/>
                <a:moveTo>
                  <a:pt x="108014" y="1521524"/>
                </a:moveTo>
                <a:lnTo>
                  <a:pt x="0" y="1521524"/>
                </a:lnTo>
                <a:lnTo>
                  <a:pt x="0" y="1511999"/>
                </a:lnTo>
                <a:lnTo>
                  <a:pt x="108014" y="1511999"/>
                </a:lnTo>
                <a:lnTo>
                  <a:pt x="108014" y="1521524"/>
                </a:lnTo>
                <a:close/>
                <a:moveTo>
                  <a:pt x="108014" y="1494473"/>
                </a:moveTo>
                <a:lnTo>
                  <a:pt x="0" y="1494473"/>
                </a:lnTo>
                <a:lnTo>
                  <a:pt x="0" y="1484948"/>
                </a:lnTo>
                <a:lnTo>
                  <a:pt x="108014" y="1484948"/>
                </a:lnTo>
                <a:lnTo>
                  <a:pt x="108014" y="1494473"/>
                </a:lnTo>
                <a:close/>
                <a:moveTo>
                  <a:pt x="108014" y="1467517"/>
                </a:moveTo>
                <a:lnTo>
                  <a:pt x="0" y="1467517"/>
                </a:lnTo>
                <a:lnTo>
                  <a:pt x="0" y="1457992"/>
                </a:lnTo>
                <a:lnTo>
                  <a:pt x="108014" y="1457992"/>
                </a:lnTo>
                <a:lnTo>
                  <a:pt x="108014" y="1467517"/>
                </a:lnTo>
                <a:close/>
                <a:moveTo>
                  <a:pt x="108014" y="1440466"/>
                </a:moveTo>
                <a:lnTo>
                  <a:pt x="0" y="1440466"/>
                </a:lnTo>
                <a:lnTo>
                  <a:pt x="0" y="1430941"/>
                </a:lnTo>
                <a:lnTo>
                  <a:pt x="108014" y="1430941"/>
                </a:lnTo>
                <a:lnTo>
                  <a:pt x="108014" y="1440466"/>
                </a:lnTo>
                <a:close/>
                <a:moveTo>
                  <a:pt x="108014" y="1413510"/>
                </a:moveTo>
                <a:lnTo>
                  <a:pt x="0" y="1413510"/>
                </a:lnTo>
                <a:lnTo>
                  <a:pt x="0" y="1403985"/>
                </a:lnTo>
                <a:lnTo>
                  <a:pt x="108014" y="1403985"/>
                </a:lnTo>
                <a:lnTo>
                  <a:pt x="108014" y="1413510"/>
                </a:lnTo>
                <a:close/>
                <a:moveTo>
                  <a:pt x="108014" y="1386459"/>
                </a:moveTo>
                <a:lnTo>
                  <a:pt x="0" y="1386459"/>
                </a:lnTo>
                <a:lnTo>
                  <a:pt x="0" y="1376934"/>
                </a:lnTo>
                <a:lnTo>
                  <a:pt x="108014" y="1376934"/>
                </a:lnTo>
                <a:lnTo>
                  <a:pt x="108014" y="1386459"/>
                </a:lnTo>
                <a:close/>
                <a:moveTo>
                  <a:pt x="108014" y="1359503"/>
                </a:moveTo>
                <a:lnTo>
                  <a:pt x="0" y="1359503"/>
                </a:lnTo>
                <a:lnTo>
                  <a:pt x="0" y="1349978"/>
                </a:lnTo>
                <a:lnTo>
                  <a:pt x="108014" y="1349978"/>
                </a:lnTo>
                <a:lnTo>
                  <a:pt x="108014" y="1359503"/>
                </a:lnTo>
                <a:close/>
                <a:moveTo>
                  <a:pt x="108014" y="1305497"/>
                </a:moveTo>
                <a:lnTo>
                  <a:pt x="0" y="1305497"/>
                </a:lnTo>
                <a:lnTo>
                  <a:pt x="0" y="1295972"/>
                </a:lnTo>
                <a:lnTo>
                  <a:pt x="108014" y="1295972"/>
                </a:lnTo>
                <a:lnTo>
                  <a:pt x="108014" y="1305497"/>
                </a:lnTo>
                <a:close/>
                <a:moveTo>
                  <a:pt x="108014" y="1278446"/>
                </a:moveTo>
                <a:lnTo>
                  <a:pt x="0" y="1278446"/>
                </a:lnTo>
                <a:lnTo>
                  <a:pt x="0" y="1268921"/>
                </a:lnTo>
                <a:lnTo>
                  <a:pt x="108014" y="1268921"/>
                </a:lnTo>
                <a:lnTo>
                  <a:pt x="108014" y="1278446"/>
                </a:lnTo>
                <a:close/>
                <a:moveTo>
                  <a:pt x="108014" y="1251490"/>
                </a:moveTo>
                <a:lnTo>
                  <a:pt x="0" y="1251490"/>
                </a:lnTo>
                <a:lnTo>
                  <a:pt x="0" y="1241965"/>
                </a:lnTo>
                <a:lnTo>
                  <a:pt x="108014" y="1241965"/>
                </a:lnTo>
                <a:lnTo>
                  <a:pt x="108014" y="1251490"/>
                </a:lnTo>
                <a:close/>
                <a:moveTo>
                  <a:pt x="108014" y="1224439"/>
                </a:moveTo>
                <a:lnTo>
                  <a:pt x="0" y="1224439"/>
                </a:lnTo>
                <a:lnTo>
                  <a:pt x="0" y="1214914"/>
                </a:lnTo>
                <a:lnTo>
                  <a:pt x="108014" y="1214914"/>
                </a:lnTo>
                <a:lnTo>
                  <a:pt x="108014" y="1224439"/>
                </a:lnTo>
                <a:close/>
                <a:moveTo>
                  <a:pt x="108014" y="1197483"/>
                </a:moveTo>
                <a:lnTo>
                  <a:pt x="0" y="1197483"/>
                </a:lnTo>
                <a:lnTo>
                  <a:pt x="0" y="1187958"/>
                </a:lnTo>
                <a:lnTo>
                  <a:pt x="108014" y="1187958"/>
                </a:lnTo>
                <a:lnTo>
                  <a:pt x="108014" y="1197483"/>
                </a:lnTo>
                <a:close/>
                <a:moveTo>
                  <a:pt x="108014" y="1170432"/>
                </a:moveTo>
                <a:lnTo>
                  <a:pt x="0" y="1170432"/>
                </a:lnTo>
                <a:lnTo>
                  <a:pt x="0" y="1160907"/>
                </a:lnTo>
                <a:lnTo>
                  <a:pt x="108014" y="1160907"/>
                </a:lnTo>
                <a:lnTo>
                  <a:pt x="108014" y="1170432"/>
                </a:lnTo>
                <a:close/>
                <a:moveTo>
                  <a:pt x="108014" y="1143476"/>
                </a:moveTo>
                <a:lnTo>
                  <a:pt x="0" y="1143476"/>
                </a:lnTo>
                <a:lnTo>
                  <a:pt x="0" y="1133951"/>
                </a:lnTo>
                <a:lnTo>
                  <a:pt x="108014" y="1133951"/>
                </a:lnTo>
                <a:lnTo>
                  <a:pt x="108014" y="1143476"/>
                </a:lnTo>
                <a:close/>
                <a:moveTo>
                  <a:pt x="108014" y="1116425"/>
                </a:moveTo>
                <a:lnTo>
                  <a:pt x="0" y="1116425"/>
                </a:lnTo>
                <a:lnTo>
                  <a:pt x="0" y="1106900"/>
                </a:lnTo>
                <a:lnTo>
                  <a:pt x="108014" y="1106900"/>
                </a:lnTo>
                <a:lnTo>
                  <a:pt x="108014" y="1116425"/>
                </a:lnTo>
                <a:close/>
                <a:moveTo>
                  <a:pt x="108014" y="1089470"/>
                </a:moveTo>
                <a:lnTo>
                  <a:pt x="0" y="1089470"/>
                </a:lnTo>
                <a:lnTo>
                  <a:pt x="0" y="1079945"/>
                </a:lnTo>
                <a:lnTo>
                  <a:pt x="108014" y="1079945"/>
                </a:lnTo>
                <a:lnTo>
                  <a:pt x="108014" y="1089470"/>
                </a:lnTo>
                <a:close/>
                <a:moveTo>
                  <a:pt x="108014" y="1035463"/>
                </a:moveTo>
                <a:lnTo>
                  <a:pt x="0" y="1035463"/>
                </a:lnTo>
                <a:lnTo>
                  <a:pt x="0" y="1025938"/>
                </a:lnTo>
                <a:lnTo>
                  <a:pt x="108014" y="1025938"/>
                </a:lnTo>
                <a:lnTo>
                  <a:pt x="108014" y="1035463"/>
                </a:lnTo>
                <a:close/>
                <a:moveTo>
                  <a:pt x="108014" y="1008507"/>
                </a:moveTo>
                <a:lnTo>
                  <a:pt x="0" y="1008507"/>
                </a:lnTo>
                <a:lnTo>
                  <a:pt x="0" y="998982"/>
                </a:lnTo>
                <a:lnTo>
                  <a:pt x="108014" y="998982"/>
                </a:lnTo>
                <a:lnTo>
                  <a:pt x="108014" y="1008507"/>
                </a:lnTo>
                <a:close/>
                <a:moveTo>
                  <a:pt x="108014" y="981456"/>
                </a:moveTo>
                <a:lnTo>
                  <a:pt x="0" y="981456"/>
                </a:lnTo>
                <a:lnTo>
                  <a:pt x="0" y="971931"/>
                </a:lnTo>
                <a:lnTo>
                  <a:pt x="108014" y="971931"/>
                </a:lnTo>
                <a:lnTo>
                  <a:pt x="108014" y="981456"/>
                </a:lnTo>
                <a:close/>
                <a:moveTo>
                  <a:pt x="108014" y="954500"/>
                </a:moveTo>
                <a:lnTo>
                  <a:pt x="0" y="954500"/>
                </a:lnTo>
                <a:lnTo>
                  <a:pt x="0" y="944975"/>
                </a:lnTo>
                <a:lnTo>
                  <a:pt x="108014" y="944975"/>
                </a:lnTo>
                <a:lnTo>
                  <a:pt x="108014" y="954500"/>
                </a:lnTo>
                <a:close/>
                <a:moveTo>
                  <a:pt x="108014" y="927449"/>
                </a:moveTo>
                <a:lnTo>
                  <a:pt x="0" y="927449"/>
                </a:lnTo>
                <a:lnTo>
                  <a:pt x="0" y="917924"/>
                </a:lnTo>
                <a:lnTo>
                  <a:pt x="108014" y="917924"/>
                </a:lnTo>
                <a:lnTo>
                  <a:pt x="108014" y="927449"/>
                </a:lnTo>
                <a:close/>
                <a:moveTo>
                  <a:pt x="108014" y="900494"/>
                </a:moveTo>
                <a:lnTo>
                  <a:pt x="0" y="900494"/>
                </a:lnTo>
                <a:lnTo>
                  <a:pt x="0" y="890969"/>
                </a:lnTo>
                <a:lnTo>
                  <a:pt x="108014" y="890969"/>
                </a:lnTo>
                <a:lnTo>
                  <a:pt x="108014" y="900494"/>
                </a:lnTo>
                <a:close/>
                <a:moveTo>
                  <a:pt x="108014" y="873443"/>
                </a:moveTo>
                <a:lnTo>
                  <a:pt x="0" y="873443"/>
                </a:lnTo>
                <a:lnTo>
                  <a:pt x="0" y="863918"/>
                </a:lnTo>
                <a:lnTo>
                  <a:pt x="108014" y="863918"/>
                </a:lnTo>
                <a:lnTo>
                  <a:pt x="108014" y="873443"/>
                </a:lnTo>
                <a:close/>
                <a:moveTo>
                  <a:pt x="108014" y="846487"/>
                </a:moveTo>
                <a:lnTo>
                  <a:pt x="0" y="846487"/>
                </a:lnTo>
                <a:lnTo>
                  <a:pt x="0" y="836962"/>
                </a:lnTo>
                <a:lnTo>
                  <a:pt x="108014" y="836962"/>
                </a:lnTo>
                <a:lnTo>
                  <a:pt x="108014" y="846487"/>
                </a:lnTo>
                <a:close/>
                <a:moveTo>
                  <a:pt x="108014" y="819436"/>
                </a:moveTo>
                <a:lnTo>
                  <a:pt x="0" y="819436"/>
                </a:lnTo>
                <a:lnTo>
                  <a:pt x="0" y="809911"/>
                </a:lnTo>
                <a:lnTo>
                  <a:pt x="108014" y="809911"/>
                </a:lnTo>
                <a:lnTo>
                  <a:pt x="108014" y="819436"/>
                </a:lnTo>
                <a:close/>
                <a:moveTo>
                  <a:pt x="108014" y="765429"/>
                </a:moveTo>
                <a:lnTo>
                  <a:pt x="0" y="765429"/>
                </a:lnTo>
                <a:lnTo>
                  <a:pt x="0" y="755904"/>
                </a:lnTo>
                <a:lnTo>
                  <a:pt x="108014" y="755904"/>
                </a:lnTo>
                <a:lnTo>
                  <a:pt x="108014" y="765429"/>
                </a:lnTo>
                <a:close/>
                <a:moveTo>
                  <a:pt x="108014" y="738473"/>
                </a:moveTo>
                <a:lnTo>
                  <a:pt x="0" y="738473"/>
                </a:lnTo>
                <a:lnTo>
                  <a:pt x="0" y="728948"/>
                </a:lnTo>
                <a:lnTo>
                  <a:pt x="108014" y="728948"/>
                </a:lnTo>
                <a:lnTo>
                  <a:pt x="108014" y="738473"/>
                </a:lnTo>
                <a:close/>
                <a:moveTo>
                  <a:pt x="108014" y="711518"/>
                </a:moveTo>
                <a:lnTo>
                  <a:pt x="0" y="711518"/>
                </a:lnTo>
                <a:lnTo>
                  <a:pt x="0" y="701993"/>
                </a:lnTo>
                <a:lnTo>
                  <a:pt x="108014" y="701993"/>
                </a:lnTo>
                <a:lnTo>
                  <a:pt x="108014" y="711518"/>
                </a:lnTo>
                <a:close/>
                <a:moveTo>
                  <a:pt x="108014" y="684467"/>
                </a:moveTo>
                <a:lnTo>
                  <a:pt x="0" y="684467"/>
                </a:lnTo>
                <a:lnTo>
                  <a:pt x="0" y="674942"/>
                </a:lnTo>
                <a:lnTo>
                  <a:pt x="108014" y="674942"/>
                </a:lnTo>
                <a:lnTo>
                  <a:pt x="108014" y="684467"/>
                </a:lnTo>
                <a:close/>
                <a:moveTo>
                  <a:pt x="108014" y="657511"/>
                </a:moveTo>
                <a:lnTo>
                  <a:pt x="0" y="657511"/>
                </a:lnTo>
                <a:lnTo>
                  <a:pt x="0" y="647986"/>
                </a:lnTo>
                <a:lnTo>
                  <a:pt x="108014" y="647986"/>
                </a:lnTo>
                <a:lnTo>
                  <a:pt x="108014" y="657511"/>
                </a:lnTo>
                <a:close/>
                <a:moveTo>
                  <a:pt x="108014" y="630460"/>
                </a:moveTo>
                <a:lnTo>
                  <a:pt x="0" y="630460"/>
                </a:lnTo>
                <a:lnTo>
                  <a:pt x="0" y="620935"/>
                </a:lnTo>
                <a:lnTo>
                  <a:pt x="108014" y="620935"/>
                </a:lnTo>
                <a:lnTo>
                  <a:pt x="108014" y="630460"/>
                </a:lnTo>
                <a:close/>
                <a:moveTo>
                  <a:pt x="108014" y="603504"/>
                </a:moveTo>
                <a:lnTo>
                  <a:pt x="0" y="603504"/>
                </a:lnTo>
                <a:lnTo>
                  <a:pt x="0" y="593979"/>
                </a:lnTo>
                <a:lnTo>
                  <a:pt x="108014" y="593979"/>
                </a:lnTo>
                <a:lnTo>
                  <a:pt x="108014" y="603504"/>
                </a:lnTo>
                <a:close/>
                <a:moveTo>
                  <a:pt x="108014" y="576453"/>
                </a:moveTo>
                <a:lnTo>
                  <a:pt x="0" y="576453"/>
                </a:lnTo>
                <a:lnTo>
                  <a:pt x="0" y="566928"/>
                </a:lnTo>
                <a:lnTo>
                  <a:pt x="108014" y="566928"/>
                </a:lnTo>
                <a:lnTo>
                  <a:pt x="108014" y="576453"/>
                </a:lnTo>
                <a:close/>
                <a:moveTo>
                  <a:pt x="108014" y="549497"/>
                </a:moveTo>
                <a:lnTo>
                  <a:pt x="0" y="549497"/>
                </a:lnTo>
                <a:lnTo>
                  <a:pt x="0" y="539972"/>
                </a:lnTo>
                <a:lnTo>
                  <a:pt x="108014" y="539972"/>
                </a:lnTo>
                <a:lnTo>
                  <a:pt x="108014" y="549497"/>
                </a:lnTo>
                <a:close/>
                <a:moveTo>
                  <a:pt x="108014" y="495491"/>
                </a:moveTo>
                <a:lnTo>
                  <a:pt x="0" y="495491"/>
                </a:lnTo>
                <a:lnTo>
                  <a:pt x="0" y="485966"/>
                </a:lnTo>
                <a:lnTo>
                  <a:pt x="108014" y="485966"/>
                </a:lnTo>
                <a:lnTo>
                  <a:pt x="108014" y="495491"/>
                </a:lnTo>
                <a:close/>
                <a:moveTo>
                  <a:pt x="108014" y="468440"/>
                </a:moveTo>
                <a:lnTo>
                  <a:pt x="0" y="468440"/>
                </a:lnTo>
                <a:lnTo>
                  <a:pt x="0" y="458915"/>
                </a:lnTo>
                <a:lnTo>
                  <a:pt x="108014" y="458915"/>
                </a:lnTo>
                <a:lnTo>
                  <a:pt x="108014" y="468440"/>
                </a:lnTo>
                <a:close/>
                <a:moveTo>
                  <a:pt x="108014" y="441484"/>
                </a:moveTo>
                <a:lnTo>
                  <a:pt x="0" y="441484"/>
                </a:lnTo>
                <a:lnTo>
                  <a:pt x="0" y="431959"/>
                </a:lnTo>
                <a:lnTo>
                  <a:pt x="108014" y="431959"/>
                </a:lnTo>
                <a:lnTo>
                  <a:pt x="108014" y="441484"/>
                </a:lnTo>
                <a:close/>
                <a:moveTo>
                  <a:pt x="108014" y="414433"/>
                </a:moveTo>
                <a:lnTo>
                  <a:pt x="0" y="414433"/>
                </a:lnTo>
                <a:lnTo>
                  <a:pt x="0" y="404908"/>
                </a:lnTo>
                <a:lnTo>
                  <a:pt x="108014" y="404908"/>
                </a:lnTo>
                <a:lnTo>
                  <a:pt x="108014" y="414433"/>
                </a:lnTo>
                <a:close/>
                <a:moveTo>
                  <a:pt x="108014" y="387477"/>
                </a:moveTo>
                <a:lnTo>
                  <a:pt x="0" y="387477"/>
                </a:lnTo>
                <a:lnTo>
                  <a:pt x="0" y="377952"/>
                </a:lnTo>
                <a:lnTo>
                  <a:pt x="108014" y="377952"/>
                </a:lnTo>
                <a:lnTo>
                  <a:pt x="108014" y="387477"/>
                </a:lnTo>
                <a:close/>
                <a:moveTo>
                  <a:pt x="108014" y="360521"/>
                </a:moveTo>
                <a:lnTo>
                  <a:pt x="0" y="360521"/>
                </a:lnTo>
                <a:lnTo>
                  <a:pt x="0" y="350996"/>
                </a:lnTo>
                <a:lnTo>
                  <a:pt x="108014" y="350996"/>
                </a:lnTo>
                <a:lnTo>
                  <a:pt x="108014" y="360521"/>
                </a:lnTo>
                <a:close/>
                <a:moveTo>
                  <a:pt x="108014" y="333470"/>
                </a:moveTo>
                <a:lnTo>
                  <a:pt x="0" y="333470"/>
                </a:lnTo>
                <a:lnTo>
                  <a:pt x="0" y="323945"/>
                </a:lnTo>
                <a:lnTo>
                  <a:pt x="108014" y="323945"/>
                </a:lnTo>
                <a:lnTo>
                  <a:pt x="108014" y="333470"/>
                </a:lnTo>
                <a:close/>
                <a:moveTo>
                  <a:pt x="108014" y="306515"/>
                </a:moveTo>
                <a:lnTo>
                  <a:pt x="0" y="306515"/>
                </a:lnTo>
                <a:lnTo>
                  <a:pt x="0" y="296990"/>
                </a:lnTo>
                <a:lnTo>
                  <a:pt x="108014" y="296990"/>
                </a:lnTo>
                <a:lnTo>
                  <a:pt x="108014" y="306515"/>
                </a:lnTo>
                <a:close/>
                <a:moveTo>
                  <a:pt x="108014" y="279464"/>
                </a:moveTo>
                <a:lnTo>
                  <a:pt x="0" y="279464"/>
                </a:lnTo>
                <a:lnTo>
                  <a:pt x="0" y="269939"/>
                </a:lnTo>
                <a:lnTo>
                  <a:pt x="108014" y="269939"/>
                </a:lnTo>
                <a:lnTo>
                  <a:pt x="108014" y="279464"/>
                </a:lnTo>
                <a:close/>
                <a:moveTo>
                  <a:pt x="108014" y="225457"/>
                </a:moveTo>
                <a:lnTo>
                  <a:pt x="0" y="225457"/>
                </a:lnTo>
                <a:lnTo>
                  <a:pt x="0" y="215932"/>
                </a:lnTo>
                <a:lnTo>
                  <a:pt x="108014" y="215932"/>
                </a:lnTo>
                <a:lnTo>
                  <a:pt x="108014" y="225457"/>
                </a:lnTo>
                <a:close/>
                <a:moveTo>
                  <a:pt x="108014" y="198501"/>
                </a:moveTo>
                <a:lnTo>
                  <a:pt x="0" y="198501"/>
                </a:lnTo>
                <a:lnTo>
                  <a:pt x="0" y="188976"/>
                </a:lnTo>
                <a:lnTo>
                  <a:pt x="108014" y="188976"/>
                </a:lnTo>
                <a:lnTo>
                  <a:pt x="108014" y="198501"/>
                </a:lnTo>
                <a:close/>
                <a:moveTo>
                  <a:pt x="108014" y="171450"/>
                </a:moveTo>
                <a:lnTo>
                  <a:pt x="0" y="171450"/>
                </a:lnTo>
                <a:lnTo>
                  <a:pt x="0" y="161925"/>
                </a:lnTo>
                <a:lnTo>
                  <a:pt x="108014" y="161925"/>
                </a:lnTo>
                <a:lnTo>
                  <a:pt x="108014" y="171450"/>
                </a:lnTo>
                <a:close/>
                <a:moveTo>
                  <a:pt x="108014" y="144494"/>
                </a:moveTo>
                <a:lnTo>
                  <a:pt x="0" y="144494"/>
                </a:lnTo>
                <a:lnTo>
                  <a:pt x="0" y="134969"/>
                </a:lnTo>
                <a:lnTo>
                  <a:pt x="108014" y="134969"/>
                </a:lnTo>
                <a:lnTo>
                  <a:pt x="108014" y="144494"/>
                </a:lnTo>
                <a:close/>
                <a:moveTo>
                  <a:pt x="108014" y="117443"/>
                </a:moveTo>
                <a:lnTo>
                  <a:pt x="0" y="117443"/>
                </a:lnTo>
                <a:lnTo>
                  <a:pt x="0" y="107918"/>
                </a:lnTo>
                <a:lnTo>
                  <a:pt x="108014" y="107918"/>
                </a:lnTo>
                <a:lnTo>
                  <a:pt x="108014" y="117443"/>
                </a:lnTo>
                <a:close/>
                <a:moveTo>
                  <a:pt x="108014" y="90488"/>
                </a:moveTo>
                <a:lnTo>
                  <a:pt x="0" y="90488"/>
                </a:lnTo>
                <a:lnTo>
                  <a:pt x="0" y="80963"/>
                </a:lnTo>
                <a:lnTo>
                  <a:pt x="108014" y="80963"/>
                </a:lnTo>
                <a:lnTo>
                  <a:pt x="108014" y="90488"/>
                </a:lnTo>
                <a:close/>
                <a:moveTo>
                  <a:pt x="108014" y="63437"/>
                </a:moveTo>
                <a:lnTo>
                  <a:pt x="0" y="63437"/>
                </a:lnTo>
                <a:lnTo>
                  <a:pt x="0" y="53912"/>
                </a:lnTo>
                <a:lnTo>
                  <a:pt x="108014" y="53912"/>
                </a:lnTo>
                <a:lnTo>
                  <a:pt x="108014" y="63437"/>
                </a:lnTo>
                <a:close/>
                <a:moveTo>
                  <a:pt x="108014" y="36481"/>
                </a:moveTo>
                <a:lnTo>
                  <a:pt x="0" y="36481"/>
                </a:lnTo>
                <a:lnTo>
                  <a:pt x="0" y="26956"/>
                </a:lnTo>
                <a:lnTo>
                  <a:pt x="108014" y="26956"/>
                </a:lnTo>
                <a:lnTo>
                  <a:pt x="108014" y="36481"/>
                </a:lnTo>
                <a:close/>
                <a:moveTo>
                  <a:pt x="108014" y="9525"/>
                </a:moveTo>
                <a:lnTo>
                  <a:pt x="0" y="9525"/>
                </a:lnTo>
                <a:lnTo>
                  <a:pt x="0" y="0"/>
                </a:lnTo>
                <a:lnTo>
                  <a:pt x="108014" y="0"/>
                </a:lnTo>
                <a:lnTo>
                  <a:pt x="108014"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任意多边形: 形状 87">
            <a:extLst>
              <a:ext uri="{FF2B5EF4-FFF2-40B4-BE49-F238E27FC236}">
                <a16:creationId xmlns:a16="http://schemas.microsoft.com/office/drawing/2014/main" id="{8E35A12F-499A-4211-9F9D-D1F77538AE69}"/>
              </a:ext>
            </a:extLst>
          </p:cNvPr>
          <p:cNvSpPr/>
          <p:nvPr/>
        </p:nvSpPr>
        <p:spPr>
          <a:xfrm>
            <a:off x="294614" y="-1246959"/>
            <a:ext cx="125731" cy="5710139"/>
          </a:xfrm>
          <a:custGeom>
            <a:avLst/>
            <a:gdLst>
              <a:gd name="connsiteX0" fmla="*/ 108014 w 104775"/>
              <a:gd name="connsiteY0" fmla="*/ 5409533 h 5400675"/>
              <a:gd name="connsiteX1" fmla="*/ 0 w 104775"/>
              <a:gd name="connsiteY1" fmla="*/ 5409533 h 5400675"/>
              <a:gd name="connsiteX2" fmla="*/ 0 w 104775"/>
              <a:gd name="connsiteY2" fmla="*/ 5400008 h 5400675"/>
              <a:gd name="connsiteX3" fmla="*/ 108014 w 104775"/>
              <a:gd name="connsiteY3" fmla="*/ 5400008 h 5400675"/>
              <a:gd name="connsiteX4" fmla="*/ 108014 w 104775"/>
              <a:gd name="connsiteY4" fmla="*/ 5409533 h 5400675"/>
              <a:gd name="connsiteX5" fmla="*/ 108014 w 104775"/>
              <a:gd name="connsiteY5" fmla="*/ 5139500 h 5400675"/>
              <a:gd name="connsiteX6" fmla="*/ 0 w 104775"/>
              <a:gd name="connsiteY6" fmla="*/ 5139500 h 5400675"/>
              <a:gd name="connsiteX7" fmla="*/ 0 w 104775"/>
              <a:gd name="connsiteY7" fmla="*/ 5129975 h 5400675"/>
              <a:gd name="connsiteX8" fmla="*/ 108014 w 104775"/>
              <a:gd name="connsiteY8" fmla="*/ 5129975 h 5400675"/>
              <a:gd name="connsiteX9" fmla="*/ 108014 w 104775"/>
              <a:gd name="connsiteY9" fmla="*/ 5139500 h 5400675"/>
              <a:gd name="connsiteX10" fmla="*/ 108014 w 104775"/>
              <a:gd name="connsiteY10" fmla="*/ 4869561 h 5400675"/>
              <a:gd name="connsiteX11" fmla="*/ 0 w 104775"/>
              <a:gd name="connsiteY11" fmla="*/ 4869561 h 5400675"/>
              <a:gd name="connsiteX12" fmla="*/ 0 w 104775"/>
              <a:gd name="connsiteY12" fmla="*/ 4860036 h 5400675"/>
              <a:gd name="connsiteX13" fmla="*/ 108014 w 104775"/>
              <a:gd name="connsiteY13" fmla="*/ 4860036 h 5400675"/>
              <a:gd name="connsiteX14" fmla="*/ 108014 w 104775"/>
              <a:gd name="connsiteY14" fmla="*/ 4869561 h 5400675"/>
              <a:gd name="connsiteX15" fmla="*/ 108014 w 104775"/>
              <a:gd name="connsiteY15" fmla="*/ 4599528 h 5400675"/>
              <a:gd name="connsiteX16" fmla="*/ 0 w 104775"/>
              <a:gd name="connsiteY16" fmla="*/ 4599528 h 5400675"/>
              <a:gd name="connsiteX17" fmla="*/ 0 w 104775"/>
              <a:gd name="connsiteY17" fmla="*/ 4590003 h 5400675"/>
              <a:gd name="connsiteX18" fmla="*/ 108014 w 104775"/>
              <a:gd name="connsiteY18" fmla="*/ 4590003 h 5400675"/>
              <a:gd name="connsiteX19" fmla="*/ 108014 w 104775"/>
              <a:gd name="connsiteY19" fmla="*/ 4599528 h 5400675"/>
              <a:gd name="connsiteX20" fmla="*/ 108014 w 104775"/>
              <a:gd name="connsiteY20" fmla="*/ 4329494 h 5400675"/>
              <a:gd name="connsiteX21" fmla="*/ 0 w 104775"/>
              <a:gd name="connsiteY21" fmla="*/ 4329494 h 5400675"/>
              <a:gd name="connsiteX22" fmla="*/ 0 w 104775"/>
              <a:gd name="connsiteY22" fmla="*/ 4319969 h 5400675"/>
              <a:gd name="connsiteX23" fmla="*/ 108014 w 104775"/>
              <a:gd name="connsiteY23" fmla="*/ 4319969 h 5400675"/>
              <a:gd name="connsiteX24" fmla="*/ 108014 w 104775"/>
              <a:gd name="connsiteY24" fmla="*/ 4329494 h 5400675"/>
              <a:gd name="connsiteX25" fmla="*/ 108014 w 104775"/>
              <a:gd name="connsiteY25" fmla="*/ 4059555 h 5400675"/>
              <a:gd name="connsiteX26" fmla="*/ 0 w 104775"/>
              <a:gd name="connsiteY26" fmla="*/ 4059555 h 5400675"/>
              <a:gd name="connsiteX27" fmla="*/ 0 w 104775"/>
              <a:gd name="connsiteY27" fmla="*/ 4050030 h 5400675"/>
              <a:gd name="connsiteX28" fmla="*/ 108014 w 104775"/>
              <a:gd name="connsiteY28" fmla="*/ 4050030 h 5400675"/>
              <a:gd name="connsiteX29" fmla="*/ 108014 w 104775"/>
              <a:gd name="connsiteY29" fmla="*/ 4059555 h 5400675"/>
              <a:gd name="connsiteX30" fmla="*/ 108014 w 104775"/>
              <a:gd name="connsiteY30" fmla="*/ 3789521 h 5400675"/>
              <a:gd name="connsiteX31" fmla="*/ 0 w 104775"/>
              <a:gd name="connsiteY31" fmla="*/ 3789521 h 5400675"/>
              <a:gd name="connsiteX32" fmla="*/ 0 w 104775"/>
              <a:gd name="connsiteY32" fmla="*/ 3779996 h 5400675"/>
              <a:gd name="connsiteX33" fmla="*/ 108014 w 104775"/>
              <a:gd name="connsiteY33" fmla="*/ 3779996 h 5400675"/>
              <a:gd name="connsiteX34" fmla="*/ 108014 w 104775"/>
              <a:gd name="connsiteY34" fmla="*/ 3789521 h 5400675"/>
              <a:gd name="connsiteX35" fmla="*/ 108014 w 104775"/>
              <a:gd name="connsiteY35" fmla="*/ 3519488 h 5400675"/>
              <a:gd name="connsiteX36" fmla="*/ 0 w 104775"/>
              <a:gd name="connsiteY36" fmla="*/ 3519488 h 5400675"/>
              <a:gd name="connsiteX37" fmla="*/ 0 w 104775"/>
              <a:gd name="connsiteY37" fmla="*/ 3509963 h 5400675"/>
              <a:gd name="connsiteX38" fmla="*/ 108014 w 104775"/>
              <a:gd name="connsiteY38" fmla="*/ 3509963 h 5400675"/>
              <a:gd name="connsiteX39" fmla="*/ 108014 w 104775"/>
              <a:gd name="connsiteY39" fmla="*/ 3519488 h 5400675"/>
              <a:gd name="connsiteX40" fmla="*/ 108014 w 104775"/>
              <a:gd name="connsiteY40" fmla="*/ 3249549 h 5400675"/>
              <a:gd name="connsiteX41" fmla="*/ 0 w 104775"/>
              <a:gd name="connsiteY41" fmla="*/ 3249549 h 5400675"/>
              <a:gd name="connsiteX42" fmla="*/ 0 w 104775"/>
              <a:gd name="connsiteY42" fmla="*/ 3240024 h 5400675"/>
              <a:gd name="connsiteX43" fmla="*/ 108014 w 104775"/>
              <a:gd name="connsiteY43" fmla="*/ 3240024 h 5400675"/>
              <a:gd name="connsiteX44" fmla="*/ 108014 w 104775"/>
              <a:gd name="connsiteY44" fmla="*/ 3249549 h 5400675"/>
              <a:gd name="connsiteX45" fmla="*/ 108014 w 104775"/>
              <a:gd name="connsiteY45" fmla="*/ 2979515 h 5400675"/>
              <a:gd name="connsiteX46" fmla="*/ 0 w 104775"/>
              <a:gd name="connsiteY46" fmla="*/ 2979515 h 5400675"/>
              <a:gd name="connsiteX47" fmla="*/ 0 w 104775"/>
              <a:gd name="connsiteY47" fmla="*/ 2969990 h 5400675"/>
              <a:gd name="connsiteX48" fmla="*/ 108014 w 104775"/>
              <a:gd name="connsiteY48" fmla="*/ 2969990 h 5400675"/>
              <a:gd name="connsiteX49" fmla="*/ 108014 w 104775"/>
              <a:gd name="connsiteY49" fmla="*/ 2979515 h 5400675"/>
              <a:gd name="connsiteX50" fmla="*/ 108014 w 104775"/>
              <a:gd name="connsiteY50" fmla="*/ 2709482 h 5400675"/>
              <a:gd name="connsiteX51" fmla="*/ 0 w 104775"/>
              <a:gd name="connsiteY51" fmla="*/ 2709482 h 5400675"/>
              <a:gd name="connsiteX52" fmla="*/ 0 w 104775"/>
              <a:gd name="connsiteY52" fmla="*/ 2699957 h 5400675"/>
              <a:gd name="connsiteX53" fmla="*/ 108014 w 104775"/>
              <a:gd name="connsiteY53" fmla="*/ 2699957 h 5400675"/>
              <a:gd name="connsiteX54" fmla="*/ 108014 w 104775"/>
              <a:gd name="connsiteY54" fmla="*/ 2709482 h 5400675"/>
              <a:gd name="connsiteX55" fmla="*/ 108014 w 104775"/>
              <a:gd name="connsiteY55" fmla="*/ 2439543 h 5400675"/>
              <a:gd name="connsiteX56" fmla="*/ 0 w 104775"/>
              <a:gd name="connsiteY56" fmla="*/ 2439543 h 5400675"/>
              <a:gd name="connsiteX57" fmla="*/ 0 w 104775"/>
              <a:gd name="connsiteY57" fmla="*/ 2430018 h 5400675"/>
              <a:gd name="connsiteX58" fmla="*/ 108014 w 104775"/>
              <a:gd name="connsiteY58" fmla="*/ 2430018 h 5400675"/>
              <a:gd name="connsiteX59" fmla="*/ 108014 w 104775"/>
              <a:gd name="connsiteY59" fmla="*/ 2439543 h 5400675"/>
              <a:gd name="connsiteX60" fmla="*/ 108014 w 104775"/>
              <a:gd name="connsiteY60" fmla="*/ 2169509 h 5400675"/>
              <a:gd name="connsiteX61" fmla="*/ 0 w 104775"/>
              <a:gd name="connsiteY61" fmla="*/ 2169509 h 5400675"/>
              <a:gd name="connsiteX62" fmla="*/ 0 w 104775"/>
              <a:gd name="connsiteY62" fmla="*/ 2159984 h 5400675"/>
              <a:gd name="connsiteX63" fmla="*/ 108014 w 104775"/>
              <a:gd name="connsiteY63" fmla="*/ 2159984 h 5400675"/>
              <a:gd name="connsiteX64" fmla="*/ 108014 w 104775"/>
              <a:gd name="connsiteY64" fmla="*/ 2169509 h 5400675"/>
              <a:gd name="connsiteX65" fmla="*/ 108014 w 104775"/>
              <a:gd name="connsiteY65" fmla="*/ 1899476 h 5400675"/>
              <a:gd name="connsiteX66" fmla="*/ 0 w 104775"/>
              <a:gd name="connsiteY66" fmla="*/ 1899476 h 5400675"/>
              <a:gd name="connsiteX67" fmla="*/ 0 w 104775"/>
              <a:gd name="connsiteY67" fmla="*/ 1889951 h 5400675"/>
              <a:gd name="connsiteX68" fmla="*/ 108014 w 104775"/>
              <a:gd name="connsiteY68" fmla="*/ 1889951 h 5400675"/>
              <a:gd name="connsiteX69" fmla="*/ 108014 w 104775"/>
              <a:gd name="connsiteY69" fmla="*/ 1899476 h 5400675"/>
              <a:gd name="connsiteX70" fmla="*/ 108014 w 104775"/>
              <a:gd name="connsiteY70" fmla="*/ 1629537 h 5400675"/>
              <a:gd name="connsiteX71" fmla="*/ 0 w 104775"/>
              <a:gd name="connsiteY71" fmla="*/ 1629537 h 5400675"/>
              <a:gd name="connsiteX72" fmla="*/ 0 w 104775"/>
              <a:gd name="connsiteY72" fmla="*/ 1620012 h 5400675"/>
              <a:gd name="connsiteX73" fmla="*/ 108014 w 104775"/>
              <a:gd name="connsiteY73" fmla="*/ 1620012 h 5400675"/>
              <a:gd name="connsiteX74" fmla="*/ 108014 w 104775"/>
              <a:gd name="connsiteY74" fmla="*/ 1629537 h 5400675"/>
              <a:gd name="connsiteX75" fmla="*/ 108014 w 104775"/>
              <a:gd name="connsiteY75" fmla="*/ 1359503 h 5400675"/>
              <a:gd name="connsiteX76" fmla="*/ 0 w 104775"/>
              <a:gd name="connsiteY76" fmla="*/ 1359503 h 5400675"/>
              <a:gd name="connsiteX77" fmla="*/ 0 w 104775"/>
              <a:gd name="connsiteY77" fmla="*/ 1349978 h 5400675"/>
              <a:gd name="connsiteX78" fmla="*/ 108014 w 104775"/>
              <a:gd name="connsiteY78" fmla="*/ 1349978 h 5400675"/>
              <a:gd name="connsiteX79" fmla="*/ 108014 w 104775"/>
              <a:gd name="connsiteY79" fmla="*/ 1359503 h 5400675"/>
              <a:gd name="connsiteX80" fmla="*/ 108014 w 104775"/>
              <a:gd name="connsiteY80" fmla="*/ 1089565 h 5400675"/>
              <a:gd name="connsiteX81" fmla="*/ 0 w 104775"/>
              <a:gd name="connsiteY81" fmla="*/ 1089565 h 5400675"/>
              <a:gd name="connsiteX82" fmla="*/ 0 w 104775"/>
              <a:gd name="connsiteY82" fmla="*/ 1080040 h 5400675"/>
              <a:gd name="connsiteX83" fmla="*/ 108014 w 104775"/>
              <a:gd name="connsiteY83" fmla="*/ 1080040 h 5400675"/>
              <a:gd name="connsiteX84" fmla="*/ 108014 w 104775"/>
              <a:gd name="connsiteY84" fmla="*/ 1089565 h 5400675"/>
              <a:gd name="connsiteX85" fmla="*/ 108014 w 104775"/>
              <a:gd name="connsiteY85" fmla="*/ 819531 h 5400675"/>
              <a:gd name="connsiteX86" fmla="*/ 0 w 104775"/>
              <a:gd name="connsiteY86" fmla="*/ 819531 h 5400675"/>
              <a:gd name="connsiteX87" fmla="*/ 0 w 104775"/>
              <a:gd name="connsiteY87" fmla="*/ 810006 h 5400675"/>
              <a:gd name="connsiteX88" fmla="*/ 108014 w 104775"/>
              <a:gd name="connsiteY88" fmla="*/ 810006 h 5400675"/>
              <a:gd name="connsiteX89" fmla="*/ 108014 w 104775"/>
              <a:gd name="connsiteY89" fmla="*/ 819531 h 5400675"/>
              <a:gd name="connsiteX90" fmla="*/ 108014 w 104775"/>
              <a:gd name="connsiteY90" fmla="*/ 549497 h 5400675"/>
              <a:gd name="connsiteX91" fmla="*/ 0 w 104775"/>
              <a:gd name="connsiteY91" fmla="*/ 549497 h 5400675"/>
              <a:gd name="connsiteX92" fmla="*/ 0 w 104775"/>
              <a:gd name="connsiteY92" fmla="*/ 539972 h 5400675"/>
              <a:gd name="connsiteX93" fmla="*/ 108014 w 104775"/>
              <a:gd name="connsiteY93" fmla="*/ 539972 h 5400675"/>
              <a:gd name="connsiteX94" fmla="*/ 108014 w 104775"/>
              <a:gd name="connsiteY94" fmla="*/ 549497 h 5400675"/>
              <a:gd name="connsiteX95" fmla="*/ 108014 w 104775"/>
              <a:gd name="connsiteY95" fmla="*/ 279559 h 5400675"/>
              <a:gd name="connsiteX96" fmla="*/ 0 w 104775"/>
              <a:gd name="connsiteY96" fmla="*/ 279559 h 5400675"/>
              <a:gd name="connsiteX97" fmla="*/ 0 w 104775"/>
              <a:gd name="connsiteY97" fmla="*/ 270034 h 5400675"/>
              <a:gd name="connsiteX98" fmla="*/ 108014 w 104775"/>
              <a:gd name="connsiteY98" fmla="*/ 270034 h 5400675"/>
              <a:gd name="connsiteX99" fmla="*/ 108014 w 104775"/>
              <a:gd name="connsiteY99" fmla="*/ 279559 h 5400675"/>
              <a:gd name="connsiteX100" fmla="*/ 108014 w 104775"/>
              <a:gd name="connsiteY100" fmla="*/ 9525 h 5400675"/>
              <a:gd name="connsiteX101" fmla="*/ 0 w 104775"/>
              <a:gd name="connsiteY101" fmla="*/ 9525 h 5400675"/>
              <a:gd name="connsiteX102" fmla="*/ 0 w 104775"/>
              <a:gd name="connsiteY102" fmla="*/ 0 h 5400675"/>
              <a:gd name="connsiteX103" fmla="*/ 108014 w 104775"/>
              <a:gd name="connsiteY103" fmla="*/ 0 h 5400675"/>
              <a:gd name="connsiteX104" fmla="*/ 108014 w 104775"/>
              <a:gd name="connsiteY104" fmla="*/ 952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4775" h="5400675">
                <a:moveTo>
                  <a:pt x="108014" y="5409533"/>
                </a:moveTo>
                <a:lnTo>
                  <a:pt x="0" y="5409533"/>
                </a:lnTo>
                <a:lnTo>
                  <a:pt x="0" y="5400008"/>
                </a:lnTo>
                <a:lnTo>
                  <a:pt x="108014" y="5400008"/>
                </a:lnTo>
                <a:lnTo>
                  <a:pt x="108014" y="5409533"/>
                </a:lnTo>
                <a:close/>
                <a:moveTo>
                  <a:pt x="108014" y="5139500"/>
                </a:moveTo>
                <a:lnTo>
                  <a:pt x="0" y="5139500"/>
                </a:lnTo>
                <a:lnTo>
                  <a:pt x="0" y="5129975"/>
                </a:lnTo>
                <a:lnTo>
                  <a:pt x="108014" y="5129975"/>
                </a:lnTo>
                <a:lnTo>
                  <a:pt x="108014" y="5139500"/>
                </a:lnTo>
                <a:close/>
                <a:moveTo>
                  <a:pt x="108014" y="4869561"/>
                </a:moveTo>
                <a:lnTo>
                  <a:pt x="0" y="4869561"/>
                </a:lnTo>
                <a:lnTo>
                  <a:pt x="0" y="4860036"/>
                </a:lnTo>
                <a:lnTo>
                  <a:pt x="108014" y="4860036"/>
                </a:lnTo>
                <a:lnTo>
                  <a:pt x="108014" y="4869561"/>
                </a:lnTo>
                <a:close/>
                <a:moveTo>
                  <a:pt x="108014" y="4599528"/>
                </a:moveTo>
                <a:lnTo>
                  <a:pt x="0" y="4599528"/>
                </a:lnTo>
                <a:lnTo>
                  <a:pt x="0" y="4590003"/>
                </a:lnTo>
                <a:lnTo>
                  <a:pt x="108014" y="4590003"/>
                </a:lnTo>
                <a:lnTo>
                  <a:pt x="108014" y="4599528"/>
                </a:lnTo>
                <a:close/>
                <a:moveTo>
                  <a:pt x="108014" y="4329494"/>
                </a:moveTo>
                <a:lnTo>
                  <a:pt x="0" y="4329494"/>
                </a:lnTo>
                <a:lnTo>
                  <a:pt x="0" y="4319969"/>
                </a:lnTo>
                <a:lnTo>
                  <a:pt x="108014" y="4319969"/>
                </a:lnTo>
                <a:lnTo>
                  <a:pt x="108014" y="4329494"/>
                </a:lnTo>
                <a:close/>
                <a:moveTo>
                  <a:pt x="108014" y="4059555"/>
                </a:moveTo>
                <a:lnTo>
                  <a:pt x="0" y="4059555"/>
                </a:lnTo>
                <a:lnTo>
                  <a:pt x="0" y="4050030"/>
                </a:lnTo>
                <a:lnTo>
                  <a:pt x="108014" y="4050030"/>
                </a:lnTo>
                <a:lnTo>
                  <a:pt x="108014" y="4059555"/>
                </a:lnTo>
                <a:close/>
                <a:moveTo>
                  <a:pt x="108014" y="3789521"/>
                </a:moveTo>
                <a:lnTo>
                  <a:pt x="0" y="3789521"/>
                </a:lnTo>
                <a:lnTo>
                  <a:pt x="0" y="3779996"/>
                </a:lnTo>
                <a:lnTo>
                  <a:pt x="108014" y="3779996"/>
                </a:lnTo>
                <a:lnTo>
                  <a:pt x="108014" y="3789521"/>
                </a:lnTo>
                <a:close/>
                <a:moveTo>
                  <a:pt x="108014" y="3519488"/>
                </a:moveTo>
                <a:lnTo>
                  <a:pt x="0" y="3519488"/>
                </a:lnTo>
                <a:lnTo>
                  <a:pt x="0" y="3509963"/>
                </a:lnTo>
                <a:lnTo>
                  <a:pt x="108014" y="3509963"/>
                </a:lnTo>
                <a:lnTo>
                  <a:pt x="108014" y="3519488"/>
                </a:lnTo>
                <a:close/>
                <a:moveTo>
                  <a:pt x="108014" y="3249549"/>
                </a:moveTo>
                <a:lnTo>
                  <a:pt x="0" y="3249549"/>
                </a:lnTo>
                <a:lnTo>
                  <a:pt x="0" y="3240024"/>
                </a:lnTo>
                <a:lnTo>
                  <a:pt x="108014" y="3240024"/>
                </a:lnTo>
                <a:lnTo>
                  <a:pt x="108014" y="3249549"/>
                </a:lnTo>
                <a:close/>
                <a:moveTo>
                  <a:pt x="108014" y="2979515"/>
                </a:moveTo>
                <a:lnTo>
                  <a:pt x="0" y="2979515"/>
                </a:lnTo>
                <a:lnTo>
                  <a:pt x="0" y="2969990"/>
                </a:lnTo>
                <a:lnTo>
                  <a:pt x="108014" y="2969990"/>
                </a:lnTo>
                <a:lnTo>
                  <a:pt x="108014" y="2979515"/>
                </a:lnTo>
                <a:close/>
                <a:moveTo>
                  <a:pt x="108014" y="2709482"/>
                </a:moveTo>
                <a:lnTo>
                  <a:pt x="0" y="2709482"/>
                </a:lnTo>
                <a:lnTo>
                  <a:pt x="0" y="2699957"/>
                </a:lnTo>
                <a:lnTo>
                  <a:pt x="108014" y="2699957"/>
                </a:lnTo>
                <a:lnTo>
                  <a:pt x="108014" y="2709482"/>
                </a:lnTo>
                <a:close/>
                <a:moveTo>
                  <a:pt x="108014" y="2439543"/>
                </a:moveTo>
                <a:lnTo>
                  <a:pt x="0" y="2439543"/>
                </a:lnTo>
                <a:lnTo>
                  <a:pt x="0" y="2430018"/>
                </a:lnTo>
                <a:lnTo>
                  <a:pt x="108014" y="2430018"/>
                </a:lnTo>
                <a:lnTo>
                  <a:pt x="108014" y="2439543"/>
                </a:lnTo>
                <a:close/>
                <a:moveTo>
                  <a:pt x="108014" y="2169509"/>
                </a:moveTo>
                <a:lnTo>
                  <a:pt x="0" y="2169509"/>
                </a:lnTo>
                <a:lnTo>
                  <a:pt x="0" y="2159984"/>
                </a:lnTo>
                <a:lnTo>
                  <a:pt x="108014" y="2159984"/>
                </a:lnTo>
                <a:lnTo>
                  <a:pt x="108014" y="2169509"/>
                </a:lnTo>
                <a:close/>
                <a:moveTo>
                  <a:pt x="108014" y="1899476"/>
                </a:moveTo>
                <a:lnTo>
                  <a:pt x="0" y="1899476"/>
                </a:lnTo>
                <a:lnTo>
                  <a:pt x="0" y="1889951"/>
                </a:lnTo>
                <a:lnTo>
                  <a:pt x="108014" y="1889951"/>
                </a:lnTo>
                <a:lnTo>
                  <a:pt x="108014" y="1899476"/>
                </a:lnTo>
                <a:close/>
                <a:moveTo>
                  <a:pt x="108014" y="1629537"/>
                </a:moveTo>
                <a:lnTo>
                  <a:pt x="0" y="1629537"/>
                </a:lnTo>
                <a:lnTo>
                  <a:pt x="0" y="1620012"/>
                </a:lnTo>
                <a:lnTo>
                  <a:pt x="108014" y="1620012"/>
                </a:lnTo>
                <a:lnTo>
                  <a:pt x="108014" y="1629537"/>
                </a:lnTo>
                <a:close/>
                <a:moveTo>
                  <a:pt x="108014" y="1359503"/>
                </a:moveTo>
                <a:lnTo>
                  <a:pt x="0" y="1359503"/>
                </a:lnTo>
                <a:lnTo>
                  <a:pt x="0" y="1349978"/>
                </a:lnTo>
                <a:lnTo>
                  <a:pt x="108014" y="1349978"/>
                </a:lnTo>
                <a:lnTo>
                  <a:pt x="108014" y="1359503"/>
                </a:lnTo>
                <a:close/>
                <a:moveTo>
                  <a:pt x="108014" y="1089565"/>
                </a:moveTo>
                <a:lnTo>
                  <a:pt x="0" y="1089565"/>
                </a:lnTo>
                <a:lnTo>
                  <a:pt x="0" y="1080040"/>
                </a:lnTo>
                <a:lnTo>
                  <a:pt x="108014" y="1080040"/>
                </a:lnTo>
                <a:lnTo>
                  <a:pt x="108014" y="1089565"/>
                </a:lnTo>
                <a:close/>
                <a:moveTo>
                  <a:pt x="108014" y="819531"/>
                </a:moveTo>
                <a:lnTo>
                  <a:pt x="0" y="819531"/>
                </a:lnTo>
                <a:lnTo>
                  <a:pt x="0" y="810006"/>
                </a:lnTo>
                <a:lnTo>
                  <a:pt x="108014" y="810006"/>
                </a:lnTo>
                <a:lnTo>
                  <a:pt x="108014" y="819531"/>
                </a:lnTo>
                <a:close/>
                <a:moveTo>
                  <a:pt x="108014" y="549497"/>
                </a:moveTo>
                <a:lnTo>
                  <a:pt x="0" y="549497"/>
                </a:lnTo>
                <a:lnTo>
                  <a:pt x="0" y="539972"/>
                </a:lnTo>
                <a:lnTo>
                  <a:pt x="108014" y="539972"/>
                </a:lnTo>
                <a:lnTo>
                  <a:pt x="108014" y="549497"/>
                </a:lnTo>
                <a:close/>
                <a:moveTo>
                  <a:pt x="108014" y="279559"/>
                </a:moveTo>
                <a:lnTo>
                  <a:pt x="0" y="279559"/>
                </a:lnTo>
                <a:lnTo>
                  <a:pt x="0" y="270034"/>
                </a:lnTo>
                <a:lnTo>
                  <a:pt x="108014" y="270034"/>
                </a:lnTo>
                <a:lnTo>
                  <a:pt x="108014" y="279559"/>
                </a:lnTo>
                <a:close/>
                <a:moveTo>
                  <a:pt x="108014" y="9525"/>
                </a:moveTo>
                <a:lnTo>
                  <a:pt x="0" y="9525"/>
                </a:lnTo>
                <a:lnTo>
                  <a:pt x="0" y="0"/>
                </a:lnTo>
                <a:lnTo>
                  <a:pt x="108014" y="0"/>
                </a:lnTo>
                <a:lnTo>
                  <a:pt x="108014"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任意多边形: 形状 88">
            <a:extLst>
              <a:ext uri="{FF2B5EF4-FFF2-40B4-BE49-F238E27FC236}">
                <a16:creationId xmlns:a16="http://schemas.microsoft.com/office/drawing/2014/main" id="{2CB2DE4B-2760-402F-8994-1884189AF1CB}"/>
              </a:ext>
            </a:extLst>
          </p:cNvPr>
          <p:cNvSpPr/>
          <p:nvPr/>
        </p:nvSpPr>
        <p:spPr>
          <a:xfrm>
            <a:off x="2014009" y="-1183512"/>
            <a:ext cx="22860" cy="5599360"/>
          </a:xfrm>
          <a:custGeom>
            <a:avLst/>
            <a:gdLst>
              <a:gd name="connsiteX0" fmla="*/ 21622 w 19050"/>
              <a:gd name="connsiteY0" fmla="*/ 5301520 h 5295900"/>
              <a:gd name="connsiteX1" fmla="*/ 0 w 19050"/>
              <a:gd name="connsiteY1" fmla="*/ 5301520 h 5295900"/>
              <a:gd name="connsiteX2" fmla="*/ 0 w 19050"/>
              <a:gd name="connsiteY2" fmla="*/ 5291995 h 5295900"/>
              <a:gd name="connsiteX3" fmla="*/ 21622 w 19050"/>
              <a:gd name="connsiteY3" fmla="*/ 5291995 h 5295900"/>
              <a:gd name="connsiteX4" fmla="*/ 21622 w 19050"/>
              <a:gd name="connsiteY4" fmla="*/ 5301520 h 5295900"/>
              <a:gd name="connsiteX5" fmla="*/ 21622 w 19050"/>
              <a:gd name="connsiteY5" fmla="*/ 5247608 h 5295900"/>
              <a:gd name="connsiteX6" fmla="*/ 0 w 19050"/>
              <a:gd name="connsiteY6" fmla="*/ 5247608 h 5295900"/>
              <a:gd name="connsiteX7" fmla="*/ 0 w 19050"/>
              <a:gd name="connsiteY7" fmla="*/ 5238083 h 5295900"/>
              <a:gd name="connsiteX8" fmla="*/ 21622 w 19050"/>
              <a:gd name="connsiteY8" fmla="*/ 5238083 h 5295900"/>
              <a:gd name="connsiteX9" fmla="*/ 21622 w 19050"/>
              <a:gd name="connsiteY9" fmla="*/ 5247608 h 5295900"/>
              <a:gd name="connsiteX10" fmla="*/ 21622 w 19050"/>
              <a:gd name="connsiteY10" fmla="*/ 5193602 h 5295900"/>
              <a:gd name="connsiteX11" fmla="*/ 0 w 19050"/>
              <a:gd name="connsiteY11" fmla="*/ 5193602 h 5295900"/>
              <a:gd name="connsiteX12" fmla="*/ 0 w 19050"/>
              <a:gd name="connsiteY12" fmla="*/ 5184077 h 5295900"/>
              <a:gd name="connsiteX13" fmla="*/ 21622 w 19050"/>
              <a:gd name="connsiteY13" fmla="*/ 5184077 h 5295900"/>
              <a:gd name="connsiteX14" fmla="*/ 21622 w 19050"/>
              <a:gd name="connsiteY14" fmla="*/ 5193602 h 5295900"/>
              <a:gd name="connsiteX15" fmla="*/ 21622 w 19050"/>
              <a:gd name="connsiteY15" fmla="*/ 5139595 h 5295900"/>
              <a:gd name="connsiteX16" fmla="*/ 0 w 19050"/>
              <a:gd name="connsiteY16" fmla="*/ 5139595 h 5295900"/>
              <a:gd name="connsiteX17" fmla="*/ 0 w 19050"/>
              <a:gd name="connsiteY17" fmla="*/ 5130070 h 5295900"/>
              <a:gd name="connsiteX18" fmla="*/ 21622 w 19050"/>
              <a:gd name="connsiteY18" fmla="*/ 5130070 h 5295900"/>
              <a:gd name="connsiteX19" fmla="*/ 21622 w 19050"/>
              <a:gd name="connsiteY19" fmla="*/ 5139595 h 5295900"/>
              <a:gd name="connsiteX20" fmla="*/ 21622 w 19050"/>
              <a:gd name="connsiteY20" fmla="*/ 5031581 h 5295900"/>
              <a:gd name="connsiteX21" fmla="*/ 0 w 19050"/>
              <a:gd name="connsiteY21" fmla="*/ 5031581 h 5295900"/>
              <a:gd name="connsiteX22" fmla="*/ 0 w 19050"/>
              <a:gd name="connsiteY22" fmla="*/ 5022056 h 5295900"/>
              <a:gd name="connsiteX23" fmla="*/ 21622 w 19050"/>
              <a:gd name="connsiteY23" fmla="*/ 5022056 h 5295900"/>
              <a:gd name="connsiteX24" fmla="*/ 21622 w 19050"/>
              <a:gd name="connsiteY24" fmla="*/ 5031581 h 5295900"/>
              <a:gd name="connsiteX25" fmla="*/ 21622 w 19050"/>
              <a:gd name="connsiteY25" fmla="*/ 4977575 h 5295900"/>
              <a:gd name="connsiteX26" fmla="*/ 0 w 19050"/>
              <a:gd name="connsiteY26" fmla="*/ 4977575 h 5295900"/>
              <a:gd name="connsiteX27" fmla="*/ 0 w 19050"/>
              <a:gd name="connsiteY27" fmla="*/ 4968050 h 5295900"/>
              <a:gd name="connsiteX28" fmla="*/ 21622 w 19050"/>
              <a:gd name="connsiteY28" fmla="*/ 4968050 h 5295900"/>
              <a:gd name="connsiteX29" fmla="*/ 21622 w 19050"/>
              <a:gd name="connsiteY29" fmla="*/ 4977575 h 5295900"/>
              <a:gd name="connsiteX30" fmla="*/ 21622 w 19050"/>
              <a:gd name="connsiteY30" fmla="*/ 4923568 h 5295900"/>
              <a:gd name="connsiteX31" fmla="*/ 0 w 19050"/>
              <a:gd name="connsiteY31" fmla="*/ 4923568 h 5295900"/>
              <a:gd name="connsiteX32" fmla="*/ 0 w 19050"/>
              <a:gd name="connsiteY32" fmla="*/ 4914043 h 5295900"/>
              <a:gd name="connsiteX33" fmla="*/ 21622 w 19050"/>
              <a:gd name="connsiteY33" fmla="*/ 4914043 h 5295900"/>
              <a:gd name="connsiteX34" fmla="*/ 21622 w 19050"/>
              <a:gd name="connsiteY34" fmla="*/ 4923568 h 5295900"/>
              <a:gd name="connsiteX35" fmla="*/ 21622 w 19050"/>
              <a:gd name="connsiteY35" fmla="*/ 4869561 h 5295900"/>
              <a:gd name="connsiteX36" fmla="*/ 0 w 19050"/>
              <a:gd name="connsiteY36" fmla="*/ 4869561 h 5295900"/>
              <a:gd name="connsiteX37" fmla="*/ 0 w 19050"/>
              <a:gd name="connsiteY37" fmla="*/ 4860036 h 5295900"/>
              <a:gd name="connsiteX38" fmla="*/ 21622 w 19050"/>
              <a:gd name="connsiteY38" fmla="*/ 4860036 h 5295900"/>
              <a:gd name="connsiteX39" fmla="*/ 21622 w 19050"/>
              <a:gd name="connsiteY39" fmla="*/ 4869561 h 5295900"/>
              <a:gd name="connsiteX40" fmla="*/ 21622 w 19050"/>
              <a:gd name="connsiteY40" fmla="*/ 4761548 h 5295900"/>
              <a:gd name="connsiteX41" fmla="*/ 0 w 19050"/>
              <a:gd name="connsiteY41" fmla="*/ 4761548 h 5295900"/>
              <a:gd name="connsiteX42" fmla="*/ 0 w 19050"/>
              <a:gd name="connsiteY42" fmla="*/ 4752023 h 5295900"/>
              <a:gd name="connsiteX43" fmla="*/ 21622 w 19050"/>
              <a:gd name="connsiteY43" fmla="*/ 4752023 h 5295900"/>
              <a:gd name="connsiteX44" fmla="*/ 21622 w 19050"/>
              <a:gd name="connsiteY44" fmla="*/ 4761548 h 5295900"/>
              <a:gd name="connsiteX45" fmla="*/ 21622 w 19050"/>
              <a:gd name="connsiteY45" fmla="*/ 4707541 h 5295900"/>
              <a:gd name="connsiteX46" fmla="*/ 0 w 19050"/>
              <a:gd name="connsiteY46" fmla="*/ 4707541 h 5295900"/>
              <a:gd name="connsiteX47" fmla="*/ 0 w 19050"/>
              <a:gd name="connsiteY47" fmla="*/ 4698016 h 5295900"/>
              <a:gd name="connsiteX48" fmla="*/ 21622 w 19050"/>
              <a:gd name="connsiteY48" fmla="*/ 4698016 h 5295900"/>
              <a:gd name="connsiteX49" fmla="*/ 21622 w 19050"/>
              <a:gd name="connsiteY49" fmla="*/ 4707541 h 5295900"/>
              <a:gd name="connsiteX50" fmla="*/ 21622 w 19050"/>
              <a:gd name="connsiteY50" fmla="*/ 4653534 h 5295900"/>
              <a:gd name="connsiteX51" fmla="*/ 0 w 19050"/>
              <a:gd name="connsiteY51" fmla="*/ 4653534 h 5295900"/>
              <a:gd name="connsiteX52" fmla="*/ 0 w 19050"/>
              <a:gd name="connsiteY52" fmla="*/ 4644009 h 5295900"/>
              <a:gd name="connsiteX53" fmla="*/ 21622 w 19050"/>
              <a:gd name="connsiteY53" fmla="*/ 4644009 h 5295900"/>
              <a:gd name="connsiteX54" fmla="*/ 21622 w 19050"/>
              <a:gd name="connsiteY54" fmla="*/ 4653534 h 5295900"/>
              <a:gd name="connsiteX55" fmla="*/ 21622 w 19050"/>
              <a:gd name="connsiteY55" fmla="*/ 4599528 h 5295900"/>
              <a:gd name="connsiteX56" fmla="*/ 0 w 19050"/>
              <a:gd name="connsiteY56" fmla="*/ 4599528 h 5295900"/>
              <a:gd name="connsiteX57" fmla="*/ 0 w 19050"/>
              <a:gd name="connsiteY57" fmla="*/ 4590003 h 5295900"/>
              <a:gd name="connsiteX58" fmla="*/ 21622 w 19050"/>
              <a:gd name="connsiteY58" fmla="*/ 4590003 h 5295900"/>
              <a:gd name="connsiteX59" fmla="*/ 21622 w 19050"/>
              <a:gd name="connsiteY59" fmla="*/ 4599528 h 5295900"/>
              <a:gd name="connsiteX60" fmla="*/ 21622 w 19050"/>
              <a:gd name="connsiteY60" fmla="*/ 4491609 h 5295900"/>
              <a:gd name="connsiteX61" fmla="*/ 0 w 19050"/>
              <a:gd name="connsiteY61" fmla="*/ 4491609 h 5295900"/>
              <a:gd name="connsiteX62" fmla="*/ 0 w 19050"/>
              <a:gd name="connsiteY62" fmla="*/ 4482084 h 5295900"/>
              <a:gd name="connsiteX63" fmla="*/ 21622 w 19050"/>
              <a:gd name="connsiteY63" fmla="*/ 4482084 h 5295900"/>
              <a:gd name="connsiteX64" fmla="*/ 21622 w 19050"/>
              <a:gd name="connsiteY64" fmla="*/ 4491609 h 5295900"/>
              <a:gd name="connsiteX65" fmla="*/ 21622 w 19050"/>
              <a:gd name="connsiteY65" fmla="*/ 4437603 h 5295900"/>
              <a:gd name="connsiteX66" fmla="*/ 0 w 19050"/>
              <a:gd name="connsiteY66" fmla="*/ 4437603 h 5295900"/>
              <a:gd name="connsiteX67" fmla="*/ 0 w 19050"/>
              <a:gd name="connsiteY67" fmla="*/ 4428078 h 5295900"/>
              <a:gd name="connsiteX68" fmla="*/ 21622 w 19050"/>
              <a:gd name="connsiteY68" fmla="*/ 4428078 h 5295900"/>
              <a:gd name="connsiteX69" fmla="*/ 21622 w 19050"/>
              <a:gd name="connsiteY69" fmla="*/ 4437603 h 5295900"/>
              <a:gd name="connsiteX70" fmla="*/ 21622 w 19050"/>
              <a:gd name="connsiteY70" fmla="*/ 4383596 h 5295900"/>
              <a:gd name="connsiteX71" fmla="*/ 0 w 19050"/>
              <a:gd name="connsiteY71" fmla="*/ 4383596 h 5295900"/>
              <a:gd name="connsiteX72" fmla="*/ 0 w 19050"/>
              <a:gd name="connsiteY72" fmla="*/ 4374071 h 5295900"/>
              <a:gd name="connsiteX73" fmla="*/ 21622 w 19050"/>
              <a:gd name="connsiteY73" fmla="*/ 4374071 h 5295900"/>
              <a:gd name="connsiteX74" fmla="*/ 21622 w 19050"/>
              <a:gd name="connsiteY74" fmla="*/ 4383596 h 5295900"/>
              <a:gd name="connsiteX75" fmla="*/ 21622 w 19050"/>
              <a:gd name="connsiteY75" fmla="*/ 4329589 h 5295900"/>
              <a:gd name="connsiteX76" fmla="*/ 0 w 19050"/>
              <a:gd name="connsiteY76" fmla="*/ 4329589 h 5295900"/>
              <a:gd name="connsiteX77" fmla="*/ 0 w 19050"/>
              <a:gd name="connsiteY77" fmla="*/ 4320064 h 5295900"/>
              <a:gd name="connsiteX78" fmla="*/ 21622 w 19050"/>
              <a:gd name="connsiteY78" fmla="*/ 4320064 h 5295900"/>
              <a:gd name="connsiteX79" fmla="*/ 21622 w 19050"/>
              <a:gd name="connsiteY79" fmla="*/ 4329589 h 5295900"/>
              <a:gd name="connsiteX80" fmla="*/ 21622 w 19050"/>
              <a:gd name="connsiteY80" fmla="*/ 4221576 h 5295900"/>
              <a:gd name="connsiteX81" fmla="*/ 0 w 19050"/>
              <a:gd name="connsiteY81" fmla="*/ 4221576 h 5295900"/>
              <a:gd name="connsiteX82" fmla="*/ 0 w 19050"/>
              <a:gd name="connsiteY82" fmla="*/ 4212051 h 5295900"/>
              <a:gd name="connsiteX83" fmla="*/ 21622 w 19050"/>
              <a:gd name="connsiteY83" fmla="*/ 4212051 h 5295900"/>
              <a:gd name="connsiteX84" fmla="*/ 21622 w 19050"/>
              <a:gd name="connsiteY84" fmla="*/ 4221576 h 5295900"/>
              <a:gd name="connsiteX85" fmla="*/ 21622 w 19050"/>
              <a:gd name="connsiteY85" fmla="*/ 4167569 h 5295900"/>
              <a:gd name="connsiteX86" fmla="*/ 0 w 19050"/>
              <a:gd name="connsiteY86" fmla="*/ 4167569 h 5295900"/>
              <a:gd name="connsiteX87" fmla="*/ 0 w 19050"/>
              <a:gd name="connsiteY87" fmla="*/ 4158044 h 5295900"/>
              <a:gd name="connsiteX88" fmla="*/ 21622 w 19050"/>
              <a:gd name="connsiteY88" fmla="*/ 4158044 h 5295900"/>
              <a:gd name="connsiteX89" fmla="*/ 21622 w 19050"/>
              <a:gd name="connsiteY89" fmla="*/ 4167569 h 5295900"/>
              <a:gd name="connsiteX90" fmla="*/ 21622 w 19050"/>
              <a:gd name="connsiteY90" fmla="*/ 4113562 h 5295900"/>
              <a:gd name="connsiteX91" fmla="*/ 0 w 19050"/>
              <a:gd name="connsiteY91" fmla="*/ 4113562 h 5295900"/>
              <a:gd name="connsiteX92" fmla="*/ 0 w 19050"/>
              <a:gd name="connsiteY92" fmla="*/ 4104037 h 5295900"/>
              <a:gd name="connsiteX93" fmla="*/ 21622 w 19050"/>
              <a:gd name="connsiteY93" fmla="*/ 4104037 h 5295900"/>
              <a:gd name="connsiteX94" fmla="*/ 21622 w 19050"/>
              <a:gd name="connsiteY94" fmla="*/ 4113562 h 5295900"/>
              <a:gd name="connsiteX95" fmla="*/ 21622 w 19050"/>
              <a:gd name="connsiteY95" fmla="*/ 4059555 h 5295900"/>
              <a:gd name="connsiteX96" fmla="*/ 0 w 19050"/>
              <a:gd name="connsiteY96" fmla="*/ 4059555 h 5295900"/>
              <a:gd name="connsiteX97" fmla="*/ 0 w 19050"/>
              <a:gd name="connsiteY97" fmla="*/ 4050030 h 5295900"/>
              <a:gd name="connsiteX98" fmla="*/ 21622 w 19050"/>
              <a:gd name="connsiteY98" fmla="*/ 4050030 h 5295900"/>
              <a:gd name="connsiteX99" fmla="*/ 21622 w 19050"/>
              <a:gd name="connsiteY99" fmla="*/ 4059555 h 5295900"/>
              <a:gd name="connsiteX100" fmla="*/ 21622 w 19050"/>
              <a:gd name="connsiteY100" fmla="*/ 3951542 h 5295900"/>
              <a:gd name="connsiteX101" fmla="*/ 0 w 19050"/>
              <a:gd name="connsiteY101" fmla="*/ 3951542 h 5295900"/>
              <a:gd name="connsiteX102" fmla="*/ 0 w 19050"/>
              <a:gd name="connsiteY102" fmla="*/ 3942017 h 5295900"/>
              <a:gd name="connsiteX103" fmla="*/ 21622 w 19050"/>
              <a:gd name="connsiteY103" fmla="*/ 3942017 h 5295900"/>
              <a:gd name="connsiteX104" fmla="*/ 21622 w 19050"/>
              <a:gd name="connsiteY104" fmla="*/ 3951542 h 5295900"/>
              <a:gd name="connsiteX105" fmla="*/ 21622 w 19050"/>
              <a:gd name="connsiteY105" fmla="*/ 3897535 h 5295900"/>
              <a:gd name="connsiteX106" fmla="*/ 0 w 19050"/>
              <a:gd name="connsiteY106" fmla="*/ 3897535 h 5295900"/>
              <a:gd name="connsiteX107" fmla="*/ 0 w 19050"/>
              <a:gd name="connsiteY107" fmla="*/ 3888010 h 5295900"/>
              <a:gd name="connsiteX108" fmla="*/ 21622 w 19050"/>
              <a:gd name="connsiteY108" fmla="*/ 3888010 h 5295900"/>
              <a:gd name="connsiteX109" fmla="*/ 21622 w 19050"/>
              <a:gd name="connsiteY109" fmla="*/ 3897535 h 5295900"/>
              <a:gd name="connsiteX110" fmla="*/ 21622 w 19050"/>
              <a:gd name="connsiteY110" fmla="*/ 3843528 h 5295900"/>
              <a:gd name="connsiteX111" fmla="*/ 0 w 19050"/>
              <a:gd name="connsiteY111" fmla="*/ 3843528 h 5295900"/>
              <a:gd name="connsiteX112" fmla="*/ 0 w 19050"/>
              <a:gd name="connsiteY112" fmla="*/ 3834003 h 5295900"/>
              <a:gd name="connsiteX113" fmla="*/ 21622 w 19050"/>
              <a:gd name="connsiteY113" fmla="*/ 3834003 h 5295900"/>
              <a:gd name="connsiteX114" fmla="*/ 21622 w 19050"/>
              <a:gd name="connsiteY114" fmla="*/ 3843528 h 5295900"/>
              <a:gd name="connsiteX115" fmla="*/ 21622 w 19050"/>
              <a:gd name="connsiteY115" fmla="*/ 3789521 h 5295900"/>
              <a:gd name="connsiteX116" fmla="*/ 0 w 19050"/>
              <a:gd name="connsiteY116" fmla="*/ 3789521 h 5295900"/>
              <a:gd name="connsiteX117" fmla="*/ 0 w 19050"/>
              <a:gd name="connsiteY117" fmla="*/ 3779996 h 5295900"/>
              <a:gd name="connsiteX118" fmla="*/ 21622 w 19050"/>
              <a:gd name="connsiteY118" fmla="*/ 3779996 h 5295900"/>
              <a:gd name="connsiteX119" fmla="*/ 21622 w 19050"/>
              <a:gd name="connsiteY119" fmla="*/ 3789521 h 5295900"/>
              <a:gd name="connsiteX120" fmla="*/ 21622 w 19050"/>
              <a:gd name="connsiteY120" fmla="*/ 3681603 h 5295900"/>
              <a:gd name="connsiteX121" fmla="*/ 0 w 19050"/>
              <a:gd name="connsiteY121" fmla="*/ 3681603 h 5295900"/>
              <a:gd name="connsiteX122" fmla="*/ 0 w 19050"/>
              <a:gd name="connsiteY122" fmla="*/ 3672078 h 5295900"/>
              <a:gd name="connsiteX123" fmla="*/ 21622 w 19050"/>
              <a:gd name="connsiteY123" fmla="*/ 3672078 h 5295900"/>
              <a:gd name="connsiteX124" fmla="*/ 21622 w 19050"/>
              <a:gd name="connsiteY124" fmla="*/ 3681603 h 5295900"/>
              <a:gd name="connsiteX125" fmla="*/ 21622 w 19050"/>
              <a:gd name="connsiteY125" fmla="*/ 3627596 h 5295900"/>
              <a:gd name="connsiteX126" fmla="*/ 0 w 19050"/>
              <a:gd name="connsiteY126" fmla="*/ 3627596 h 5295900"/>
              <a:gd name="connsiteX127" fmla="*/ 0 w 19050"/>
              <a:gd name="connsiteY127" fmla="*/ 3618071 h 5295900"/>
              <a:gd name="connsiteX128" fmla="*/ 21622 w 19050"/>
              <a:gd name="connsiteY128" fmla="*/ 3618071 h 5295900"/>
              <a:gd name="connsiteX129" fmla="*/ 21622 w 19050"/>
              <a:gd name="connsiteY129" fmla="*/ 3627596 h 5295900"/>
              <a:gd name="connsiteX130" fmla="*/ 21622 w 19050"/>
              <a:gd name="connsiteY130" fmla="*/ 3573590 h 5295900"/>
              <a:gd name="connsiteX131" fmla="*/ 0 w 19050"/>
              <a:gd name="connsiteY131" fmla="*/ 3573590 h 5295900"/>
              <a:gd name="connsiteX132" fmla="*/ 0 w 19050"/>
              <a:gd name="connsiteY132" fmla="*/ 3564065 h 5295900"/>
              <a:gd name="connsiteX133" fmla="*/ 21622 w 19050"/>
              <a:gd name="connsiteY133" fmla="*/ 3564065 h 5295900"/>
              <a:gd name="connsiteX134" fmla="*/ 21622 w 19050"/>
              <a:gd name="connsiteY134" fmla="*/ 3573590 h 5295900"/>
              <a:gd name="connsiteX135" fmla="*/ 21622 w 19050"/>
              <a:gd name="connsiteY135" fmla="*/ 3519583 h 5295900"/>
              <a:gd name="connsiteX136" fmla="*/ 0 w 19050"/>
              <a:gd name="connsiteY136" fmla="*/ 3519583 h 5295900"/>
              <a:gd name="connsiteX137" fmla="*/ 0 w 19050"/>
              <a:gd name="connsiteY137" fmla="*/ 3510058 h 5295900"/>
              <a:gd name="connsiteX138" fmla="*/ 21622 w 19050"/>
              <a:gd name="connsiteY138" fmla="*/ 3510058 h 5295900"/>
              <a:gd name="connsiteX139" fmla="*/ 21622 w 19050"/>
              <a:gd name="connsiteY139" fmla="*/ 3519583 h 5295900"/>
              <a:gd name="connsiteX140" fmla="*/ 21622 w 19050"/>
              <a:gd name="connsiteY140" fmla="*/ 3411569 h 5295900"/>
              <a:gd name="connsiteX141" fmla="*/ 0 w 19050"/>
              <a:gd name="connsiteY141" fmla="*/ 3411569 h 5295900"/>
              <a:gd name="connsiteX142" fmla="*/ 0 w 19050"/>
              <a:gd name="connsiteY142" fmla="*/ 3402044 h 5295900"/>
              <a:gd name="connsiteX143" fmla="*/ 21622 w 19050"/>
              <a:gd name="connsiteY143" fmla="*/ 3402044 h 5295900"/>
              <a:gd name="connsiteX144" fmla="*/ 21622 w 19050"/>
              <a:gd name="connsiteY144" fmla="*/ 3411569 h 5295900"/>
              <a:gd name="connsiteX145" fmla="*/ 21622 w 19050"/>
              <a:gd name="connsiteY145" fmla="*/ 3357563 h 5295900"/>
              <a:gd name="connsiteX146" fmla="*/ 0 w 19050"/>
              <a:gd name="connsiteY146" fmla="*/ 3357563 h 5295900"/>
              <a:gd name="connsiteX147" fmla="*/ 0 w 19050"/>
              <a:gd name="connsiteY147" fmla="*/ 3348038 h 5295900"/>
              <a:gd name="connsiteX148" fmla="*/ 21622 w 19050"/>
              <a:gd name="connsiteY148" fmla="*/ 3348038 h 5295900"/>
              <a:gd name="connsiteX149" fmla="*/ 21622 w 19050"/>
              <a:gd name="connsiteY149" fmla="*/ 3357563 h 5295900"/>
              <a:gd name="connsiteX150" fmla="*/ 21622 w 19050"/>
              <a:gd name="connsiteY150" fmla="*/ 3303556 h 5295900"/>
              <a:gd name="connsiteX151" fmla="*/ 0 w 19050"/>
              <a:gd name="connsiteY151" fmla="*/ 3303556 h 5295900"/>
              <a:gd name="connsiteX152" fmla="*/ 0 w 19050"/>
              <a:gd name="connsiteY152" fmla="*/ 3294031 h 5295900"/>
              <a:gd name="connsiteX153" fmla="*/ 21622 w 19050"/>
              <a:gd name="connsiteY153" fmla="*/ 3294031 h 5295900"/>
              <a:gd name="connsiteX154" fmla="*/ 21622 w 19050"/>
              <a:gd name="connsiteY154" fmla="*/ 3303556 h 5295900"/>
              <a:gd name="connsiteX155" fmla="*/ 21622 w 19050"/>
              <a:gd name="connsiteY155" fmla="*/ 3249549 h 5295900"/>
              <a:gd name="connsiteX156" fmla="*/ 0 w 19050"/>
              <a:gd name="connsiteY156" fmla="*/ 3249549 h 5295900"/>
              <a:gd name="connsiteX157" fmla="*/ 0 w 19050"/>
              <a:gd name="connsiteY157" fmla="*/ 3240024 h 5295900"/>
              <a:gd name="connsiteX158" fmla="*/ 21622 w 19050"/>
              <a:gd name="connsiteY158" fmla="*/ 3240024 h 5295900"/>
              <a:gd name="connsiteX159" fmla="*/ 21622 w 19050"/>
              <a:gd name="connsiteY159" fmla="*/ 3249549 h 5295900"/>
              <a:gd name="connsiteX160" fmla="*/ 21622 w 19050"/>
              <a:gd name="connsiteY160" fmla="*/ 3141536 h 5295900"/>
              <a:gd name="connsiteX161" fmla="*/ 0 w 19050"/>
              <a:gd name="connsiteY161" fmla="*/ 3141536 h 5295900"/>
              <a:gd name="connsiteX162" fmla="*/ 0 w 19050"/>
              <a:gd name="connsiteY162" fmla="*/ 3132011 h 5295900"/>
              <a:gd name="connsiteX163" fmla="*/ 21622 w 19050"/>
              <a:gd name="connsiteY163" fmla="*/ 3132011 h 5295900"/>
              <a:gd name="connsiteX164" fmla="*/ 21622 w 19050"/>
              <a:gd name="connsiteY164" fmla="*/ 3141536 h 5295900"/>
              <a:gd name="connsiteX165" fmla="*/ 21622 w 19050"/>
              <a:gd name="connsiteY165" fmla="*/ 3087529 h 5295900"/>
              <a:gd name="connsiteX166" fmla="*/ 0 w 19050"/>
              <a:gd name="connsiteY166" fmla="*/ 3087529 h 5295900"/>
              <a:gd name="connsiteX167" fmla="*/ 0 w 19050"/>
              <a:gd name="connsiteY167" fmla="*/ 3078004 h 5295900"/>
              <a:gd name="connsiteX168" fmla="*/ 21622 w 19050"/>
              <a:gd name="connsiteY168" fmla="*/ 3078004 h 5295900"/>
              <a:gd name="connsiteX169" fmla="*/ 21622 w 19050"/>
              <a:gd name="connsiteY169" fmla="*/ 3087529 h 5295900"/>
              <a:gd name="connsiteX170" fmla="*/ 21622 w 19050"/>
              <a:gd name="connsiteY170" fmla="*/ 3033617 h 5295900"/>
              <a:gd name="connsiteX171" fmla="*/ 0 w 19050"/>
              <a:gd name="connsiteY171" fmla="*/ 3033617 h 5295900"/>
              <a:gd name="connsiteX172" fmla="*/ 0 w 19050"/>
              <a:gd name="connsiteY172" fmla="*/ 3024092 h 5295900"/>
              <a:gd name="connsiteX173" fmla="*/ 21622 w 19050"/>
              <a:gd name="connsiteY173" fmla="*/ 3024092 h 5295900"/>
              <a:gd name="connsiteX174" fmla="*/ 21622 w 19050"/>
              <a:gd name="connsiteY174" fmla="*/ 3033617 h 5295900"/>
              <a:gd name="connsiteX175" fmla="*/ 21622 w 19050"/>
              <a:gd name="connsiteY175" fmla="*/ 2979611 h 5295900"/>
              <a:gd name="connsiteX176" fmla="*/ 0 w 19050"/>
              <a:gd name="connsiteY176" fmla="*/ 2979611 h 5295900"/>
              <a:gd name="connsiteX177" fmla="*/ 0 w 19050"/>
              <a:gd name="connsiteY177" fmla="*/ 2970086 h 5295900"/>
              <a:gd name="connsiteX178" fmla="*/ 21622 w 19050"/>
              <a:gd name="connsiteY178" fmla="*/ 2970086 h 5295900"/>
              <a:gd name="connsiteX179" fmla="*/ 21622 w 19050"/>
              <a:gd name="connsiteY179" fmla="*/ 2979611 h 5295900"/>
              <a:gd name="connsiteX180" fmla="*/ 21622 w 19050"/>
              <a:gd name="connsiteY180" fmla="*/ 2871597 h 5295900"/>
              <a:gd name="connsiteX181" fmla="*/ 0 w 19050"/>
              <a:gd name="connsiteY181" fmla="*/ 2871597 h 5295900"/>
              <a:gd name="connsiteX182" fmla="*/ 0 w 19050"/>
              <a:gd name="connsiteY182" fmla="*/ 2862072 h 5295900"/>
              <a:gd name="connsiteX183" fmla="*/ 21622 w 19050"/>
              <a:gd name="connsiteY183" fmla="*/ 2862072 h 5295900"/>
              <a:gd name="connsiteX184" fmla="*/ 21622 w 19050"/>
              <a:gd name="connsiteY184" fmla="*/ 2871597 h 5295900"/>
              <a:gd name="connsiteX185" fmla="*/ 21622 w 19050"/>
              <a:gd name="connsiteY185" fmla="*/ 2817590 h 5295900"/>
              <a:gd name="connsiteX186" fmla="*/ 0 w 19050"/>
              <a:gd name="connsiteY186" fmla="*/ 2817590 h 5295900"/>
              <a:gd name="connsiteX187" fmla="*/ 0 w 19050"/>
              <a:gd name="connsiteY187" fmla="*/ 2808065 h 5295900"/>
              <a:gd name="connsiteX188" fmla="*/ 21622 w 19050"/>
              <a:gd name="connsiteY188" fmla="*/ 2808065 h 5295900"/>
              <a:gd name="connsiteX189" fmla="*/ 21622 w 19050"/>
              <a:gd name="connsiteY189" fmla="*/ 2817590 h 5295900"/>
              <a:gd name="connsiteX190" fmla="*/ 21622 w 19050"/>
              <a:gd name="connsiteY190" fmla="*/ 2763584 h 5295900"/>
              <a:gd name="connsiteX191" fmla="*/ 0 w 19050"/>
              <a:gd name="connsiteY191" fmla="*/ 2763584 h 5295900"/>
              <a:gd name="connsiteX192" fmla="*/ 0 w 19050"/>
              <a:gd name="connsiteY192" fmla="*/ 2754059 h 5295900"/>
              <a:gd name="connsiteX193" fmla="*/ 21622 w 19050"/>
              <a:gd name="connsiteY193" fmla="*/ 2754059 h 5295900"/>
              <a:gd name="connsiteX194" fmla="*/ 21622 w 19050"/>
              <a:gd name="connsiteY194" fmla="*/ 2763584 h 5295900"/>
              <a:gd name="connsiteX195" fmla="*/ 21622 w 19050"/>
              <a:gd name="connsiteY195" fmla="*/ 2709577 h 5295900"/>
              <a:gd name="connsiteX196" fmla="*/ 0 w 19050"/>
              <a:gd name="connsiteY196" fmla="*/ 2709577 h 5295900"/>
              <a:gd name="connsiteX197" fmla="*/ 0 w 19050"/>
              <a:gd name="connsiteY197" fmla="*/ 2700052 h 5295900"/>
              <a:gd name="connsiteX198" fmla="*/ 21622 w 19050"/>
              <a:gd name="connsiteY198" fmla="*/ 2700052 h 5295900"/>
              <a:gd name="connsiteX199" fmla="*/ 21622 w 19050"/>
              <a:gd name="connsiteY199" fmla="*/ 2709577 h 5295900"/>
              <a:gd name="connsiteX200" fmla="*/ 21622 w 19050"/>
              <a:gd name="connsiteY200" fmla="*/ 2601563 h 5295900"/>
              <a:gd name="connsiteX201" fmla="*/ 0 w 19050"/>
              <a:gd name="connsiteY201" fmla="*/ 2601563 h 5295900"/>
              <a:gd name="connsiteX202" fmla="*/ 0 w 19050"/>
              <a:gd name="connsiteY202" fmla="*/ 2592038 h 5295900"/>
              <a:gd name="connsiteX203" fmla="*/ 21622 w 19050"/>
              <a:gd name="connsiteY203" fmla="*/ 2592038 h 5295900"/>
              <a:gd name="connsiteX204" fmla="*/ 21622 w 19050"/>
              <a:gd name="connsiteY204" fmla="*/ 2601563 h 5295900"/>
              <a:gd name="connsiteX205" fmla="*/ 21622 w 19050"/>
              <a:gd name="connsiteY205" fmla="*/ 2547557 h 5295900"/>
              <a:gd name="connsiteX206" fmla="*/ 0 w 19050"/>
              <a:gd name="connsiteY206" fmla="*/ 2547557 h 5295900"/>
              <a:gd name="connsiteX207" fmla="*/ 0 w 19050"/>
              <a:gd name="connsiteY207" fmla="*/ 2538032 h 5295900"/>
              <a:gd name="connsiteX208" fmla="*/ 21622 w 19050"/>
              <a:gd name="connsiteY208" fmla="*/ 2538032 h 5295900"/>
              <a:gd name="connsiteX209" fmla="*/ 21622 w 19050"/>
              <a:gd name="connsiteY209" fmla="*/ 2547557 h 5295900"/>
              <a:gd name="connsiteX210" fmla="*/ 21622 w 19050"/>
              <a:gd name="connsiteY210" fmla="*/ 2493550 h 5295900"/>
              <a:gd name="connsiteX211" fmla="*/ 0 w 19050"/>
              <a:gd name="connsiteY211" fmla="*/ 2493550 h 5295900"/>
              <a:gd name="connsiteX212" fmla="*/ 0 w 19050"/>
              <a:gd name="connsiteY212" fmla="*/ 2484025 h 5295900"/>
              <a:gd name="connsiteX213" fmla="*/ 21622 w 19050"/>
              <a:gd name="connsiteY213" fmla="*/ 2484025 h 5295900"/>
              <a:gd name="connsiteX214" fmla="*/ 21622 w 19050"/>
              <a:gd name="connsiteY214" fmla="*/ 2493550 h 5295900"/>
              <a:gd name="connsiteX215" fmla="*/ 21622 w 19050"/>
              <a:gd name="connsiteY215" fmla="*/ 2439543 h 5295900"/>
              <a:gd name="connsiteX216" fmla="*/ 0 w 19050"/>
              <a:gd name="connsiteY216" fmla="*/ 2439543 h 5295900"/>
              <a:gd name="connsiteX217" fmla="*/ 0 w 19050"/>
              <a:gd name="connsiteY217" fmla="*/ 2430018 h 5295900"/>
              <a:gd name="connsiteX218" fmla="*/ 21622 w 19050"/>
              <a:gd name="connsiteY218" fmla="*/ 2430018 h 5295900"/>
              <a:gd name="connsiteX219" fmla="*/ 21622 w 19050"/>
              <a:gd name="connsiteY219" fmla="*/ 2439543 h 5295900"/>
              <a:gd name="connsiteX220" fmla="*/ 21622 w 19050"/>
              <a:gd name="connsiteY220" fmla="*/ 2331530 h 5295900"/>
              <a:gd name="connsiteX221" fmla="*/ 0 w 19050"/>
              <a:gd name="connsiteY221" fmla="*/ 2331530 h 5295900"/>
              <a:gd name="connsiteX222" fmla="*/ 0 w 19050"/>
              <a:gd name="connsiteY222" fmla="*/ 2322005 h 5295900"/>
              <a:gd name="connsiteX223" fmla="*/ 21622 w 19050"/>
              <a:gd name="connsiteY223" fmla="*/ 2322005 h 5295900"/>
              <a:gd name="connsiteX224" fmla="*/ 21622 w 19050"/>
              <a:gd name="connsiteY224" fmla="*/ 2331530 h 5295900"/>
              <a:gd name="connsiteX225" fmla="*/ 21622 w 19050"/>
              <a:gd name="connsiteY225" fmla="*/ 2277618 h 5295900"/>
              <a:gd name="connsiteX226" fmla="*/ 0 w 19050"/>
              <a:gd name="connsiteY226" fmla="*/ 2277618 h 5295900"/>
              <a:gd name="connsiteX227" fmla="*/ 0 w 19050"/>
              <a:gd name="connsiteY227" fmla="*/ 2268093 h 5295900"/>
              <a:gd name="connsiteX228" fmla="*/ 21622 w 19050"/>
              <a:gd name="connsiteY228" fmla="*/ 2268093 h 5295900"/>
              <a:gd name="connsiteX229" fmla="*/ 21622 w 19050"/>
              <a:gd name="connsiteY229" fmla="*/ 2277618 h 5295900"/>
              <a:gd name="connsiteX230" fmla="*/ 21622 w 19050"/>
              <a:gd name="connsiteY230" fmla="*/ 2223611 h 5295900"/>
              <a:gd name="connsiteX231" fmla="*/ 0 w 19050"/>
              <a:gd name="connsiteY231" fmla="*/ 2223611 h 5295900"/>
              <a:gd name="connsiteX232" fmla="*/ 0 w 19050"/>
              <a:gd name="connsiteY232" fmla="*/ 2214086 h 5295900"/>
              <a:gd name="connsiteX233" fmla="*/ 21622 w 19050"/>
              <a:gd name="connsiteY233" fmla="*/ 2214086 h 5295900"/>
              <a:gd name="connsiteX234" fmla="*/ 21622 w 19050"/>
              <a:gd name="connsiteY234" fmla="*/ 2223611 h 5295900"/>
              <a:gd name="connsiteX235" fmla="*/ 21622 w 19050"/>
              <a:gd name="connsiteY235" fmla="*/ 2169605 h 5295900"/>
              <a:gd name="connsiteX236" fmla="*/ 0 w 19050"/>
              <a:gd name="connsiteY236" fmla="*/ 2169605 h 5295900"/>
              <a:gd name="connsiteX237" fmla="*/ 0 w 19050"/>
              <a:gd name="connsiteY237" fmla="*/ 2160080 h 5295900"/>
              <a:gd name="connsiteX238" fmla="*/ 21622 w 19050"/>
              <a:gd name="connsiteY238" fmla="*/ 2160080 h 5295900"/>
              <a:gd name="connsiteX239" fmla="*/ 21622 w 19050"/>
              <a:gd name="connsiteY239" fmla="*/ 2169605 h 5295900"/>
              <a:gd name="connsiteX240" fmla="*/ 21622 w 19050"/>
              <a:gd name="connsiteY240" fmla="*/ 2061591 h 5295900"/>
              <a:gd name="connsiteX241" fmla="*/ 0 w 19050"/>
              <a:gd name="connsiteY241" fmla="*/ 2061591 h 5295900"/>
              <a:gd name="connsiteX242" fmla="*/ 0 w 19050"/>
              <a:gd name="connsiteY242" fmla="*/ 2052066 h 5295900"/>
              <a:gd name="connsiteX243" fmla="*/ 21622 w 19050"/>
              <a:gd name="connsiteY243" fmla="*/ 2052066 h 5295900"/>
              <a:gd name="connsiteX244" fmla="*/ 21622 w 19050"/>
              <a:gd name="connsiteY244" fmla="*/ 2061591 h 5295900"/>
              <a:gd name="connsiteX245" fmla="*/ 21622 w 19050"/>
              <a:gd name="connsiteY245" fmla="*/ 2007584 h 5295900"/>
              <a:gd name="connsiteX246" fmla="*/ 0 w 19050"/>
              <a:gd name="connsiteY246" fmla="*/ 2007584 h 5295900"/>
              <a:gd name="connsiteX247" fmla="*/ 0 w 19050"/>
              <a:gd name="connsiteY247" fmla="*/ 1998059 h 5295900"/>
              <a:gd name="connsiteX248" fmla="*/ 21622 w 19050"/>
              <a:gd name="connsiteY248" fmla="*/ 1998059 h 5295900"/>
              <a:gd name="connsiteX249" fmla="*/ 21622 w 19050"/>
              <a:gd name="connsiteY249" fmla="*/ 2007584 h 5295900"/>
              <a:gd name="connsiteX250" fmla="*/ 21622 w 19050"/>
              <a:gd name="connsiteY250" fmla="*/ 1953578 h 5295900"/>
              <a:gd name="connsiteX251" fmla="*/ 0 w 19050"/>
              <a:gd name="connsiteY251" fmla="*/ 1953578 h 5295900"/>
              <a:gd name="connsiteX252" fmla="*/ 0 w 19050"/>
              <a:gd name="connsiteY252" fmla="*/ 1944053 h 5295900"/>
              <a:gd name="connsiteX253" fmla="*/ 21622 w 19050"/>
              <a:gd name="connsiteY253" fmla="*/ 1944053 h 5295900"/>
              <a:gd name="connsiteX254" fmla="*/ 21622 w 19050"/>
              <a:gd name="connsiteY254" fmla="*/ 1953578 h 5295900"/>
              <a:gd name="connsiteX255" fmla="*/ 21622 w 19050"/>
              <a:gd name="connsiteY255" fmla="*/ 1899571 h 5295900"/>
              <a:gd name="connsiteX256" fmla="*/ 0 w 19050"/>
              <a:gd name="connsiteY256" fmla="*/ 1899571 h 5295900"/>
              <a:gd name="connsiteX257" fmla="*/ 0 w 19050"/>
              <a:gd name="connsiteY257" fmla="*/ 1890046 h 5295900"/>
              <a:gd name="connsiteX258" fmla="*/ 21622 w 19050"/>
              <a:gd name="connsiteY258" fmla="*/ 1890046 h 5295900"/>
              <a:gd name="connsiteX259" fmla="*/ 21622 w 19050"/>
              <a:gd name="connsiteY259" fmla="*/ 1899571 h 5295900"/>
              <a:gd name="connsiteX260" fmla="*/ 21622 w 19050"/>
              <a:gd name="connsiteY260" fmla="*/ 1791557 h 5295900"/>
              <a:gd name="connsiteX261" fmla="*/ 0 w 19050"/>
              <a:gd name="connsiteY261" fmla="*/ 1791557 h 5295900"/>
              <a:gd name="connsiteX262" fmla="*/ 0 w 19050"/>
              <a:gd name="connsiteY262" fmla="*/ 1782032 h 5295900"/>
              <a:gd name="connsiteX263" fmla="*/ 21622 w 19050"/>
              <a:gd name="connsiteY263" fmla="*/ 1782032 h 5295900"/>
              <a:gd name="connsiteX264" fmla="*/ 21622 w 19050"/>
              <a:gd name="connsiteY264" fmla="*/ 1791557 h 5295900"/>
              <a:gd name="connsiteX265" fmla="*/ 21622 w 19050"/>
              <a:gd name="connsiteY265" fmla="*/ 1737551 h 5295900"/>
              <a:gd name="connsiteX266" fmla="*/ 0 w 19050"/>
              <a:gd name="connsiteY266" fmla="*/ 1737551 h 5295900"/>
              <a:gd name="connsiteX267" fmla="*/ 0 w 19050"/>
              <a:gd name="connsiteY267" fmla="*/ 1728026 h 5295900"/>
              <a:gd name="connsiteX268" fmla="*/ 21622 w 19050"/>
              <a:gd name="connsiteY268" fmla="*/ 1728026 h 5295900"/>
              <a:gd name="connsiteX269" fmla="*/ 21622 w 19050"/>
              <a:gd name="connsiteY269" fmla="*/ 1737551 h 5295900"/>
              <a:gd name="connsiteX270" fmla="*/ 21622 w 19050"/>
              <a:gd name="connsiteY270" fmla="*/ 1683544 h 5295900"/>
              <a:gd name="connsiteX271" fmla="*/ 0 w 19050"/>
              <a:gd name="connsiteY271" fmla="*/ 1683544 h 5295900"/>
              <a:gd name="connsiteX272" fmla="*/ 0 w 19050"/>
              <a:gd name="connsiteY272" fmla="*/ 1674019 h 5295900"/>
              <a:gd name="connsiteX273" fmla="*/ 21622 w 19050"/>
              <a:gd name="connsiteY273" fmla="*/ 1674019 h 5295900"/>
              <a:gd name="connsiteX274" fmla="*/ 21622 w 19050"/>
              <a:gd name="connsiteY274" fmla="*/ 1683544 h 5295900"/>
              <a:gd name="connsiteX275" fmla="*/ 21622 w 19050"/>
              <a:gd name="connsiteY275" fmla="*/ 1629537 h 5295900"/>
              <a:gd name="connsiteX276" fmla="*/ 0 w 19050"/>
              <a:gd name="connsiteY276" fmla="*/ 1629537 h 5295900"/>
              <a:gd name="connsiteX277" fmla="*/ 0 w 19050"/>
              <a:gd name="connsiteY277" fmla="*/ 1620012 h 5295900"/>
              <a:gd name="connsiteX278" fmla="*/ 21622 w 19050"/>
              <a:gd name="connsiteY278" fmla="*/ 1620012 h 5295900"/>
              <a:gd name="connsiteX279" fmla="*/ 21622 w 19050"/>
              <a:gd name="connsiteY279" fmla="*/ 1629537 h 5295900"/>
              <a:gd name="connsiteX280" fmla="*/ 21622 w 19050"/>
              <a:gd name="connsiteY280" fmla="*/ 1521523 h 5295900"/>
              <a:gd name="connsiteX281" fmla="*/ 0 w 19050"/>
              <a:gd name="connsiteY281" fmla="*/ 1521523 h 5295900"/>
              <a:gd name="connsiteX282" fmla="*/ 0 w 19050"/>
              <a:gd name="connsiteY282" fmla="*/ 1511998 h 5295900"/>
              <a:gd name="connsiteX283" fmla="*/ 21622 w 19050"/>
              <a:gd name="connsiteY283" fmla="*/ 1511998 h 5295900"/>
              <a:gd name="connsiteX284" fmla="*/ 21622 w 19050"/>
              <a:gd name="connsiteY284" fmla="*/ 1521523 h 5295900"/>
              <a:gd name="connsiteX285" fmla="*/ 21622 w 19050"/>
              <a:gd name="connsiteY285" fmla="*/ 1467612 h 5295900"/>
              <a:gd name="connsiteX286" fmla="*/ 0 w 19050"/>
              <a:gd name="connsiteY286" fmla="*/ 1467612 h 5295900"/>
              <a:gd name="connsiteX287" fmla="*/ 0 w 19050"/>
              <a:gd name="connsiteY287" fmla="*/ 1458087 h 5295900"/>
              <a:gd name="connsiteX288" fmla="*/ 21622 w 19050"/>
              <a:gd name="connsiteY288" fmla="*/ 1458087 h 5295900"/>
              <a:gd name="connsiteX289" fmla="*/ 21622 w 19050"/>
              <a:gd name="connsiteY289" fmla="*/ 1467612 h 5295900"/>
              <a:gd name="connsiteX290" fmla="*/ 21622 w 19050"/>
              <a:gd name="connsiteY290" fmla="*/ 1413605 h 5295900"/>
              <a:gd name="connsiteX291" fmla="*/ 0 w 19050"/>
              <a:gd name="connsiteY291" fmla="*/ 1413605 h 5295900"/>
              <a:gd name="connsiteX292" fmla="*/ 0 w 19050"/>
              <a:gd name="connsiteY292" fmla="*/ 1404080 h 5295900"/>
              <a:gd name="connsiteX293" fmla="*/ 21622 w 19050"/>
              <a:gd name="connsiteY293" fmla="*/ 1404080 h 5295900"/>
              <a:gd name="connsiteX294" fmla="*/ 21622 w 19050"/>
              <a:gd name="connsiteY294" fmla="*/ 1413605 h 5295900"/>
              <a:gd name="connsiteX295" fmla="*/ 21622 w 19050"/>
              <a:gd name="connsiteY295" fmla="*/ 1359598 h 5295900"/>
              <a:gd name="connsiteX296" fmla="*/ 0 w 19050"/>
              <a:gd name="connsiteY296" fmla="*/ 1359598 h 5295900"/>
              <a:gd name="connsiteX297" fmla="*/ 0 w 19050"/>
              <a:gd name="connsiteY297" fmla="*/ 1350073 h 5295900"/>
              <a:gd name="connsiteX298" fmla="*/ 21622 w 19050"/>
              <a:gd name="connsiteY298" fmla="*/ 1350073 h 5295900"/>
              <a:gd name="connsiteX299" fmla="*/ 21622 w 19050"/>
              <a:gd name="connsiteY299" fmla="*/ 1359598 h 5295900"/>
              <a:gd name="connsiteX300" fmla="*/ 21622 w 19050"/>
              <a:gd name="connsiteY300" fmla="*/ 1251585 h 5295900"/>
              <a:gd name="connsiteX301" fmla="*/ 0 w 19050"/>
              <a:gd name="connsiteY301" fmla="*/ 1251585 h 5295900"/>
              <a:gd name="connsiteX302" fmla="*/ 0 w 19050"/>
              <a:gd name="connsiteY302" fmla="*/ 1242060 h 5295900"/>
              <a:gd name="connsiteX303" fmla="*/ 21622 w 19050"/>
              <a:gd name="connsiteY303" fmla="*/ 1242060 h 5295900"/>
              <a:gd name="connsiteX304" fmla="*/ 21622 w 19050"/>
              <a:gd name="connsiteY304" fmla="*/ 1251585 h 5295900"/>
              <a:gd name="connsiteX305" fmla="*/ 21622 w 19050"/>
              <a:gd name="connsiteY305" fmla="*/ 1197578 h 5295900"/>
              <a:gd name="connsiteX306" fmla="*/ 0 w 19050"/>
              <a:gd name="connsiteY306" fmla="*/ 1197578 h 5295900"/>
              <a:gd name="connsiteX307" fmla="*/ 0 w 19050"/>
              <a:gd name="connsiteY307" fmla="*/ 1188053 h 5295900"/>
              <a:gd name="connsiteX308" fmla="*/ 21622 w 19050"/>
              <a:gd name="connsiteY308" fmla="*/ 1188053 h 5295900"/>
              <a:gd name="connsiteX309" fmla="*/ 21622 w 19050"/>
              <a:gd name="connsiteY309" fmla="*/ 1197578 h 5295900"/>
              <a:gd name="connsiteX310" fmla="*/ 21622 w 19050"/>
              <a:gd name="connsiteY310" fmla="*/ 1143572 h 5295900"/>
              <a:gd name="connsiteX311" fmla="*/ 0 w 19050"/>
              <a:gd name="connsiteY311" fmla="*/ 1143572 h 5295900"/>
              <a:gd name="connsiteX312" fmla="*/ 0 w 19050"/>
              <a:gd name="connsiteY312" fmla="*/ 1134047 h 5295900"/>
              <a:gd name="connsiteX313" fmla="*/ 21622 w 19050"/>
              <a:gd name="connsiteY313" fmla="*/ 1134047 h 5295900"/>
              <a:gd name="connsiteX314" fmla="*/ 21622 w 19050"/>
              <a:gd name="connsiteY314" fmla="*/ 1143572 h 5295900"/>
              <a:gd name="connsiteX315" fmla="*/ 21622 w 19050"/>
              <a:gd name="connsiteY315" fmla="*/ 1089565 h 5295900"/>
              <a:gd name="connsiteX316" fmla="*/ 0 w 19050"/>
              <a:gd name="connsiteY316" fmla="*/ 1089565 h 5295900"/>
              <a:gd name="connsiteX317" fmla="*/ 0 w 19050"/>
              <a:gd name="connsiteY317" fmla="*/ 1080040 h 5295900"/>
              <a:gd name="connsiteX318" fmla="*/ 21622 w 19050"/>
              <a:gd name="connsiteY318" fmla="*/ 1080040 h 5295900"/>
              <a:gd name="connsiteX319" fmla="*/ 21622 w 19050"/>
              <a:gd name="connsiteY319" fmla="*/ 1089565 h 5295900"/>
              <a:gd name="connsiteX320" fmla="*/ 21622 w 19050"/>
              <a:gd name="connsiteY320" fmla="*/ 981551 h 5295900"/>
              <a:gd name="connsiteX321" fmla="*/ 0 w 19050"/>
              <a:gd name="connsiteY321" fmla="*/ 981551 h 5295900"/>
              <a:gd name="connsiteX322" fmla="*/ 0 w 19050"/>
              <a:gd name="connsiteY322" fmla="*/ 972026 h 5295900"/>
              <a:gd name="connsiteX323" fmla="*/ 21622 w 19050"/>
              <a:gd name="connsiteY323" fmla="*/ 972026 h 5295900"/>
              <a:gd name="connsiteX324" fmla="*/ 21622 w 19050"/>
              <a:gd name="connsiteY324" fmla="*/ 981551 h 5295900"/>
              <a:gd name="connsiteX325" fmla="*/ 21622 w 19050"/>
              <a:gd name="connsiteY325" fmla="*/ 927545 h 5295900"/>
              <a:gd name="connsiteX326" fmla="*/ 0 w 19050"/>
              <a:gd name="connsiteY326" fmla="*/ 927545 h 5295900"/>
              <a:gd name="connsiteX327" fmla="*/ 0 w 19050"/>
              <a:gd name="connsiteY327" fmla="*/ 918020 h 5295900"/>
              <a:gd name="connsiteX328" fmla="*/ 21622 w 19050"/>
              <a:gd name="connsiteY328" fmla="*/ 918020 h 5295900"/>
              <a:gd name="connsiteX329" fmla="*/ 21622 w 19050"/>
              <a:gd name="connsiteY329" fmla="*/ 927545 h 5295900"/>
              <a:gd name="connsiteX330" fmla="*/ 21622 w 19050"/>
              <a:gd name="connsiteY330" fmla="*/ 873538 h 5295900"/>
              <a:gd name="connsiteX331" fmla="*/ 0 w 19050"/>
              <a:gd name="connsiteY331" fmla="*/ 873538 h 5295900"/>
              <a:gd name="connsiteX332" fmla="*/ 0 w 19050"/>
              <a:gd name="connsiteY332" fmla="*/ 864013 h 5295900"/>
              <a:gd name="connsiteX333" fmla="*/ 21622 w 19050"/>
              <a:gd name="connsiteY333" fmla="*/ 864013 h 5295900"/>
              <a:gd name="connsiteX334" fmla="*/ 21622 w 19050"/>
              <a:gd name="connsiteY334" fmla="*/ 873538 h 5295900"/>
              <a:gd name="connsiteX335" fmla="*/ 21622 w 19050"/>
              <a:gd name="connsiteY335" fmla="*/ 819531 h 5295900"/>
              <a:gd name="connsiteX336" fmla="*/ 0 w 19050"/>
              <a:gd name="connsiteY336" fmla="*/ 819531 h 5295900"/>
              <a:gd name="connsiteX337" fmla="*/ 0 w 19050"/>
              <a:gd name="connsiteY337" fmla="*/ 810006 h 5295900"/>
              <a:gd name="connsiteX338" fmla="*/ 21622 w 19050"/>
              <a:gd name="connsiteY338" fmla="*/ 810006 h 5295900"/>
              <a:gd name="connsiteX339" fmla="*/ 21622 w 19050"/>
              <a:gd name="connsiteY339" fmla="*/ 819531 h 5295900"/>
              <a:gd name="connsiteX340" fmla="*/ 21622 w 19050"/>
              <a:gd name="connsiteY340" fmla="*/ 711518 h 5295900"/>
              <a:gd name="connsiteX341" fmla="*/ 0 w 19050"/>
              <a:gd name="connsiteY341" fmla="*/ 711518 h 5295900"/>
              <a:gd name="connsiteX342" fmla="*/ 0 w 19050"/>
              <a:gd name="connsiteY342" fmla="*/ 701993 h 5295900"/>
              <a:gd name="connsiteX343" fmla="*/ 21622 w 19050"/>
              <a:gd name="connsiteY343" fmla="*/ 701993 h 5295900"/>
              <a:gd name="connsiteX344" fmla="*/ 21622 w 19050"/>
              <a:gd name="connsiteY344" fmla="*/ 711518 h 5295900"/>
              <a:gd name="connsiteX345" fmla="*/ 21622 w 19050"/>
              <a:gd name="connsiteY345" fmla="*/ 657511 h 5295900"/>
              <a:gd name="connsiteX346" fmla="*/ 0 w 19050"/>
              <a:gd name="connsiteY346" fmla="*/ 657511 h 5295900"/>
              <a:gd name="connsiteX347" fmla="*/ 0 w 19050"/>
              <a:gd name="connsiteY347" fmla="*/ 647986 h 5295900"/>
              <a:gd name="connsiteX348" fmla="*/ 21622 w 19050"/>
              <a:gd name="connsiteY348" fmla="*/ 647986 h 5295900"/>
              <a:gd name="connsiteX349" fmla="*/ 21622 w 19050"/>
              <a:gd name="connsiteY349" fmla="*/ 657511 h 5295900"/>
              <a:gd name="connsiteX350" fmla="*/ 21622 w 19050"/>
              <a:gd name="connsiteY350" fmla="*/ 603599 h 5295900"/>
              <a:gd name="connsiteX351" fmla="*/ 0 w 19050"/>
              <a:gd name="connsiteY351" fmla="*/ 603599 h 5295900"/>
              <a:gd name="connsiteX352" fmla="*/ 0 w 19050"/>
              <a:gd name="connsiteY352" fmla="*/ 594074 h 5295900"/>
              <a:gd name="connsiteX353" fmla="*/ 21622 w 19050"/>
              <a:gd name="connsiteY353" fmla="*/ 594074 h 5295900"/>
              <a:gd name="connsiteX354" fmla="*/ 21622 w 19050"/>
              <a:gd name="connsiteY354" fmla="*/ 603599 h 5295900"/>
              <a:gd name="connsiteX355" fmla="*/ 21622 w 19050"/>
              <a:gd name="connsiteY355" fmla="*/ 549593 h 5295900"/>
              <a:gd name="connsiteX356" fmla="*/ 0 w 19050"/>
              <a:gd name="connsiteY356" fmla="*/ 549593 h 5295900"/>
              <a:gd name="connsiteX357" fmla="*/ 0 w 19050"/>
              <a:gd name="connsiteY357" fmla="*/ 540068 h 5295900"/>
              <a:gd name="connsiteX358" fmla="*/ 21622 w 19050"/>
              <a:gd name="connsiteY358" fmla="*/ 540068 h 5295900"/>
              <a:gd name="connsiteX359" fmla="*/ 21622 w 19050"/>
              <a:gd name="connsiteY359" fmla="*/ 549593 h 5295900"/>
              <a:gd name="connsiteX360" fmla="*/ 21622 w 19050"/>
              <a:gd name="connsiteY360" fmla="*/ 441579 h 5295900"/>
              <a:gd name="connsiteX361" fmla="*/ 0 w 19050"/>
              <a:gd name="connsiteY361" fmla="*/ 441579 h 5295900"/>
              <a:gd name="connsiteX362" fmla="*/ 0 w 19050"/>
              <a:gd name="connsiteY362" fmla="*/ 432054 h 5295900"/>
              <a:gd name="connsiteX363" fmla="*/ 21622 w 19050"/>
              <a:gd name="connsiteY363" fmla="*/ 432054 h 5295900"/>
              <a:gd name="connsiteX364" fmla="*/ 21622 w 19050"/>
              <a:gd name="connsiteY364" fmla="*/ 441579 h 5295900"/>
              <a:gd name="connsiteX365" fmla="*/ 21622 w 19050"/>
              <a:gd name="connsiteY365" fmla="*/ 387572 h 5295900"/>
              <a:gd name="connsiteX366" fmla="*/ 0 w 19050"/>
              <a:gd name="connsiteY366" fmla="*/ 387572 h 5295900"/>
              <a:gd name="connsiteX367" fmla="*/ 0 w 19050"/>
              <a:gd name="connsiteY367" fmla="*/ 378047 h 5295900"/>
              <a:gd name="connsiteX368" fmla="*/ 21622 w 19050"/>
              <a:gd name="connsiteY368" fmla="*/ 378047 h 5295900"/>
              <a:gd name="connsiteX369" fmla="*/ 21622 w 19050"/>
              <a:gd name="connsiteY369" fmla="*/ 387572 h 5295900"/>
              <a:gd name="connsiteX370" fmla="*/ 21622 w 19050"/>
              <a:gd name="connsiteY370" fmla="*/ 333566 h 5295900"/>
              <a:gd name="connsiteX371" fmla="*/ 0 w 19050"/>
              <a:gd name="connsiteY371" fmla="*/ 333566 h 5295900"/>
              <a:gd name="connsiteX372" fmla="*/ 0 w 19050"/>
              <a:gd name="connsiteY372" fmla="*/ 324041 h 5295900"/>
              <a:gd name="connsiteX373" fmla="*/ 21622 w 19050"/>
              <a:gd name="connsiteY373" fmla="*/ 324041 h 5295900"/>
              <a:gd name="connsiteX374" fmla="*/ 21622 w 19050"/>
              <a:gd name="connsiteY374" fmla="*/ 333566 h 5295900"/>
              <a:gd name="connsiteX375" fmla="*/ 21622 w 19050"/>
              <a:gd name="connsiteY375" fmla="*/ 279559 h 5295900"/>
              <a:gd name="connsiteX376" fmla="*/ 0 w 19050"/>
              <a:gd name="connsiteY376" fmla="*/ 279559 h 5295900"/>
              <a:gd name="connsiteX377" fmla="*/ 0 w 19050"/>
              <a:gd name="connsiteY377" fmla="*/ 270034 h 5295900"/>
              <a:gd name="connsiteX378" fmla="*/ 21622 w 19050"/>
              <a:gd name="connsiteY378" fmla="*/ 270034 h 5295900"/>
              <a:gd name="connsiteX379" fmla="*/ 21622 w 19050"/>
              <a:gd name="connsiteY379" fmla="*/ 279559 h 5295900"/>
              <a:gd name="connsiteX380" fmla="*/ 21622 w 19050"/>
              <a:gd name="connsiteY380" fmla="*/ 171545 h 5295900"/>
              <a:gd name="connsiteX381" fmla="*/ 0 w 19050"/>
              <a:gd name="connsiteY381" fmla="*/ 171545 h 5295900"/>
              <a:gd name="connsiteX382" fmla="*/ 0 w 19050"/>
              <a:gd name="connsiteY382" fmla="*/ 162020 h 5295900"/>
              <a:gd name="connsiteX383" fmla="*/ 21622 w 19050"/>
              <a:gd name="connsiteY383" fmla="*/ 162020 h 5295900"/>
              <a:gd name="connsiteX384" fmla="*/ 21622 w 19050"/>
              <a:gd name="connsiteY384" fmla="*/ 171545 h 5295900"/>
              <a:gd name="connsiteX385" fmla="*/ 21622 w 19050"/>
              <a:gd name="connsiteY385" fmla="*/ 117538 h 5295900"/>
              <a:gd name="connsiteX386" fmla="*/ 0 w 19050"/>
              <a:gd name="connsiteY386" fmla="*/ 117538 h 5295900"/>
              <a:gd name="connsiteX387" fmla="*/ 0 w 19050"/>
              <a:gd name="connsiteY387" fmla="*/ 108013 h 5295900"/>
              <a:gd name="connsiteX388" fmla="*/ 21622 w 19050"/>
              <a:gd name="connsiteY388" fmla="*/ 108013 h 5295900"/>
              <a:gd name="connsiteX389" fmla="*/ 21622 w 19050"/>
              <a:gd name="connsiteY389" fmla="*/ 117538 h 5295900"/>
              <a:gd name="connsiteX390" fmla="*/ 21622 w 19050"/>
              <a:gd name="connsiteY390" fmla="*/ 63532 h 5295900"/>
              <a:gd name="connsiteX391" fmla="*/ 0 w 19050"/>
              <a:gd name="connsiteY391" fmla="*/ 63532 h 5295900"/>
              <a:gd name="connsiteX392" fmla="*/ 0 w 19050"/>
              <a:gd name="connsiteY392" fmla="*/ 54007 h 5295900"/>
              <a:gd name="connsiteX393" fmla="*/ 21622 w 19050"/>
              <a:gd name="connsiteY393" fmla="*/ 54007 h 5295900"/>
              <a:gd name="connsiteX394" fmla="*/ 21622 w 19050"/>
              <a:gd name="connsiteY394" fmla="*/ 63532 h 5295900"/>
              <a:gd name="connsiteX395" fmla="*/ 21622 w 19050"/>
              <a:gd name="connsiteY395" fmla="*/ 9525 h 5295900"/>
              <a:gd name="connsiteX396" fmla="*/ 0 w 19050"/>
              <a:gd name="connsiteY396" fmla="*/ 9525 h 5295900"/>
              <a:gd name="connsiteX397" fmla="*/ 0 w 19050"/>
              <a:gd name="connsiteY397" fmla="*/ 0 h 5295900"/>
              <a:gd name="connsiteX398" fmla="*/ 21622 w 19050"/>
              <a:gd name="connsiteY398" fmla="*/ 0 h 5295900"/>
              <a:gd name="connsiteX399" fmla="*/ 21622 w 19050"/>
              <a:gd name="connsiteY399" fmla="*/ 9525 h 52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9050" h="5295900">
                <a:moveTo>
                  <a:pt x="21622" y="5301520"/>
                </a:moveTo>
                <a:lnTo>
                  <a:pt x="0" y="5301520"/>
                </a:lnTo>
                <a:lnTo>
                  <a:pt x="0" y="5291995"/>
                </a:lnTo>
                <a:lnTo>
                  <a:pt x="21622" y="5291995"/>
                </a:lnTo>
                <a:lnTo>
                  <a:pt x="21622" y="5301520"/>
                </a:lnTo>
                <a:close/>
                <a:moveTo>
                  <a:pt x="21622" y="5247608"/>
                </a:moveTo>
                <a:lnTo>
                  <a:pt x="0" y="5247608"/>
                </a:lnTo>
                <a:lnTo>
                  <a:pt x="0" y="5238083"/>
                </a:lnTo>
                <a:lnTo>
                  <a:pt x="21622" y="5238083"/>
                </a:lnTo>
                <a:lnTo>
                  <a:pt x="21622" y="5247608"/>
                </a:lnTo>
                <a:close/>
                <a:moveTo>
                  <a:pt x="21622" y="5193602"/>
                </a:moveTo>
                <a:lnTo>
                  <a:pt x="0" y="5193602"/>
                </a:lnTo>
                <a:lnTo>
                  <a:pt x="0" y="5184077"/>
                </a:lnTo>
                <a:lnTo>
                  <a:pt x="21622" y="5184077"/>
                </a:lnTo>
                <a:lnTo>
                  <a:pt x="21622" y="5193602"/>
                </a:lnTo>
                <a:close/>
                <a:moveTo>
                  <a:pt x="21622" y="5139595"/>
                </a:moveTo>
                <a:lnTo>
                  <a:pt x="0" y="5139595"/>
                </a:lnTo>
                <a:lnTo>
                  <a:pt x="0" y="5130070"/>
                </a:lnTo>
                <a:lnTo>
                  <a:pt x="21622" y="5130070"/>
                </a:lnTo>
                <a:lnTo>
                  <a:pt x="21622" y="5139595"/>
                </a:lnTo>
                <a:close/>
                <a:moveTo>
                  <a:pt x="21622" y="5031581"/>
                </a:moveTo>
                <a:lnTo>
                  <a:pt x="0" y="5031581"/>
                </a:lnTo>
                <a:lnTo>
                  <a:pt x="0" y="5022056"/>
                </a:lnTo>
                <a:lnTo>
                  <a:pt x="21622" y="5022056"/>
                </a:lnTo>
                <a:lnTo>
                  <a:pt x="21622" y="5031581"/>
                </a:lnTo>
                <a:close/>
                <a:moveTo>
                  <a:pt x="21622" y="4977575"/>
                </a:moveTo>
                <a:lnTo>
                  <a:pt x="0" y="4977575"/>
                </a:lnTo>
                <a:lnTo>
                  <a:pt x="0" y="4968050"/>
                </a:lnTo>
                <a:lnTo>
                  <a:pt x="21622" y="4968050"/>
                </a:lnTo>
                <a:lnTo>
                  <a:pt x="21622" y="4977575"/>
                </a:lnTo>
                <a:close/>
                <a:moveTo>
                  <a:pt x="21622" y="4923568"/>
                </a:moveTo>
                <a:lnTo>
                  <a:pt x="0" y="4923568"/>
                </a:lnTo>
                <a:lnTo>
                  <a:pt x="0" y="4914043"/>
                </a:lnTo>
                <a:lnTo>
                  <a:pt x="21622" y="4914043"/>
                </a:lnTo>
                <a:lnTo>
                  <a:pt x="21622" y="4923568"/>
                </a:lnTo>
                <a:close/>
                <a:moveTo>
                  <a:pt x="21622" y="4869561"/>
                </a:moveTo>
                <a:lnTo>
                  <a:pt x="0" y="4869561"/>
                </a:lnTo>
                <a:lnTo>
                  <a:pt x="0" y="4860036"/>
                </a:lnTo>
                <a:lnTo>
                  <a:pt x="21622" y="4860036"/>
                </a:lnTo>
                <a:lnTo>
                  <a:pt x="21622" y="4869561"/>
                </a:lnTo>
                <a:close/>
                <a:moveTo>
                  <a:pt x="21622" y="4761548"/>
                </a:moveTo>
                <a:lnTo>
                  <a:pt x="0" y="4761548"/>
                </a:lnTo>
                <a:lnTo>
                  <a:pt x="0" y="4752023"/>
                </a:lnTo>
                <a:lnTo>
                  <a:pt x="21622" y="4752023"/>
                </a:lnTo>
                <a:lnTo>
                  <a:pt x="21622" y="4761548"/>
                </a:lnTo>
                <a:close/>
                <a:moveTo>
                  <a:pt x="21622" y="4707541"/>
                </a:moveTo>
                <a:lnTo>
                  <a:pt x="0" y="4707541"/>
                </a:lnTo>
                <a:lnTo>
                  <a:pt x="0" y="4698016"/>
                </a:lnTo>
                <a:lnTo>
                  <a:pt x="21622" y="4698016"/>
                </a:lnTo>
                <a:lnTo>
                  <a:pt x="21622" y="4707541"/>
                </a:lnTo>
                <a:close/>
                <a:moveTo>
                  <a:pt x="21622" y="4653534"/>
                </a:moveTo>
                <a:lnTo>
                  <a:pt x="0" y="4653534"/>
                </a:lnTo>
                <a:lnTo>
                  <a:pt x="0" y="4644009"/>
                </a:lnTo>
                <a:lnTo>
                  <a:pt x="21622" y="4644009"/>
                </a:lnTo>
                <a:lnTo>
                  <a:pt x="21622" y="4653534"/>
                </a:lnTo>
                <a:close/>
                <a:moveTo>
                  <a:pt x="21622" y="4599528"/>
                </a:moveTo>
                <a:lnTo>
                  <a:pt x="0" y="4599528"/>
                </a:lnTo>
                <a:lnTo>
                  <a:pt x="0" y="4590003"/>
                </a:lnTo>
                <a:lnTo>
                  <a:pt x="21622" y="4590003"/>
                </a:lnTo>
                <a:lnTo>
                  <a:pt x="21622" y="4599528"/>
                </a:lnTo>
                <a:close/>
                <a:moveTo>
                  <a:pt x="21622" y="4491609"/>
                </a:moveTo>
                <a:lnTo>
                  <a:pt x="0" y="4491609"/>
                </a:lnTo>
                <a:lnTo>
                  <a:pt x="0" y="4482084"/>
                </a:lnTo>
                <a:lnTo>
                  <a:pt x="21622" y="4482084"/>
                </a:lnTo>
                <a:lnTo>
                  <a:pt x="21622" y="4491609"/>
                </a:lnTo>
                <a:close/>
                <a:moveTo>
                  <a:pt x="21622" y="4437603"/>
                </a:moveTo>
                <a:lnTo>
                  <a:pt x="0" y="4437603"/>
                </a:lnTo>
                <a:lnTo>
                  <a:pt x="0" y="4428078"/>
                </a:lnTo>
                <a:lnTo>
                  <a:pt x="21622" y="4428078"/>
                </a:lnTo>
                <a:lnTo>
                  <a:pt x="21622" y="4437603"/>
                </a:lnTo>
                <a:close/>
                <a:moveTo>
                  <a:pt x="21622" y="4383596"/>
                </a:moveTo>
                <a:lnTo>
                  <a:pt x="0" y="4383596"/>
                </a:lnTo>
                <a:lnTo>
                  <a:pt x="0" y="4374071"/>
                </a:lnTo>
                <a:lnTo>
                  <a:pt x="21622" y="4374071"/>
                </a:lnTo>
                <a:lnTo>
                  <a:pt x="21622" y="4383596"/>
                </a:lnTo>
                <a:close/>
                <a:moveTo>
                  <a:pt x="21622" y="4329589"/>
                </a:moveTo>
                <a:lnTo>
                  <a:pt x="0" y="4329589"/>
                </a:lnTo>
                <a:lnTo>
                  <a:pt x="0" y="4320064"/>
                </a:lnTo>
                <a:lnTo>
                  <a:pt x="21622" y="4320064"/>
                </a:lnTo>
                <a:lnTo>
                  <a:pt x="21622" y="4329589"/>
                </a:lnTo>
                <a:close/>
                <a:moveTo>
                  <a:pt x="21622" y="4221576"/>
                </a:moveTo>
                <a:lnTo>
                  <a:pt x="0" y="4221576"/>
                </a:lnTo>
                <a:lnTo>
                  <a:pt x="0" y="4212051"/>
                </a:lnTo>
                <a:lnTo>
                  <a:pt x="21622" y="4212051"/>
                </a:lnTo>
                <a:lnTo>
                  <a:pt x="21622" y="4221576"/>
                </a:lnTo>
                <a:close/>
                <a:moveTo>
                  <a:pt x="21622" y="4167569"/>
                </a:moveTo>
                <a:lnTo>
                  <a:pt x="0" y="4167569"/>
                </a:lnTo>
                <a:lnTo>
                  <a:pt x="0" y="4158044"/>
                </a:lnTo>
                <a:lnTo>
                  <a:pt x="21622" y="4158044"/>
                </a:lnTo>
                <a:lnTo>
                  <a:pt x="21622" y="4167569"/>
                </a:lnTo>
                <a:close/>
                <a:moveTo>
                  <a:pt x="21622" y="4113562"/>
                </a:moveTo>
                <a:lnTo>
                  <a:pt x="0" y="4113562"/>
                </a:lnTo>
                <a:lnTo>
                  <a:pt x="0" y="4104037"/>
                </a:lnTo>
                <a:lnTo>
                  <a:pt x="21622" y="4104037"/>
                </a:lnTo>
                <a:lnTo>
                  <a:pt x="21622" y="4113562"/>
                </a:lnTo>
                <a:close/>
                <a:moveTo>
                  <a:pt x="21622" y="4059555"/>
                </a:moveTo>
                <a:lnTo>
                  <a:pt x="0" y="4059555"/>
                </a:lnTo>
                <a:lnTo>
                  <a:pt x="0" y="4050030"/>
                </a:lnTo>
                <a:lnTo>
                  <a:pt x="21622" y="4050030"/>
                </a:lnTo>
                <a:lnTo>
                  <a:pt x="21622" y="4059555"/>
                </a:lnTo>
                <a:close/>
                <a:moveTo>
                  <a:pt x="21622" y="3951542"/>
                </a:moveTo>
                <a:lnTo>
                  <a:pt x="0" y="3951542"/>
                </a:lnTo>
                <a:lnTo>
                  <a:pt x="0" y="3942017"/>
                </a:lnTo>
                <a:lnTo>
                  <a:pt x="21622" y="3942017"/>
                </a:lnTo>
                <a:lnTo>
                  <a:pt x="21622" y="3951542"/>
                </a:lnTo>
                <a:close/>
                <a:moveTo>
                  <a:pt x="21622" y="3897535"/>
                </a:moveTo>
                <a:lnTo>
                  <a:pt x="0" y="3897535"/>
                </a:lnTo>
                <a:lnTo>
                  <a:pt x="0" y="3888010"/>
                </a:lnTo>
                <a:lnTo>
                  <a:pt x="21622" y="3888010"/>
                </a:lnTo>
                <a:lnTo>
                  <a:pt x="21622" y="3897535"/>
                </a:lnTo>
                <a:close/>
                <a:moveTo>
                  <a:pt x="21622" y="3843528"/>
                </a:moveTo>
                <a:lnTo>
                  <a:pt x="0" y="3843528"/>
                </a:lnTo>
                <a:lnTo>
                  <a:pt x="0" y="3834003"/>
                </a:lnTo>
                <a:lnTo>
                  <a:pt x="21622" y="3834003"/>
                </a:lnTo>
                <a:lnTo>
                  <a:pt x="21622" y="3843528"/>
                </a:lnTo>
                <a:close/>
                <a:moveTo>
                  <a:pt x="21622" y="3789521"/>
                </a:moveTo>
                <a:lnTo>
                  <a:pt x="0" y="3789521"/>
                </a:lnTo>
                <a:lnTo>
                  <a:pt x="0" y="3779996"/>
                </a:lnTo>
                <a:lnTo>
                  <a:pt x="21622" y="3779996"/>
                </a:lnTo>
                <a:lnTo>
                  <a:pt x="21622" y="3789521"/>
                </a:lnTo>
                <a:close/>
                <a:moveTo>
                  <a:pt x="21622" y="3681603"/>
                </a:moveTo>
                <a:lnTo>
                  <a:pt x="0" y="3681603"/>
                </a:lnTo>
                <a:lnTo>
                  <a:pt x="0" y="3672078"/>
                </a:lnTo>
                <a:lnTo>
                  <a:pt x="21622" y="3672078"/>
                </a:lnTo>
                <a:lnTo>
                  <a:pt x="21622" y="3681603"/>
                </a:lnTo>
                <a:close/>
                <a:moveTo>
                  <a:pt x="21622" y="3627596"/>
                </a:moveTo>
                <a:lnTo>
                  <a:pt x="0" y="3627596"/>
                </a:lnTo>
                <a:lnTo>
                  <a:pt x="0" y="3618071"/>
                </a:lnTo>
                <a:lnTo>
                  <a:pt x="21622" y="3618071"/>
                </a:lnTo>
                <a:lnTo>
                  <a:pt x="21622" y="3627596"/>
                </a:lnTo>
                <a:close/>
                <a:moveTo>
                  <a:pt x="21622" y="3573590"/>
                </a:moveTo>
                <a:lnTo>
                  <a:pt x="0" y="3573590"/>
                </a:lnTo>
                <a:lnTo>
                  <a:pt x="0" y="3564065"/>
                </a:lnTo>
                <a:lnTo>
                  <a:pt x="21622" y="3564065"/>
                </a:lnTo>
                <a:lnTo>
                  <a:pt x="21622" y="3573590"/>
                </a:lnTo>
                <a:close/>
                <a:moveTo>
                  <a:pt x="21622" y="3519583"/>
                </a:moveTo>
                <a:lnTo>
                  <a:pt x="0" y="3519583"/>
                </a:lnTo>
                <a:lnTo>
                  <a:pt x="0" y="3510058"/>
                </a:lnTo>
                <a:lnTo>
                  <a:pt x="21622" y="3510058"/>
                </a:lnTo>
                <a:lnTo>
                  <a:pt x="21622" y="3519583"/>
                </a:lnTo>
                <a:close/>
                <a:moveTo>
                  <a:pt x="21622" y="3411569"/>
                </a:moveTo>
                <a:lnTo>
                  <a:pt x="0" y="3411569"/>
                </a:lnTo>
                <a:lnTo>
                  <a:pt x="0" y="3402044"/>
                </a:lnTo>
                <a:lnTo>
                  <a:pt x="21622" y="3402044"/>
                </a:lnTo>
                <a:lnTo>
                  <a:pt x="21622" y="3411569"/>
                </a:lnTo>
                <a:close/>
                <a:moveTo>
                  <a:pt x="21622" y="3357563"/>
                </a:moveTo>
                <a:lnTo>
                  <a:pt x="0" y="3357563"/>
                </a:lnTo>
                <a:lnTo>
                  <a:pt x="0" y="3348038"/>
                </a:lnTo>
                <a:lnTo>
                  <a:pt x="21622" y="3348038"/>
                </a:lnTo>
                <a:lnTo>
                  <a:pt x="21622" y="3357563"/>
                </a:lnTo>
                <a:close/>
                <a:moveTo>
                  <a:pt x="21622" y="3303556"/>
                </a:moveTo>
                <a:lnTo>
                  <a:pt x="0" y="3303556"/>
                </a:lnTo>
                <a:lnTo>
                  <a:pt x="0" y="3294031"/>
                </a:lnTo>
                <a:lnTo>
                  <a:pt x="21622" y="3294031"/>
                </a:lnTo>
                <a:lnTo>
                  <a:pt x="21622" y="3303556"/>
                </a:lnTo>
                <a:close/>
                <a:moveTo>
                  <a:pt x="21622" y="3249549"/>
                </a:moveTo>
                <a:lnTo>
                  <a:pt x="0" y="3249549"/>
                </a:lnTo>
                <a:lnTo>
                  <a:pt x="0" y="3240024"/>
                </a:lnTo>
                <a:lnTo>
                  <a:pt x="21622" y="3240024"/>
                </a:lnTo>
                <a:lnTo>
                  <a:pt x="21622" y="3249549"/>
                </a:lnTo>
                <a:close/>
                <a:moveTo>
                  <a:pt x="21622" y="3141536"/>
                </a:moveTo>
                <a:lnTo>
                  <a:pt x="0" y="3141536"/>
                </a:lnTo>
                <a:lnTo>
                  <a:pt x="0" y="3132011"/>
                </a:lnTo>
                <a:lnTo>
                  <a:pt x="21622" y="3132011"/>
                </a:lnTo>
                <a:lnTo>
                  <a:pt x="21622" y="3141536"/>
                </a:lnTo>
                <a:close/>
                <a:moveTo>
                  <a:pt x="21622" y="3087529"/>
                </a:moveTo>
                <a:lnTo>
                  <a:pt x="0" y="3087529"/>
                </a:lnTo>
                <a:lnTo>
                  <a:pt x="0" y="3078004"/>
                </a:lnTo>
                <a:lnTo>
                  <a:pt x="21622" y="3078004"/>
                </a:lnTo>
                <a:lnTo>
                  <a:pt x="21622" y="3087529"/>
                </a:lnTo>
                <a:close/>
                <a:moveTo>
                  <a:pt x="21622" y="3033617"/>
                </a:moveTo>
                <a:lnTo>
                  <a:pt x="0" y="3033617"/>
                </a:lnTo>
                <a:lnTo>
                  <a:pt x="0" y="3024092"/>
                </a:lnTo>
                <a:lnTo>
                  <a:pt x="21622" y="3024092"/>
                </a:lnTo>
                <a:lnTo>
                  <a:pt x="21622" y="3033617"/>
                </a:lnTo>
                <a:close/>
                <a:moveTo>
                  <a:pt x="21622" y="2979611"/>
                </a:moveTo>
                <a:lnTo>
                  <a:pt x="0" y="2979611"/>
                </a:lnTo>
                <a:lnTo>
                  <a:pt x="0" y="2970086"/>
                </a:lnTo>
                <a:lnTo>
                  <a:pt x="21622" y="2970086"/>
                </a:lnTo>
                <a:lnTo>
                  <a:pt x="21622" y="2979611"/>
                </a:lnTo>
                <a:close/>
                <a:moveTo>
                  <a:pt x="21622" y="2871597"/>
                </a:moveTo>
                <a:lnTo>
                  <a:pt x="0" y="2871597"/>
                </a:lnTo>
                <a:lnTo>
                  <a:pt x="0" y="2862072"/>
                </a:lnTo>
                <a:lnTo>
                  <a:pt x="21622" y="2862072"/>
                </a:lnTo>
                <a:lnTo>
                  <a:pt x="21622" y="2871597"/>
                </a:lnTo>
                <a:close/>
                <a:moveTo>
                  <a:pt x="21622" y="2817590"/>
                </a:moveTo>
                <a:lnTo>
                  <a:pt x="0" y="2817590"/>
                </a:lnTo>
                <a:lnTo>
                  <a:pt x="0" y="2808065"/>
                </a:lnTo>
                <a:lnTo>
                  <a:pt x="21622" y="2808065"/>
                </a:lnTo>
                <a:lnTo>
                  <a:pt x="21622" y="2817590"/>
                </a:lnTo>
                <a:close/>
                <a:moveTo>
                  <a:pt x="21622" y="2763584"/>
                </a:moveTo>
                <a:lnTo>
                  <a:pt x="0" y="2763584"/>
                </a:lnTo>
                <a:lnTo>
                  <a:pt x="0" y="2754059"/>
                </a:lnTo>
                <a:lnTo>
                  <a:pt x="21622" y="2754059"/>
                </a:lnTo>
                <a:lnTo>
                  <a:pt x="21622" y="2763584"/>
                </a:lnTo>
                <a:close/>
                <a:moveTo>
                  <a:pt x="21622" y="2709577"/>
                </a:moveTo>
                <a:lnTo>
                  <a:pt x="0" y="2709577"/>
                </a:lnTo>
                <a:lnTo>
                  <a:pt x="0" y="2700052"/>
                </a:lnTo>
                <a:lnTo>
                  <a:pt x="21622" y="2700052"/>
                </a:lnTo>
                <a:lnTo>
                  <a:pt x="21622" y="2709577"/>
                </a:lnTo>
                <a:close/>
                <a:moveTo>
                  <a:pt x="21622" y="2601563"/>
                </a:moveTo>
                <a:lnTo>
                  <a:pt x="0" y="2601563"/>
                </a:lnTo>
                <a:lnTo>
                  <a:pt x="0" y="2592038"/>
                </a:lnTo>
                <a:lnTo>
                  <a:pt x="21622" y="2592038"/>
                </a:lnTo>
                <a:lnTo>
                  <a:pt x="21622" y="2601563"/>
                </a:lnTo>
                <a:close/>
                <a:moveTo>
                  <a:pt x="21622" y="2547557"/>
                </a:moveTo>
                <a:lnTo>
                  <a:pt x="0" y="2547557"/>
                </a:lnTo>
                <a:lnTo>
                  <a:pt x="0" y="2538032"/>
                </a:lnTo>
                <a:lnTo>
                  <a:pt x="21622" y="2538032"/>
                </a:lnTo>
                <a:lnTo>
                  <a:pt x="21622" y="2547557"/>
                </a:lnTo>
                <a:close/>
                <a:moveTo>
                  <a:pt x="21622" y="2493550"/>
                </a:moveTo>
                <a:lnTo>
                  <a:pt x="0" y="2493550"/>
                </a:lnTo>
                <a:lnTo>
                  <a:pt x="0" y="2484025"/>
                </a:lnTo>
                <a:lnTo>
                  <a:pt x="21622" y="2484025"/>
                </a:lnTo>
                <a:lnTo>
                  <a:pt x="21622" y="2493550"/>
                </a:lnTo>
                <a:close/>
                <a:moveTo>
                  <a:pt x="21622" y="2439543"/>
                </a:moveTo>
                <a:lnTo>
                  <a:pt x="0" y="2439543"/>
                </a:lnTo>
                <a:lnTo>
                  <a:pt x="0" y="2430018"/>
                </a:lnTo>
                <a:lnTo>
                  <a:pt x="21622" y="2430018"/>
                </a:lnTo>
                <a:lnTo>
                  <a:pt x="21622" y="2439543"/>
                </a:lnTo>
                <a:close/>
                <a:moveTo>
                  <a:pt x="21622" y="2331530"/>
                </a:moveTo>
                <a:lnTo>
                  <a:pt x="0" y="2331530"/>
                </a:lnTo>
                <a:lnTo>
                  <a:pt x="0" y="2322005"/>
                </a:lnTo>
                <a:lnTo>
                  <a:pt x="21622" y="2322005"/>
                </a:lnTo>
                <a:lnTo>
                  <a:pt x="21622" y="2331530"/>
                </a:lnTo>
                <a:close/>
                <a:moveTo>
                  <a:pt x="21622" y="2277618"/>
                </a:moveTo>
                <a:lnTo>
                  <a:pt x="0" y="2277618"/>
                </a:lnTo>
                <a:lnTo>
                  <a:pt x="0" y="2268093"/>
                </a:lnTo>
                <a:lnTo>
                  <a:pt x="21622" y="2268093"/>
                </a:lnTo>
                <a:lnTo>
                  <a:pt x="21622" y="2277618"/>
                </a:lnTo>
                <a:close/>
                <a:moveTo>
                  <a:pt x="21622" y="2223611"/>
                </a:moveTo>
                <a:lnTo>
                  <a:pt x="0" y="2223611"/>
                </a:lnTo>
                <a:lnTo>
                  <a:pt x="0" y="2214086"/>
                </a:lnTo>
                <a:lnTo>
                  <a:pt x="21622" y="2214086"/>
                </a:lnTo>
                <a:lnTo>
                  <a:pt x="21622" y="2223611"/>
                </a:lnTo>
                <a:close/>
                <a:moveTo>
                  <a:pt x="21622" y="2169605"/>
                </a:moveTo>
                <a:lnTo>
                  <a:pt x="0" y="2169605"/>
                </a:lnTo>
                <a:lnTo>
                  <a:pt x="0" y="2160080"/>
                </a:lnTo>
                <a:lnTo>
                  <a:pt x="21622" y="2160080"/>
                </a:lnTo>
                <a:lnTo>
                  <a:pt x="21622" y="2169605"/>
                </a:lnTo>
                <a:close/>
                <a:moveTo>
                  <a:pt x="21622" y="2061591"/>
                </a:moveTo>
                <a:lnTo>
                  <a:pt x="0" y="2061591"/>
                </a:lnTo>
                <a:lnTo>
                  <a:pt x="0" y="2052066"/>
                </a:lnTo>
                <a:lnTo>
                  <a:pt x="21622" y="2052066"/>
                </a:lnTo>
                <a:lnTo>
                  <a:pt x="21622" y="2061591"/>
                </a:lnTo>
                <a:close/>
                <a:moveTo>
                  <a:pt x="21622" y="2007584"/>
                </a:moveTo>
                <a:lnTo>
                  <a:pt x="0" y="2007584"/>
                </a:lnTo>
                <a:lnTo>
                  <a:pt x="0" y="1998059"/>
                </a:lnTo>
                <a:lnTo>
                  <a:pt x="21622" y="1998059"/>
                </a:lnTo>
                <a:lnTo>
                  <a:pt x="21622" y="2007584"/>
                </a:lnTo>
                <a:close/>
                <a:moveTo>
                  <a:pt x="21622" y="1953578"/>
                </a:moveTo>
                <a:lnTo>
                  <a:pt x="0" y="1953578"/>
                </a:lnTo>
                <a:lnTo>
                  <a:pt x="0" y="1944053"/>
                </a:lnTo>
                <a:lnTo>
                  <a:pt x="21622" y="1944053"/>
                </a:lnTo>
                <a:lnTo>
                  <a:pt x="21622" y="1953578"/>
                </a:lnTo>
                <a:close/>
                <a:moveTo>
                  <a:pt x="21622" y="1899571"/>
                </a:moveTo>
                <a:lnTo>
                  <a:pt x="0" y="1899571"/>
                </a:lnTo>
                <a:lnTo>
                  <a:pt x="0" y="1890046"/>
                </a:lnTo>
                <a:lnTo>
                  <a:pt x="21622" y="1890046"/>
                </a:lnTo>
                <a:lnTo>
                  <a:pt x="21622" y="1899571"/>
                </a:lnTo>
                <a:close/>
                <a:moveTo>
                  <a:pt x="21622" y="1791557"/>
                </a:moveTo>
                <a:lnTo>
                  <a:pt x="0" y="1791557"/>
                </a:lnTo>
                <a:lnTo>
                  <a:pt x="0" y="1782032"/>
                </a:lnTo>
                <a:lnTo>
                  <a:pt x="21622" y="1782032"/>
                </a:lnTo>
                <a:lnTo>
                  <a:pt x="21622" y="1791557"/>
                </a:lnTo>
                <a:close/>
                <a:moveTo>
                  <a:pt x="21622" y="1737551"/>
                </a:moveTo>
                <a:lnTo>
                  <a:pt x="0" y="1737551"/>
                </a:lnTo>
                <a:lnTo>
                  <a:pt x="0" y="1728026"/>
                </a:lnTo>
                <a:lnTo>
                  <a:pt x="21622" y="1728026"/>
                </a:lnTo>
                <a:lnTo>
                  <a:pt x="21622" y="1737551"/>
                </a:lnTo>
                <a:close/>
                <a:moveTo>
                  <a:pt x="21622" y="1683544"/>
                </a:moveTo>
                <a:lnTo>
                  <a:pt x="0" y="1683544"/>
                </a:lnTo>
                <a:lnTo>
                  <a:pt x="0" y="1674019"/>
                </a:lnTo>
                <a:lnTo>
                  <a:pt x="21622" y="1674019"/>
                </a:lnTo>
                <a:lnTo>
                  <a:pt x="21622" y="1683544"/>
                </a:lnTo>
                <a:close/>
                <a:moveTo>
                  <a:pt x="21622" y="1629537"/>
                </a:moveTo>
                <a:lnTo>
                  <a:pt x="0" y="1629537"/>
                </a:lnTo>
                <a:lnTo>
                  <a:pt x="0" y="1620012"/>
                </a:lnTo>
                <a:lnTo>
                  <a:pt x="21622" y="1620012"/>
                </a:lnTo>
                <a:lnTo>
                  <a:pt x="21622" y="1629537"/>
                </a:lnTo>
                <a:close/>
                <a:moveTo>
                  <a:pt x="21622" y="1521523"/>
                </a:moveTo>
                <a:lnTo>
                  <a:pt x="0" y="1521523"/>
                </a:lnTo>
                <a:lnTo>
                  <a:pt x="0" y="1511998"/>
                </a:lnTo>
                <a:lnTo>
                  <a:pt x="21622" y="1511998"/>
                </a:lnTo>
                <a:lnTo>
                  <a:pt x="21622" y="1521523"/>
                </a:lnTo>
                <a:close/>
                <a:moveTo>
                  <a:pt x="21622" y="1467612"/>
                </a:moveTo>
                <a:lnTo>
                  <a:pt x="0" y="1467612"/>
                </a:lnTo>
                <a:lnTo>
                  <a:pt x="0" y="1458087"/>
                </a:lnTo>
                <a:lnTo>
                  <a:pt x="21622" y="1458087"/>
                </a:lnTo>
                <a:lnTo>
                  <a:pt x="21622" y="1467612"/>
                </a:lnTo>
                <a:close/>
                <a:moveTo>
                  <a:pt x="21622" y="1413605"/>
                </a:moveTo>
                <a:lnTo>
                  <a:pt x="0" y="1413605"/>
                </a:lnTo>
                <a:lnTo>
                  <a:pt x="0" y="1404080"/>
                </a:lnTo>
                <a:lnTo>
                  <a:pt x="21622" y="1404080"/>
                </a:lnTo>
                <a:lnTo>
                  <a:pt x="21622" y="1413605"/>
                </a:lnTo>
                <a:close/>
                <a:moveTo>
                  <a:pt x="21622" y="1359598"/>
                </a:moveTo>
                <a:lnTo>
                  <a:pt x="0" y="1359598"/>
                </a:lnTo>
                <a:lnTo>
                  <a:pt x="0" y="1350073"/>
                </a:lnTo>
                <a:lnTo>
                  <a:pt x="21622" y="1350073"/>
                </a:lnTo>
                <a:lnTo>
                  <a:pt x="21622" y="1359598"/>
                </a:lnTo>
                <a:close/>
                <a:moveTo>
                  <a:pt x="21622" y="1251585"/>
                </a:moveTo>
                <a:lnTo>
                  <a:pt x="0" y="1251585"/>
                </a:lnTo>
                <a:lnTo>
                  <a:pt x="0" y="1242060"/>
                </a:lnTo>
                <a:lnTo>
                  <a:pt x="21622" y="1242060"/>
                </a:lnTo>
                <a:lnTo>
                  <a:pt x="21622" y="1251585"/>
                </a:lnTo>
                <a:close/>
                <a:moveTo>
                  <a:pt x="21622" y="1197578"/>
                </a:moveTo>
                <a:lnTo>
                  <a:pt x="0" y="1197578"/>
                </a:lnTo>
                <a:lnTo>
                  <a:pt x="0" y="1188053"/>
                </a:lnTo>
                <a:lnTo>
                  <a:pt x="21622" y="1188053"/>
                </a:lnTo>
                <a:lnTo>
                  <a:pt x="21622" y="1197578"/>
                </a:lnTo>
                <a:close/>
                <a:moveTo>
                  <a:pt x="21622" y="1143572"/>
                </a:moveTo>
                <a:lnTo>
                  <a:pt x="0" y="1143572"/>
                </a:lnTo>
                <a:lnTo>
                  <a:pt x="0" y="1134047"/>
                </a:lnTo>
                <a:lnTo>
                  <a:pt x="21622" y="1134047"/>
                </a:lnTo>
                <a:lnTo>
                  <a:pt x="21622" y="1143572"/>
                </a:lnTo>
                <a:close/>
                <a:moveTo>
                  <a:pt x="21622" y="1089565"/>
                </a:moveTo>
                <a:lnTo>
                  <a:pt x="0" y="1089565"/>
                </a:lnTo>
                <a:lnTo>
                  <a:pt x="0" y="1080040"/>
                </a:lnTo>
                <a:lnTo>
                  <a:pt x="21622" y="1080040"/>
                </a:lnTo>
                <a:lnTo>
                  <a:pt x="21622" y="1089565"/>
                </a:lnTo>
                <a:close/>
                <a:moveTo>
                  <a:pt x="21622" y="981551"/>
                </a:moveTo>
                <a:lnTo>
                  <a:pt x="0" y="981551"/>
                </a:lnTo>
                <a:lnTo>
                  <a:pt x="0" y="972026"/>
                </a:lnTo>
                <a:lnTo>
                  <a:pt x="21622" y="972026"/>
                </a:lnTo>
                <a:lnTo>
                  <a:pt x="21622" y="981551"/>
                </a:lnTo>
                <a:close/>
                <a:moveTo>
                  <a:pt x="21622" y="927545"/>
                </a:moveTo>
                <a:lnTo>
                  <a:pt x="0" y="927545"/>
                </a:lnTo>
                <a:lnTo>
                  <a:pt x="0" y="918020"/>
                </a:lnTo>
                <a:lnTo>
                  <a:pt x="21622" y="918020"/>
                </a:lnTo>
                <a:lnTo>
                  <a:pt x="21622" y="927545"/>
                </a:lnTo>
                <a:close/>
                <a:moveTo>
                  <a:pt x="21622" y="873538"/>
                </a:moveTo>
                <a:lnTo>
                  <a:pt x="0" y="873538"/>
                </a:lnTo>
                <a:lnTo>
                  <a:pt x="0" y="864013"/>
                </a:lnTo>
                <a:lnTo>
                  <a:pt x="21622" y="864013"/>
                </a:lnTo>
                <a:lnTo>
                  <a:pt x="21622" y="873538"/>
                </a:lnTo>
                <a:close/>
                <a:moveTo>
                  <a:pt x="21622" y="819531"/>
                </a:moveTo>
                <a:lnTo>
                  <a:pt x="0" y="819531"/>
                </a:lnTo>
                <a:lnTo>
                  <a:pt x="0" y="810006"/>
                </a:lnTo>
                <a:lnTo>
                  <a:pt x="21622" y="810006"/>
                </a:lnTo>
                <a:lnTo>
                  <a:pt x="21622" y="819531"/>
                </a:lnTo>
                <a:close/>
                <a:moveTo>
                  <a:pt x="21622" y="711518"/>
                </a:moveTo>
                <a:lnTo>
                  <a:pt x="0" y="711518"/>
                </a:lnTo>
                <a:lnTo>
                  <a:pt x="0" y="701993"/>
                </a:lnTo>
                <a:lnTo>
                  <a:pt x="21622" y="701993"/>
                </a:lnTo>
                <a:lnTo>
                  <a:pt x="21622" y="711518"/>
                </a:lnTo>
                <a:close/>
                <a:moveTo>
                  <a:pt x="21622" y="657511"/>
                </a:moveTo>
                <a:lnTo>
                  <a:pt x="0" y="657511"/>
                </a:lnTo>
                <a:lnTo>
                  <a:pt x="0" y="647986"/>
                </a:lnTo>
                <a:lnTo>
                  <a:pt x="21622" y="647986"/>
                </a:lnTo>
                <a:lnTo>
                  <a:pt x="21622" y="657511"/>
                </a:lnTo>
                <a:close/>
                <a:moveTo>
                  <a:pt x="21622" y="603599"/>
                </a:moveTo>
                <a:lnTo>
                  <a:pt x="0" y="603599"/>
                </a:lnTo>
                <a:lnTo>
                  <a:pt x="0" y="594074"/>
                </a:lnTo>
                <a:lnTo>
                  <a:pt x="21622" y="594074"/>
                </a:lnTo>
                <a:lnTo>
                  <a:pt x="21622" y="603599"/>
                </a:lnTo>
                <a:close/>
                <a:moveTo>
                  <a:pt x="21622" y="549593"/>
                </a:moveTo>
                <a:lnTo>
                  <a:pt x="0" y="549593"/>
                </a:lnTo>
                <a:lnTo>
                  <a:pt x="0" y="540068"/>
                </a:lnTo>
                <a:lnTo>
                  <a:pt x="21622" y="540068"/>
                </a:lnTo>
                <a:lnTo>
                  <a:pt x="21622" y="549593"/>
                </a:lnTo>
                <a:close/>
                <a:moveTo>
                  <a:pt x="21622" y="441579"/>
                </a:moveTo>
                <a:lnTo>
                  <a:pt x="0" y="441579"/>
                </a:lnTo>
                <a:lnTo>
                  <a:pt x="0" y="432054"/>
                </a:lnTo>
                <a:lnTo>
                  <a:pt x="21622" y="432054"/>
                </a:lnTo>
                <a:lnTo>
                  <a:pt x="21622" y="441579"/>
                </a:lnTo>
                <a:close/>
                <a:moveTo>
                  <a:pt x="21622" y="387572"/>
                </a:moveTo>
                <a:lnTo>
                  <a:pt x="0" y="387572"/>
                </a:lnTo>
                <a:lnTo>
                  <a:pt x="0" y="378047"/>
                </a:lnTo>
                <a:lnTo>
                  <a:pt x="21622" y="378047"/>
                </a:lnTo>
                <a:lnTo>
                  <a:pt x="21622" y="387572"/>
                </a:lnTo>
                <a:close/>
                <a:moveTo>
                  <a:pt x="21622" y="333566"/>
                </a:moveTo>
                <a:lnTo>
                  <a:pt x="0" y="333566"/>
                </a:lnTo>
                <a:lnTo>
                  <a:pt x="0" y="324041"/>
                </a:lnTo>
                <a:lnTo>
                  <a:pt x="21622" y="324041"/>
                </a:lnTo>
                <a:lnTo>
                  <a:pt x="21622" y="333566"/>
                </a:lnTo>
                <a:close/>
                <a:moveTo>
                  <a:pt x="21622" y="279559"/>
                </a:moveTo>
                <a:lnTo>
                  <a:pt x="0" y="279559"/>
                </a:lnTo>
                <a:lnTo>
                  <a:pt x="0" y="270034"/>
                </a:lnTo>
                <a:lnTo>
                  <a:pt x="21622" y="270034"/>
                </a:lnTo>
                <a:lnTo>
                  <a:pt x="21622" y="279559"/>
                </a:lnTo>
                <a:close/>
                <a:moveTo>
                  <a:pt x="21622" y="171545"/>
                </a:moveTo>
                <a:lnTo>
                  <a:pt x="0" y="171545"/>
                </a:lnTo>
                <a:lnTo>
                  <a:pt x="0" y="162020"/>
                </a:lnTo>
                <a:lnTo>
                  <a:pt x="21622" y="162020"/>
                </a:lnTo>
                <a:lnTo>
                  <a:pt x="21622" y="171545"/>
                </a:lnTo>
                <a:close/>
                <a:moveTo>
                  <a:pt x="21622" y="117538"/>
                </a:moveTo>
                <a:lnTo>
                  <a:pt x="0" y="117538"/>
                </a:lnTo>
                <a:lnTo>
                  <a:pt x="0" y="108013"/>
                </a:lnTo>
                <a:lnTo>
                  <a:pt x="21622" y="108013"/>
                </a:lnTo>
                <a:lnTo>
                  <a:pt x="21622" y="117538"/>
                </a:lnTo>
                <a:close/>
                <a:moveTo>
                  <a:pt x="21622" y="63532"/>
                </a:moveTo>
                <a:lnTo>
                  <a:pt x="0" y="63532"/>
                </a:lnTo>
                <a:lnTo>
                  <a:pt x="0" y="54007"/>
                </a:lnTo>
                <a:lnTo>
                  <a:pt x="21622" y="54007"/>
                </a:lnTo>
                <a:lnTo>
                  <a:pt x="21622" y="63532"/>
                </a:lnTo>
                <a:close/>
                <a:moveTo>
                  <a:pt x="21622" y="9525"/>
                </a:moveTo>
                <a:lnTo>
                  <a:pt x="0" y="9525"/>
                </a:lnTo>
                <a:lnTo>
                  <a:pt x="0" y="0"/>
                </a:lnTo>
                <a:lnTo>
                  <a:pt x="21622" y="0"/>
                </a:lnTo>
                <a:lnTo>
                  <a:pt x="21622"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任意多边形: 形状 89">
            <a:extLst>
              <a:ext uri="{FF2B5EF4-FFF2-40B4-BE49-F238E27FC236}">
                <a16:creationId xmlns:a16="http://schemas.microsoft.com/office/drawing/2014/main" id="{7C052587-6C02-48A6-AECB-8E83DCBAF544}"/>
              </a:ext>
            </a:extLst>
          </p:cNvPr>
          <p:cNvSpPr/>
          <p:nvPr/>
        </p:nvSpPr>
        <p:spPr>
          <a:xfrm>
            <a:off x="2001093" y="-955108"/>
            <a:ext cx="45720" cy="5146174"/>
          </a:xfrm>
          <a:custGeom>
            <a:avLst/>
            <a:gdLst>
              <a:gd name="connsiteX0" fmla="*/ 43243 w 38100"/>
              <a:gd name="connsiteY0" fmla="*/ 4869561 h 4867275"/>
              <a:gd name="connsiteX1" fmla="*/ 0 w 38100"/>
              <a:gd name="connsiteY1" fmla="*/ 4869561 h 4867275"/>
              <a:gd name="connsiteX2" fmla="*/ 0 w 38100"/>
              <a:gd name="connsiteY2" fmla="*/ 4860036 h 4867275"/>
              <a:gd name="connsiteX3" fmla="*/ 43243 w 38100"/>
              <a:gd name="connsiteY3" fmla="*/ 4860036 h 4867275"/>
              <a:gd name="connsiteX4" fmla="*/ 43243 w 38100"/>
              <a:gd name="connsiteY4" fmla="*/ 4869561 h 4867275"/>
              <a:gd name="connsiteX5" fmla="*/ 43243 w 38100"/>
              <a:gd name="connsiteY5" fmla="*/ 4599527 h 4867275"/>
              <a:gd name="connsiteX6" fmla="*/ 0 w 38100"/>
              <a:gd name="connsiteY6" fmla="*/ 4599527 h 4867275"/>
              <a:gd name="connsiteX7" fmla="*/ 0 w 38100"/>
              <a:gd name="connsiteY7" fmla="*/ 4590002 h 4867275"/>
              <a:gd name="connsiteX8" fmla="*/ 43243 w 38100"/>
              <a:gd name="connsiteY8" fmla="*/ 4590002 h 4867275"/>
              <a:gd name="connsiteX9" fmla="*/ 43243 w 38100"/>
              <a:gd name="connsiteY9" fmla="*/ 4599527 h 4867275"/>
              <a:gd name="connsiteX10" fmla="*/ 43243 w 38100"/>
              <a:gd name="connsiteY10" fmla="*/ 4329494 h 4867275"/>
              <a:gd name="connsiteX11" fmla="*/ 0 w 38100"/>
              <a:gd name="connsiteY11" fmla="*/ 4329494 h 4867275"/>
              <a:gd name="connsiteX12" fmla="*/ 0 w 38100"/>
              <a:gd name="connsiteY12" fmla="*/ 4319969 h 4867275"/>
              <a:gd name="connsiteX13" fmla="*/ 43243 w 38100"/>
              <a:gd name="connsiteY13" fmla="*/ 4319969 h 4867275"/>
              <a:gd name="connsiteX14" fmla="*/ 43243 w 38100"/>
              <a:gd name="connsiteY14" fmla="*/ 4329494 h 4867275"/>
              <a:gd name="connsiteX15" fmla="*/ 43243 w 38100"/>
              <a:gd name="connsiteY15" fmla="*/ 4059555 h 4867275"/>
              <a:gd name="connsiteX16" fmla="*/ 0 w 38100"/>
              <a:gd name="connsiteY16" fmla="*/ 4059555 h 4867275"/>
              <a:gd name="connsiteX17" fmla="*/ 0 w 38100"/>
              <a:gd name="connsiteY17" fmla="*/ 4050030 h 4867275"/>
              <a:gd name="connsiteX18" fmla="*/ 43243 w 38100"/>
              <a:gd name="connsiteY18" fmla="*/ 4050030 h 4867275"/>
              <a:gd name="connsiteX19" fmla="*/ 43243 w 38100"/>
              <a:gd name="connsiteY19" fmla="*/ 4059555 h 4867275"/>
              <a:gd name="connsiteX20" fmla="*/ 43243 w 38100"/>
              <a:gd name="connsiteY20" fmla="*/ 3519488 h 4867275"/>
              <a:gd name="connsiteX21" fmla="*/ 0 w 38100"/>
              <a:gd name="connsiteY21" fmla="*/ 3519488 h 4867275"/>
              <a:gd name="connsiteX22" fmla="*/ 0 w 38100"/>
              <a:gd name="connsiteY22" fmla="*/ 3509963 h 4867275"/>
              <a:gd name="connsiteX23" fmla="*/ 43243 w 38100"/>
              <a:gd name="connsiteY23" fmla="*/ 3509963 h 4867275"/>
              <a:gd name="connsiteX24" fmla="*/ 43243 w 38100"/>
              <a:gd name="connsiteY24" fmla="*/ 3519488 h 4867275"/>
              <a:gd name="connsiteX25" fmla="*/ 43243 w 38100"/>
              <a:gd name="connsiteY25" fmla="*/ 3249549 h 4867275"/>
              <a:gd name="connsiteX26" fmla="*/ 0 w 38100"/>
              <a:gd name="connsiteY26" fmla="*/ 3249549 h 4867275"/>
              <a:gd name="connsiteX27" fmla="*/ 0 w 38100"/>
              <a:gd name="connsiteY27" fmla="*/ 3240024 h 4867275"/>
              <a:gd name="connsiteX28" fmla="*/ 43243 w 38100"/>
              <a:gd name="connsiteY28" fmla="*/ 3240024 h 4867275"/>
              <a:gd name="connsiteX29" fmla="*/ 43243 w 38100"/>
              <a:gd name="connsiteY29" fmla="*/ 3249549 h 4867275"/>
              <a:gd name="connsiteX30" fmla="*/ 43243 w 38100"/>
              <a:gd name="connsiteY30" fmla="*/ 2979515 h 4867275"/>
              <a:gd name="connsiteX31" fmla="*/ 0 w 38100"/>
              <a:gd name="connsiteY31" fmla="*/ 2979515 h 4867275"/>
              <a:gd name="connsiteX32" fmla="*/ 0 w 38100"/>
              <a:gd name="connsiteY32" fmla="*/ 2969990 h 4867275"/>
              <a:gd name="connsiteX33" fmla="*/ 43243 w 38100"/>
              <a:gd name="connsiteY33" fmla="*/ 2969990 h 4867275"/>
              <a:gd name="connsiteX34" fmla="*/ 43243 w 38100"/>
              <a:gd name="connsiteY34" fmla="*/ 2979515 h 4867275"/>
              <a:gd name="connsiteX35" fmla="*/ 43243 w 38100"/>
              <a:gd name="connsiteY35" fmla="*/ 2709577 h 4867275"/>
              <a:gd name="connsiteX36" fmla="*/ 0 w 38100"/>
              <a:gd name="connsiteY36" fmla="*/ 2709577 h 4867275"/>
              <a:gd name="connsiteX37" fmla="*/ 0 w 38100"/>
              <a:gd name="connsiteY37" fmla="*/ 2700052 h 4867275"/>
              <a:gd name="connsiteX38" fmla="*/ 43243 w 38100"/>
              <a:gd name="connsiteY38" fmla="*/ 2700052 h 4867275"/>
              <a:gd name="connsiteX39" fmla="*/ 43243 w 38100"/>
              <a:gd name="connsiteY39" fmla="*/ 2709577 h 4867275"/>
              <a:gd name="connsiteX40" fmla="*/ 43243 w 38100"/>
              <a:gd name="connsiteY40" fmla="*/ 2169509 h 4867275"/>
              <a:gd name="connsiteX41" fmla="*/ 0 w 38100"/>
              <a:gd name="connsiteY41" fmla="*/ 2169509 h 4867275"/>
              <a:gd name="connsiteX42" fmla="*/ 0 w 38100"/>
              <a:gd name="connsiteY42" fmla="*/ 2159984 h 4867275"/>
              <a:gd name="connsiteX43" fmla="*/ 43243 w 38100"/>
              <a:gd name="connsiteY43" fmla="*/ 2159984 h 4867275"/>
              <a:gd name="connsiteX44" fmla="*/ 43243 w 38100"/>
              <a:gd name="connsiteY44" fmla="*/ 2169509 h 4867275"/>
              <a:gd name="connsiteX45" fmla="*/ 43243 w 38100"/>
              <a:gd name="connsiteY45" fmla="*/ 1899571 h 4867275"/>
              <a:gd name="connsiteX46" fmla="*/ 0 w 38100"/>
              <a:gd name="connsiteY46" fmla="*/ 1899571 h 4867275"/>
              <a:gd name="connsiteX47" fmla="*/ 0 w 38100"/>
              <a:gd name="connsiteY47" fmla="*/ 1890046 h 4867275"/>
              <a:gd name="connsiteX48" fmla="*/ 43243 w 38100"/>
              <a:gd name="connsiteY48" fmla="*/ 1890046 h 4867275"/>
              <a:gd name="connsiteX49" fmla="*/ 43243 w 38100"/>
              <a:gd name="connsiteY49" fmla="*/ 1899571 h 4867275"/>
              <a:gd name="connsiteX50" fmla="*/ 43243 w 38100"/>
              <a:gd name="connsiteY50" fmla="*/ 1629537 h 4867275"/>
              <a:gd name="connsiteX51" fmla="*/ 0 w 38100"/>
              <a:gd name="connsiteY51" fmla="*/ 1629537 h 4867275"/>
              <a:gd name="connsiteX52" fmla="*/ 0 w 38100"/>
              <a:gd name="connsiteY52" fmla="*/ 1620012 h 4867275"/>
              <a:gd name="connsiteX53" fmla="*/ 43243 w 38100"/>
              <a:gd name="connsiteY53" fmla="*/ 1620012 h 4867275"/>
              <a:gd name="connsiteX54" fmla="*/ 43243 w 38100"/>
              <a:gd name="connsiteY54" fmla="*/ 1629537 h 4867275"/>
              <a:gd name="connsiteX55" fmla="*/ 43243 w 38100"/>
              <a:gd name="connsiteY55" fmla="*/ 1359503 h 4867275"/>
              <a:gd name="connsiteX56" fmla="*/ 0 w 38100"/>
              <a:gd name="connsiteY56" fmla="*/ 1359503 h 4867275"/>
              <a:gd name="connsiteX57" fmla="*/ 0 w 38100"/>
              <a:gd name="connsiteY57" fmla="*/ 1349978 h 4867275"/>
              <a:gd name="connsiteX58" fmla="*/ 43243 w 38100"/>
              <a:gd name="connsiteY58" fmla="*/ 1349978 h 4867275"/>
              <a:gd name="connsiteX59" fmla="*/ 43243 w 38100"/>
              <a:gd name="connsiteY59" fmla="*/ 1359503 h 4867275"/>
              <a:gd name="connsiteX60" fmla="*/ 43243 w 38100"/>
              <a:gd name="connsiteY60" fmla="*/ 819531 h 4867275"/>
              <a:gd name="connsiteX61" fmla="*/ 0 w 38100"/>
              <a:gd name="connsiteY61" fmla="*/ 819531 h 4867275"/>
              <a:gd name="connsiteX62" fmla="*/ 0 w 38100"/>
              <a:gd name="connsiteY62" fmla="*/ 810006 h 4867275"/>
              <a:gd name="connsiteX63" fmla="*/ 43243 w 38100"/>
              <a:gd name="connsiteY63" fmla="*/ 810006 h 4867275"/>
              <a:gd name="connsiteX64" fmla="*/ 43243 w 38100"/>
              <a:gd name="connsiteY64" fmla="*/ 819531 h 4867275"/>
              <a:gd name="connsiteX65" fmla="*/ 43243 w 38100"/>
              <a:gd name="connsiteY65" fmla="*/ 549497 h 4867275"/>
              <a:gd name="connsiteX66" fmla="*/ 0 w 38100"/>
              <a:gd name="connsiteY66" fmla="*/ 549497 h 4867275"/>
              <a:gd name="connsiteX67" fmla="*/ 0 w 38100"/>
              <a:gd name="connsiteY67" fmla="*/ 539972 h 4867275"/>
              <a:gd name="connsiteX68" fmla="*/ 43243 w 38100"/>
              <a:gd name="connsiteY68" fmla="*/ 539972 h 4867275"/>
              <a:gd name="connsiteX69" fmla="*/ 43243 w 38100"/>
              <a:gd name="connsiteY69" fmla="*/ 549497 h 4867275"/>
              <a:gd name="connsiteX70" fmla="*/ 43243 w 38100"/>
              <a:gd name="connsiteY70" fmla="*/ 279559 h 4867275"/>
              <a:gd name="connsiteX71" fmla="*/ 0 w 38100"/>
              <a:gd name="connsiteY71" fmla="*/ 279559 h 4867275"/>
              <a:gd name="connsiteX72" fmla="*/ 0 w 38100"/>
              <a:gd name="connsiteY72" fmla="*/ 270034 h 4867275"/>
              <a:gd name="connsiteX73" fmla="*/ 43243 w 38100"/>
              <a:gd name="connsiteY73" fmla="*/ 270034 h 4867275"/>
              <a:gd name="connsiteX74" fmla="*/ 43243 w 38100"/>
              <a:gd name="connsiteY74" fmla="*/ 279559 h 4867275"/>
              <a:gd name="connsiteX75" fmla="*/ 43243 w 38100"/>
              <a:gd name="connsiteY75" fmla="*/ 9525 h 4867275"/>
              <a:gd name="connsiteX76" fmla="*/ 0 w 38100"/>
              <a:gd name="connsiteY76" fmla="*/ 9525 h 4867275"/>
              <a:gd name="connsiteX77" fmla="*/ 0 w 38100"/>
              <a:gd name="connsiteY77" fmla="*/ 0 h 4867275"/>
              <a:gd name="connsiteX78" fmla="*/ 43243 w 38100"/>
              <a:gd name="connsiteY78" fmla="*/ 0 h 4867275"/>
              <a:gd name="connsiteX79" fmla="*/ 43243 w 38100"/>
              <a:gd name="connsiteY79" fmla="*/ 9525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8100" h="4867275">
                <a:moveTo>
                  <a:pt x="43243" y="4869561"/>
                </a:moveTo>
                <a:lnTo>
                  <a:pt x="0" y="4869561"/>
                </a:lnTo>
                <a:lnTo>
                  <a:pt x="0" y="4860036"/>
                </a:lnTo>
                <a:lnTo>
                  <a:pt x="43243" y="4860036"/>
                </a:lnTo>
                <a:lnTo>
                  <a:pt x="43243" y="4869561"/>
                </a:lnTo>
                <a:close/>
                <a:moveTo>
                  <a:pt x="43243" y="4599527"/>
                </a:moveTo>
                <a:lnTo>
                  <a:pt x="0" y="4599527"/>
                </a:lnTo>
                <a:lnTo>
                  <a:pt x="0" y="4590002"/>
                </a:lnTo>
                <a:lnTo>
                  <a:pt x="43243" y="4590002"/>
                </a:lnTo>
                <a:lnTo>
                  <a:pt x="43243" y="4599527"/>
                </a:lnTo>
                <a:close/>
                <a:moveTo>
                  <a:pt x="43243" y="4329494"/>
                </a:moveTo>
                <a:lnTo>
                  <a:pt x="0" y="4329494"/>
                </a:lnTo>
                <a:lnTo>
                  <a:pt x="0" y="4319969"/>
                </a:lnTo>
                <a:lnTo>
                  <a:pt x="43243" y="4319969"/>
                </a:lnTo>
                <a:lnTo>
                  <a:pt x="43243" y="4329494"/>
                </a:lnTo>
                <a:close/>
                <a:moveTo>
                  <a:pt x="43243" y="4059555"/>
                </a:moveTo>
                <a:lnTo>
                  <a:pt x="0" y="4059555"/>
                </a:lnTo>
                <a:lnTo>
                  <a:pt x="0" y="4050030"/>
                </a:lnTo>
                <a:lnTo>
                  <a:pt x="43243" y="4050030"/>
                </a:lnTo>
                <a:lnTo>
                  <a:pt x="43243" y="4059555"/>
                </a:lnTo>
                <a:close/>
                <a:moveTo>
                  <a:pt x="43243" y="3519488"/>
                </a:moveTo>
                <a:lnTo>
                  <a:pt x="0" y="3519488"/>
                </a:lnTo>
                <a:lnTo>
                  <a:pt x="0" y="3509963"/>
                </a:lnTo>
                <a:lnTo>
                  <a:pt x="43243" y="3509963"/>
                </a:lnTo>
                <a:lnTo>
                  <a:pt x="43243" y="3519488"/>
                </a:lnTo>
                <a:close/>
                <a:moveTo>
                  <a:pt x="43243" y="3249549"/>
                </a:moveTo>
                <a:lnTo>
                  <a:pt x="0" y="3249549"/>
                </a:lnTo>
                <a:lnTo>
                  <a:pt x="0" y="3240024"/>
                </a:lnTo>
                <a:lnTo>
                  <a:pt x="43243" y="3240024"/>
                </a:lnTo>
                <a:lnTo>
                  <a:pt x="43243" y="3249549"/>
                </a:lnTo>
                <a:close/>
                <a:moveTo>
                  <a:pt x="43243" y="2979515"/>
                </a:moveTo>
                <a:lnTo>
                  <a:pt x="0" y="2979515"/>
                </a:lnTo>
                <a:lnTo>
                  <a:pt x="0" y="2969990"/>
                </a:lnTo>
                <a:lnTo>
                  <a:pt x="43243" y="2969990"/>
                </a:lnTo>
                <a:lnTo>
                  <a:pt x="43243" y="2979515"/>
                </a:lnTo>
                <a:close/>
                <a:moveTo>
                  <a:pt x="43243" y="2709577"/>
                </a:moveTo>
                <a:lnTo>
                  <a:pt x="0" y="2709577"/>
                </a:lnTo>
                <a:lnTo>
                  <a:pt x="0" y="2700052"/>
                </a:lnTo>
                <a:lnTo>
                  <a:pt x="43243" y="2700052"/>
                </a:lnTo>
                <a:lnTo>
                  <a:pt x="43243" y="2709577"/>
                </a:lnTo>
                <a:close/>
                <a:moveTo>
                  <a:pt x="43243" y="2169509"/>
                </a:moveTo>
                <a:lnTo>
                  <a:pt x="0" y="2169509"/>
                </a:lnTo>
                <a:lnTo>
                  <a:pt x="0" y="2159984"/>
                </a:lnTo>
                <a:lnTo>
                  <a:pt x="43243" y="2159984"/>
                </a:lnTo>
                <a:lnTo>
                  <a:pt x="43243" y="2169509"/>
                </a:lnTo>
                <a:close/>
                <a:moveTo>
                  <a:pt x="43243" y="1899571"/>
                </a:moveTo>
                <a:lnTo>
                  <a:pt x="0" y="1899571"/>
                </a:lnTo>
                <a:lnTo>
                  <a:pt x="0" y="1890046"/>
                </a:lnTo>
                <a:lnTo>
                  <a:pt x="43243" y="1890046"/>
                </a:lnTo>
                <a:lnTo>
                  <a:pt x="43243" y="1899571"/>
                </a:lnTo>
                <a:close/>
                <a:moveTo>
                  <a:pt x="43243" y="1629537"/>
                </a:moveTo>
                <a:lnTo>
                  <a:pt x="0" y="1629537"/>
                </a:lnTo>
                <a:lnTo>
                  <a:pt x="0" y="1620012"/>
                </a:lnTo>
                <a:lnTo>
                  <a:pt x="43243" y="1620012"/>
                </a:lnTo>
                <a:lnTo>
                  <a:pt x="43243" y="1629537"/>
                </a:lnTo>
                <a:close/>
                <a:moveTo>
                  <a:pt x="43243" y="1359503"/>
                </a:moveTo>
                <a:lnTo>
                  <a:pt x="0" y="1359503"/>
                </a:lnTo>
                <a:lnTo>
                  <a:pt x="0" y="1349978"/>
                </a:lnTo>
                <a:lnTo>
                  <a:pt x="43243" y="1349978"/>
                </a:lnTo>
                <a:lnTo>
                  <a:pt x="43243" y="1359503"/>
                </a:lnTo>
                <a:close/>
                <a:moveTo>
                  <a:pt x="43243" y="819531"/>
                </a:moveTo>
                <a:lnTo>
                  <a:pt x="0" y="819531"/>
                </a:lnTo>
                <a:lnTo>
                  <a:pt x="0" y="810006"/>
                </a:lnTo>
                <a:lnTo>
                  <a:pt x="43243" y="810006"/>
                </a:lnTo>
                <a:lnTo>
                  <a:pt x="43243" y="819531"/>
                </a:lnTo>
                <a:close/>
                <a:moveTo>
                  <a:pt x="43243" y="549497"/>
                </a:moveTo>
                <a:lnTo>
                  <a:pt x="0" y="549497"/>
                </a:lnTo>
                <a:lnTo>
                  <a:pt x="0" y="539972"/>
                </a:lnTo>
                <a:lnTo>
                  <a:pt x="43243" y="539972"/>
                </a:lnTo>
                <a:lnTo>
                  <a:pt x="43243" y="549497"/>
                </a:lnTo>
                <a:close/>
                <a:moveTo>
                  <a:pt x="43243" y="279559"/>
                </a:moveTo>
                <a:lnTo>
                  <a:pt x="0" y="279559"/>
                </a:lnTo>
                <a:lnTo>
                  <a:pt x="0" y="270034"/>
                </a:lnTo>
                <a:lnTo>
                  <a:pt x="43243" y="270034"/>
                </a:lnTo>
                <a:lnTo>
                  <a:pt x="43243" y="279559"/>
                </a:lnTo>
                <a:close/>
                <a:moveTo>
                  <a:pt x="43243" y="9525"/>
                </a:moveTo>
                <a:lnTo>
                  <a:pt x="0" y="9525"/>
                </a:lnTo>
                <a:lnTo>
                  <a:pt x="0" y="0"/>
                </a:lnTo>
                <a:lnTo>
                  <a:pt x="43243" y="0"/>
                </a:lnTo>
                <a:lnTo>
                  <a:pt x="43243"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任意多边形: 形状 90">
            <a:extLst>
              <a:ext uri="{FF2B5EF4-FFF2-40B4-BE49-F238E27FC236}">
                <a16:creationId xmlns:a16="http://schemas.microsoft.com/office/drawing/2014/main" id="{61C9245B-4AE6-43A0-BAD3-96E2D70C867A}"/>
              </a:ext>
            </a:extLst>
          </p:cNvPr>
          <p:cNvSpPr/>
          <p:nvPr/>
        </p:nvSpPr>
        <p:spPr>
          <a:xfrm>
            <a:off x="1981661" y="-1246959"/>
            <a:ext cx="80011" cy="5730280"/>
          </a:xfrm>
          <a:custGeom>
            <a:avLst/>
            <a:gdLst>
              <a:gd name="connsiteX0" fmla="*/ 21622 w 66675"/>
              <a:gd name="connsiteY0" fmla="*/ 5400008 h 5419725"/>
              <a:gd name="connsiteX1" fmla="*/ 21622 w 66675"/>
              <a:gd name="connsiteY1" fmla="*/ 5421630 h 5419725"/>
              <a:gd name="connsiteX2" fmla="*/ 0 w 66675"/>
              <a:gd name="connsiteY2" fmla="*/ 5416201 h 5419725"/>
              <a:gd name="connsiteX3" fmla="*/ 0 w 66675"/>
              <a:gd name="connsiteY3" fmla="*/ 5405438 h 5419725"/>
              <a:gd name="connsiteX4" fmla="*/ 21622 w 66675"/>
              <a:gd name="connsiteY4" fmla="*/ 5400008 h 5419725"/>
              <a:gd name="connsiteX5" fmla="*/ 54007 w 66675"/>
              <a:gd name="connsiteY5" fmla="*/ 5400008 h 5419725"/>
              <a:gd name="connsiteX6" fmla="*/ 54007 w 66675"/>
              <a:gd name="connsiteY6" fmla="*/ 5421630 h 5419725"/>
              <a:gd name="connsiteX7" fmla="*/ 75629 w 66675"/>
              <a:gd name="connsiteY7" fmla="*/ 5416201 h 5419725"/>
              <a:gd name="connsiteX8" fmla="*/ 75629 w 66675"/>
              <a:gd name="connsiteY8" fmla="*/ 5405438 h 5419725"/>
              <a:gd name="connsiteX9" fmla="*/ 54007 w 66675"/>
              <a:gd name="connsiteY9" fmla="*/ 5400008 h 5419725"/>
              <a:gd name="connsiteX10" fmla="*/ 0 w 66675"/>
              <a:gd name="connsiteY10" fmla="*/ 4055364 h 5419725"/>
              <a:gd name="connsiteX11" fmla="*/ 0 w 66675"/>
              <a:gd name="connsiteY11" fmla="*/ 4066128 h 5419725"/>
              <a:gd name="connsiteX12" fmla="*/ 21622 w 66675"/>
              <a:gd name="connsiteY12" fmla="*/ 4071557 h 5419725"/>
              <a:gd name="connsiteX13" fmla="*/ 21622 w 66675"/>
              <a:gd name="connsiteY13" fmla="*/ 4049935 h 5419725"/>
              <a:gd name="connsiteX14" fmla="*/ 0 w 66675"/>
              <a:gd name="connsiteY14" fmla="*/ 4055364 h 5419725"/>
              <a:gd name="connsiteX15" fmla="*/ 54007 w 66675"/>
              <a:gd name="connsiteY15" fmla="*/ 4050030 h 5419725"/>
              <a:gd name="connsiteX16" fmla="*/ 54007 w 66675"/>
              <a:gd name="connsiteY16" fmla="*/ 4071652 h 5419725"/>
              <a:gd name="connsiteX17" fmla="*/ 75629 w 66675"/>
              <a:gd name="connsiteY17" fmla="*/ 4066223 h 5419725"/>
              <a:gd name="connsiteX18" fmla="*/ 75629 w 66675"/>
              <a:gd name="connsiteY18" fmla="*/ 4055459 h 5419725"/>
              <a:gd name="connsiteX19" fmla="*/ 54007 w 66675"/>
              <a:gd name="connsiteY19" fmla="*/ 4050030 h 5419725"/>
              <a:gd name="connsiteX20" fmla="*/ 0 w 66675"/>
              <a:gd name="connsiteY20" fmla="*/ 2705386 h 5419725"/>
              <a:gd name="connsiteX21" fmla="*/ 0 w 66675"/>
              <a:gd name="connsiteY21" fmla="*/ 2716149 h 5419725"/>
              <a:gd name="connsiteX22" fmla="*/ 21622 w 66675"/>
              <a:gd name="connsiteY22" fmla="*/ 2721578 h 5419725"/>
              <a:gd name="connsiteX23" fmla="*/ 21622 w 66675"/>
              <a:gd name="connsiteY23" fmla="*/ 2699957 h 5419725"/>
              <a:gd name="connsiteX24" fmla="*/ 0 w 66675"/>
              <a:gd name="connsiteY24" fmla="*/ 2705386 h 5419725"/>
              <a:gd name="connsiteX25" fmla="*/ 54007 w 66675"/>
              <a:gd name="connsiteY25" fmla="*/ 2699957 h 5419725"/>
              <a:gd name="connsiteX26" fmla="*/ 54007 w 66675"/>
              <a:gd name="connsiteY26" fmla="*/ 2721578 h 5419725"/>
              <a:gd name="connsiteX27" fmla="*/ 75629 w 66675"/>
              <a:gd name="connsiteY27" fmla="*/ 2716149 h 5419725"/>
              <a:gd name="connsiteX28" fmla="*/ 75629 w 66675"/>
              <a:gd name="connsiteY28" fmla="*/ 2705386 h 5419725"/>
              <a:gd name="connsiteX29" fmla="*/ 54007 w 66675"/>
              <a:gd name="connsiteY29" fmla="*/ 2699957 h 5419725"/>
              <a:gd name="connsiteX30" fmla="*/ 0 w 66675"/>
              <a:gd name="connsiteY30" fmla="*/ 1355408 h 5419725"/>
              <a:gd name="connsiteX31" fmla="*/ 0 w 66675"/>
              <a:gd name="connsiteY31" fmla="*/ 1366171 h 5419725"/>
              <a:gd name="connsiteX32" fmla="*/ 21622 w 66675"/>
              <a:gd name="connsiteY32" fmla="*/ 1371600 h 5419725"/>
              <a:gd name="connsiteX33" fmla="*/ 21622 w 66675"/>
              <a:gd name="connsiteY33" fmla="*/ 1349978 h 5419725"/>
              <a:gd name="connsiteX34" fmla="*/ 0 w 66675"/>
              <a:gd name="connsiteY34" fmla="*/ 1355408 h 5419725"/>
              <a:gd name="connsiteX35" fmla="*/ 54007 w 66675"/>
              <a:gd name="connsiteY35" fmla="*/ 1349978 h 5419725"/>
              <a:gd name="connsiteX36" fmla="*/ 54007 w 66675"/>
              <a:gd name="connsiteY36" fmla="*/ 1371600 h 5419725"/>
              <a:gd name="connsiteX37" fmla="*/ 75629 w 66675"/>
              <a:gd name="connsiteY37" fmla="*/ 1366171 h 5419725"/>
              <a:gd name="connsiteX38" fmla="*/ 75629 w 66675"/>
              <a:gd name="connsiteY38" fmla="*/ 1355408 h 5419725"/>
              <a:gd name="connsiteX39" fmla="*/ 54007 w 66675"/>
              <a:gd name="connsiteY39" fmla="*/ 1349978 h 5419725"/>
              <a:gd name="connsiteX40" fmla="*/ 0 w 66675"/>
              <a:gd name="connsiteY40" fmla="*/ 5429 h 5419725"/>
              <a:gd name="connsiteX41" fmla="*/ 0 w 66675"/>
              <a:gd name="connsiteY41" fmla="*/ 16193 h 5419725"/>
              <a:gd name="connsiteX42" fmla="*/ 21622 w 66675"/>
              <a:gd name="connsiteY42" fmla="*/ 21622 h 5419725"/>
              <a:gd name="connsiteX43" fmla="*/ 21622 w 66675"/>
              <a:gd name="connsiteY43" fmla="*/ 0 h 5419725"/>
              <a:gd name="connsiteX44" fmla="*/ 0 w 66675"/>
              <a:gd name="connsiteY44" fmla="*/ 5429 h 5419725"/>
              <a:gd name="connsiteX45" fmla="*/ 54007 w 66675"/>
              <a:gd name="connsiteY45" fmla="*/ 0 h 5419725"/>
              <a:gd name="connsiteX46" fmla="*/ 54007 w 66675"/>
              <a:gd name="connsiteY46" fmla="*/ 21622 h 5419725"/>
              <a:gd name="connsiteX47" fmla="*/ 75629 w 66675"/>
              <a:gd name="connsiteY47" fmla="*/ 16193 h 5419725"/>
              <a:gd name="connsiteX48" fmla="*/ 75629 w 66675"/>
              <a:gd name="connsiteY48" fmla="*/ 5429 h 5419725"/>
              <a:gd name="connsiteX49" fmla="*/ 54007 w 66675"/>
              <a:gd name="connsiteY49" fmla="*/ 0 h 54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6675" h="5419725">
                <a:moveTo>
                  <a:pt x="21622" y="5400008"/>
                </a:moveTo>
                <a:lnTo>
                  <a:pt x="21622" y="5421630"/>
                </a:lnTo>
                <a:lnTo>
                  <a:pt x="0" y="5416201"/>
                </a:lnTo>
                <a:lnTo>
                  <a:pt x="0" y="5405438"/>
                </a:lnTo>
                <a:lnTo>
                  <a:pt x="21622" y="5400008"/>
                </a:lnTo>
                <a:close/>
                <a:moveTo>
                  <a:pt x="54007" y="5400008"/>
                </a:moveTo>
                <a:lnTo>
                  <a:pt x="54007" y="5421630"/>
                </a:lnTo>
                <a:lnTo>
                  <a:pt x="75629" y="5416201"/>
                </a:lnTo>
                <a:lnTo>
                  <a:pt x="75629" y="5405438"/>
                </a:lnTo>
                <a:lnTo>
                  <a:pt x="54007" y="5400008"/>
                </a:lnTo>
                <a:close/>
                <a:moveTo>
                  <a:pt x="0" y="4055364"/>
                </a:moveTo>
                <a:lnTo>
                  <a:pt x="0" y="4066128"/>
                </a:lnTo>
                <a:lnTo>
                  <a:pt x="21622" y="4071557"/>
                </a:lnTo>
                <a:lnTo>
                  <a:pt x="21622" y="4049935"/>
                </a:lnTo>
                <a:lnTo>
                  <a:pt x="0" y="4055364"/>
                </a:lnTo>
                <a:close/>
                <a:moveTo>
                  <a:pt x="54007" y="4050030"/>
                </a:moveTo>
                <a:lnTo>
                  <a:pt x="54007" y="4071652"/>
                </a:lnTo>
                <a:lnTo>
                  <a:pt x="75629" y="4066223"/>
                </a:lnTo>
                <a:lnTo>
                  <a:pt x="75629" y="4055459"/>
                </a:lnTo>
                <a:lnTo>
                  <a:pt x="54007" y="4050030"/>
                </a:lnTo>
                <a:close/>
                <a:moveTo>
                  <a:pt x="0" y="2705386"/>
                </a:moveTo>
                <a:lnTo>
                  <a:pt x="0" y="2716149"/>
                </a:lnTo>
                <a:lnTo>
                  <a:pt x="21622" y="2721578"/>
                </a:lnTo>
                <a:lnTo>
                  <a:pt x="21622" y="2699957"/>
                </a:lnTo>
                <a:lnTo>
                  <a:pt x="0" y="2705386"/>
                </a:lnTo>
                <a:close/>
                <a:moveTo>
                  <a:pt x="54007" y="2699957"/>
                </a:moveTo>
                <a:lnTo>
                  <a:pt x="54007" y="2721578"/>
                </a:lnTo>
                <a:lnTo>
                  <a:pt x="75629" y="2716149"/>
                </a:lnTo>
                <a:lnTo>
                  <a:pt x="75629" y="2705386"/>
                </a:lnTo>
                <a:lnTo>
                  <a:pt x="54007" y="2699957"/>
                </a:lnTo>
                <a:close/>
                <a:moveTo>
                  <a:pt x="0" y="1355408"/>
                </a:moveTo>
                <a:lnTo>
                  <a:pt x="0" y="1366171"/>
                </a:lnTo>
                <a:lnTo>
                  <a:pt x="21622" y="1371600"/>
                </a:lnTo>
                <a:lnTo>
                  <a:pt x="21622" y="1349978"/>
                </a:lnTo>
                <a:lnTo>
                  <a:pt x="0" y="1355408"/>
                </a:lnTo>
                <a:close/>
                <a:moveTo>
                  <a:pt x="54007" y="1349978"/>
                </a:moveTo>
                <a:lnTo>
                  <a:pt x="54007" y="1371600"/>
                </a:lnTo>
                <a:lnTo>
                  <a:pt x="75629" y="1366171"/>
                </a:lnTo>
                <a:lnTo>
                  <a:pt x="75629" y="1355408"/>
                </a:lnTo>
                <a:lnTo>
                  <a:pt x="54007" y="1349978"/>
                </a:lnTo>
                <a:close/>
                <a:moveTo>
                  <a:pt x="0" y="5429"/>
                </a:moveTo>
                <a:lnTo>
                  <a:pt x="0" y="16193"/>
                </a:lnTo>
                <a:lnTo>
                  <a:pt x="21622" y="21622"/>
                </a:lnTo>
                <a:lnTo>
                  <a:pt x="21622" y="0"/>
                </a:lnTo>
                <a:lnTo>
                  <a:pt x="0" y="5429"/>
                </a:lnTo>
                <a:close/>
                <a:moveTo>
                  <a:pt x="54007" y="0"/>
                </a:moveTo>
                <a:lnTo>
                  <a:pt x="54007" y="21622"/>
                </a:lnTo>
                <a:lnTo>
                  <a:pt x="75629" y="16193"/>
                </a:lnTo>
                <a:lnTo>
                  <a:pt x="75629" y="5429"/>
                </a:lnTo>
                <a:lnTo>
                  <a:pt x="54007" y="0"/>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任意多边形: 形状 91">
            <a:extLst>
              <a:ext uri="{FF2B5EF4-FFF2-40B4-BE49-F238E27FC236}">
                <a16:creationId xmlns:a16="http://schemas.microsoft.com/office/drawing/2014/main" id="{CF6CF679-F68C-4D63-8108-E00BDB23C432}"/>
              </a:ext>
            </a:extLst>
          </p:cNvPr>
          <p:cNvSpPr/>
          <p:nvPr/>
        </p:nvSpPr>
        <p:spPr>
          <a:xfrm>
            <a:off x="4130816" y="-1183512"/>
            <a:ext cx="22860" cy="5599360"/>
          </a:xfrm>
          <a:custGeom>
            <a:avLst/>
            <a:gdLst>
              <a:gd name="connsiteX0" fmla="*/ 26956 w 19050"/>
              <a:gd name="connsiteY0" fmla="*/ 5301520 h 5295900"/>
              <a:gd name="connsiteX1" fmla="*/ 0 w 19050"/>
              <a:gd name="connsiteY1" fmla="*/ 5301520 h 5295900"/>
              <a:gd name="connsiteX2" fmla="*/ 0 w 19050"/>
              <a:gd name="connsiteY2" fmla="*/ 5291995 h 5295900"/>
              <a:gd name="connsiteX3" fmla="*/ 26956 w 19050"/>
              <a:gd name="connsiteY3" fmla="*/ 5291995 h 5295900"/>
              <a:gd name="connsiteX4" fmla="*/ 26956 w 19050"/>
              <a:gd name="connsiteY4" fmla="*/ 5301520 h 5295900"/>
              <a:gd name="connsiteX5" fmla="*/ 26956 w 19050"/>
              <a:gd name="connsiteY5" fmla="*/ 5247608 h 5295900"/>
              <a:gd name="connsiteX6" fmla="*/ 0 w 19050"/>
              <a:gd name="connsiteY6" fmla="*/ 5247608 h 5295900"/>
              <a:gd name="connsiteX7" fmla="*/ 0 w 19050"/>
              <a:gd name="connsiteY7" fmla="*/ 5238083 h 5295900"/>
              <a:gd name="connsiteX8" fmla="*/ 26956 w 19050"/>
              <a:gd name="connsiteY8" fmla="*/ 5238083 h 5295900"/>
              <a:gd name="connsiteX9" fmla="*/ 26956 w 19050"/>
              <a:gd name="connsiteY9" fmla="*/ 5247608 h 5295900"/>
              <a:gd name="connsiteX10" fmla="*/ 26956 w 19050"/>
              <a:gd name="connsiteY10" fmla="*/ 5193602 h 5295900"/>
              <a:gd name="connsiteX11" fmla="*/ 0 w 19050"/>
              <a:gd name="connsiteY11" fmla="*/ 5193602 h 5295900"/>
              <a:gd name="connsiteX12" fmla="*/ 0 w 19050"/>
              <a:gd name="connsiteY12" fmla="*/ 5184077 h 5295900"/>
              <a:gd name="connsiteX13" fmla="*/ 26956 w 19050"/>
              <a:gd name="connsiteY13" fmla="*/ 5184077 h 5295900"/>
              <a:gd name="connsiteX14" fmla="*/ 26956 w 19050"/>
              <a:gd name="connsiteY14" fmla="*/ 5193602 h 5295900"/>
              <a:gd name="connsiteX15" fmla="*/ 26956 w 19050"/>
              <a:gd name="connsiteY15" fmla="*/ 5139595 h 5295900"/>
              <a:gd name="connsiteX16" fmla="*/ 0 w 19050"/>
              <a:gd name="connsiteY16" fmla="*/ 5139595 h 5295900"/>
              <a:gd name="connsiteX17" fmla="*/ 0 w 19050"/>
              <a:gd name="connsiteY17" fmla="*/ 5130070 h 5295900"/>
              <a:gd name="connsiteX18" fmla="*/ 26956 w 19050"/>
              <a:gd name="connsiteY18" fmla="*/ 5130070 h 5295900"/>
              <a:gd name="connsiteX19" fmla="*/ 26956 w 19050"/>
              <a:gd name="connsiteY19" fmla="*/ 5139595 h 5295900"/>
              <a:gd name="connsiteX20" fmla="*/ 26956 w 19050"/>
              <a:gd name="connsiteY20" fmla="*/ 5031581 h 5295900"/>
              <a:gd name="connsiteX21" fmla="*/ 0 w 19050"/>
              <a:gd name="connsiteY21" fmla="*/ 5031581 h 5295900"/>
              <a:gd name="connsiteX22" fmla="*/ 0 w 19050"/>
              <a:gd name="connsiteY22" fmla="*/ 5022056 h 5295900"/>
              <a:gd name="connsiteX23" fmla="*/ 26956 w 19050"/>
              <a:gd name="connsiteY23" fmla="*/ 5022056 h 5295900"/>
              <a:gd name="connsiteX24" fmla="*/ 26956 w 19050"/>
              <a:gd name="connsiteY24" fmla="*/ 5031581 h 5295900"/>
              <a:gd name="connsiteX25" fmla="*/ 26956 w 19050"/>
              <a:gd name="connsiteY25" fmla="*/ 4977575 h 5295900"/>
              <a:gd name="connsiteX26" fmla="*/ 0 w 19050"/>
              <a:gd name="connsiteY26" fmla="*/ 4977575 h 5295900"/>
              <a:gd name="connsiteX27" fmla="*/ 0 w 19050"/>
              <a:gd name="connsiteY27" fmla="*/ 4968050 h 5295900"/>
              <a:gd name="connsiteX28" fmla="*/ 26956 w 19050"/>
              <a:gd name="connsiteY28" fmla="*/ 4968050 h 5295900"/>
              <a:gd name="connsiteX29" fmla="*/ 26956 w 19050"/>
              <a:gd name="connsiteY29" fmla="*/ 4977575 h 5295900"/>
              <a:gd name="connsiteX30" fmla="*/ 26956 w 19050"/>
              <a:gd name="connsiteY30" fmla="*/ 4923568 h 5295900"/>
              <a:gd name="connsiteX31" fmla="*/ 0 w 19050"/>
              <a:gd name="connsiteY31" fmla="*/ 4923568 h 5295900"/>
              <a:gd name="connsiteX32" fmla="*/ 0 w 19050"/>
              <a:gd name="connsiteY32" fmla="*/ 4914043 h 5295900"/>
              <a:gd name="connsiteX33" fmla="*/ 26956 w 19050"/>
              <a:gd name="connsiteY33" fmla="*/ 4914043 h 5295900"/>
              <a:gd name="connsiteX34" fmla="*/ 26956 w 19050"/>
              <a:gd name="connsiteY34" fmla="*/ 4923568 h 5295900"/>
              <a:gd name="connsiteX35" fmla="*/ 26956 w 19050"/>
              <a:gd name="connsiteY35" fmla="*/ 4869561 h 5295900"/>
              <a:gd name="connsiteX36" fmla="*/ 0 w 19050"/>
              <a:gd name="connsiteY36" fmla="*/ 4869561 h 5295900"/>
              <a:gd name="connsiteX37" fmla="*/ 0 w 19050"/>
              <a:gd name="connsiteY37" fmla="*/ 4860036 h 5295900"/>
              <a:gd name="connsiteX38" fmla="*/ 26956 w 19050"/>
              <a:gd name="connsiteY38" fmla="*/ 4860036 h 5295900"/>
              <a:gd name="connsiteX39" fmla="*/ 26956 w 19050"/>
              <a:gd name="connsiteY39" fmla="*/ 4869561 h 5295900"/>
              <a:gd name="connsiteX40" fmla="*/ 26956 w 19050"/>
              <a:gd name="connsiteY40" fmla="*/ 4761548 h 5295900"/>
              <a:gd name="connsiteX41" fmla="*/ 0 w 19050"/>
              <a:gd name="connsiteY41" fmla="*/ 4761548 h 5295900"/>
              <a:gd name="connsiteX42" fmla="*/ 0 w 19050"/>
              <a:gd name="connsiteY42" fmla="*/ 4752023 h 5295900"/>
              <a:gd name="connsiteX43" fmla="*/ 26956 w 19050"/>
              <a:gd name="connsiteY43" fmla="*/ 4752023 h 5295900"/>
              <a:gd name="connsiteX44" fmla="*/ 26956 w 19050"/>
              <a:gd name="connsiteY44" fmla="*/ 4761548 h 5295900"/>
              <a:gd name="connsiteX45" fmla="*/ 26956 w 19050"/>
              <a:gd name="connsiteY45" fmla="*/ 4707541 h 5295900"/>
              <a:gd name="connsiteX46" fmla="*/ 0 w 19050"/>
              <a:gd name="connsiteY46" fmla="*/ 4707541 h 5295900"/>
              <a:gd name="connsiteX47" fmla="*/ 0 w 19050"/>
              <a:gd name="connsiteY47" fmla="*/ 4698016 h 5295900"/>
              <a:gd name="connsiteX48" fmla="*/ 26956 w 19050"/>
              <a:gd name="connsiteY48" fmla="*/ 4698016 h 5295900"/>
              <a:gd name="connsiteX49" fmla="*/ 26956 w 19050"/>
              <a:gd name="connsiteY49" fmla="*/ 4707541 h 5295900"/>
              <a:gd name="connsiteX50" fmla="*/ 26956 w 19050"/>
              <a:gd name="connsiteY50" fmla="*/ 4653534 h 5295900"/>
              <a:gd name="connsiteX51" fmla="*/ 0 w 19050"/>
              <a:gd name="connsiteY51" fmla="*/ 4653534 h 5295900"/>
              <a:gd name="connsiteX52" fmla="*/ 0 w 19050"/>
              <a:gd name="connsiteY52" fmla="*/ 4644009 h 5295900"/>
              <a:gd name="connsiteX53" fmla="*/ 26956 w 19050"/>
              <a:gd name="connsiteY53" fmla="*/ 4644009 h 5295900"/>
              <a:gd name="connsiteX54" fmla="*/ 26956 w 19050"/>
              <a:gd name="connsiteY54" fmla="*/ 4653534 h 5295900"/>
              <a:gd name="connsiteX55" fmla="*/ 26956 w 19050"/>
              <a:gd name="connsiteY55" fmla="*/ 4599528 h 5295900"/>
              <a:gd name="connsiteX56" fmla="*/ 0 w 19050"/>
              <a:gd name="connsiteY56" fmla="*/ 4599528 h 5295900"/>
              <a:gd name="connsiteX57" fmla="*/ 0 w 19050"/>
              <a:gd name="connsiteY57" fmla="*/ 4590003 h 5295900"/>
              <a:gd name="connsiteX58" fmla="*/ 26956 w 19050"/>
              <a:gd name="connsiteY58" fmla="*/ 4590003 h 5295900"/>
              <a:gd name="connsiteX59" fmla="*/ 26956 w 19050"/>
              <a:gd name="connsiteY59" fmla="*/ 4599528 h 5295900"/>
              <a:gd name="connsiteX60" fmla="*/ 26956 w 19050"/>
              <a:gd name="connsiteY60" fmla="*/ 4491609 h 5295900"/>
              <a:gd name="connsiteX61" fmla="*/ 0 w 19050"/>
              <a:gd name="connsiteY61" fmla="*/ 4491609 h 5295900"/>
              <a:gd name="connsiteX62" fmla="*/ 0 w 19050"/>
              <a:gd name="connsiteY62" fmla="*/ 4482084 h 5295900"/>
              <a:gd name="connsiteX63" fmla="*/ 26956 w 19050"/>
              <a:gd name="connsiteY63" fmla="*/ 4482084 h 5295900"/>
              <a:gd name="connsiteX64" fmla="*/ 26956 w 19050"/>
              <a:gd name="connsiteY64" fmla="*/ 4491609 h 5295900"/>
              <a:gd name="connsiteX65" fmla="*/ 26956 w 19050"/>
              <a:gd name="connsiteY65" fmla="*/ 4437603 h 5295900"/>
              <a:gd name="connsiteX66" fmla="*/ 0 w 19050"/>
              <a:gd name="connsiteY66" fmla="*/ 4437603 h 5295900"/>
              <a:gd name="connsiteX67" fmla="*/ 0 w 19050"/>
              <a:gd name="connsiteY67" fmla="*/ 4428078 h 5295900"/>
              <a:gd name="connsiteX68" fmla="*/ 26956 w 19050"/>
              <a:gd name="connsiteY68" fmla="*/ 4428078 h 5295900"/>
              <a:gd name="connsiteX69" fmla="*/ 26956 w 19050"/>
              <a:gd name="connsiteY69" fmla="*/ 4437603 h 5295900"/>
              <a:gd name="connsiteX70" fmla="*/ 26956 w 19050"/>
              <a:gd name="connsiteY70" fmla="*/ 4383596 h 5295900"/>
              <a:gd name="connsiteX71" fmla="*/ 0 w 19050"/>
              <a:gd name="connsiteY71" fmla="*/ 4383596 h 5295900"/>
              <a:gd name="connsiteX72" fmla="*/ 0 w 19050"/>
              <a:gd name="connsiteY72" fmla="*/ 4374071 h 5295900"/>
              <a:gd name="connsiteX73" fmla="*/ 26956 w 19050"/>
              <a:gd name="connsiteY73" fmla="*/ 4374071 h 5295900"/>
              <a:gd name="connsiteX74" fmla="*/ 26956 w 19050"/>
              <a:gd name="connsiteY74" fmla="*/ 4383596 h 5295900"/>
              <a:gd name="connsiteX75" fmla="*/ 26956 w 19050"/>
              <a:gd name="connsiteY75" fmla="*/ 4329589 h 5295900"/>
              <a:gd name="connsiteX76" fmla="*/ 0 w 19050"/>
              <a:gd name="connsiteY76" fmla="*/ 4329589 h 5295900"/>
              <a:gd name="connsiteX77" fmla="*/ 0 w 19050"/>
              <a:gd name="connsiteY77" fmla="*/ 4320064 h 5295900"/>
              <a:gd name="connsiteX78" fmla="*/ 26956 w 19050"/>
              <a:gd name="connsiteY78" fmla="*/ 4320064 h 5295900"/>
              <a:gd name="connsiteX79" fmla="*/ 26956 w 19050"/>
              <a:gd name="connsiteY79" fmla="*/ 4329589 h 5295900"/>
              <a:gd name="connsiteX80" fmla="*/ 26956 w 19050"/>
              <a:gd name="connsiteY80" fmla="*/ 4221576 h 5295900"/>
              <a:gd name="connsiteX81" fmla="*/ 0 w 19050"/>
              <a:gd name="connsiteY81" fmla="*/ 4221576 h 5295900"/>
              <a:gd name="connsiteX82" fmla="*/ 0 w 19050"/>
              <a:gd name="connsiteY82" fmla="*/ 4212051 h 5295900"/>
              <a:gd name="connsiteX83" fmla="*/ 26956 w 19050"/>
              <a:gd name="connsiteY83" fmla="*/ 4212051 h 5295900"/>
              <a:gd name="connsiteX84" fmla="*/ 26956 w 19050"/>
              <a:gd name="connsiteY84" fmla="*/ 4221576 h 5295900"/>
              <a:gd name="connsiteX85" fmla="*/ 26956 w 19050"/>
              <a:gd name="connsiteY85" fmla="*/ 4167569 h 5295900"/>
              <a:gd name="connsiteX86" fmla="*/ 0 w 19050"/>
              <a:gd name="connsiteY86" fmla="*/ 4167569 h 5295900"/>
              <a:gd name="connsiteX87" fmla="*/ 0 w 19050"/>
              <a:gd name="connsiteY87" fmla="*/ 4158044 h 5295900"/>
              <a:gd name="connsiteX88" fmla="*/ 26956 w 19050"/>
              <a:gd name="connsiteY88" fmla="*/ 4158044 h 5295900"/>
              <a:gd name="connsiteX89" fmla="*/ 26956 w 19050"/>
              <a:gd name="connsiteY89" fmla="*/ 4167569 h 5295900"/>
              <a:gd name="connsiteX90" fmla="*/ 26956 w 19050"/>
              <a:gd name="connsiteY90" fmla="*/ 4113562 h 5295900"/>
              <a:gd name="connsiteX91" fmla="*/ 0 w 19050"/>
              <a:gd name="connsiteY91" fmla="*/ 4113562 h 5295900"/>
              <a:gd name="connsiteX92" fmla="*/ 0 w 19050"/>
              <a:gd name="connsiteY92" fmla="*/ 4104037 h 5295900"/>
              <a:gd name="connsiteX93" fmla="*/ 26956 w 19050"/>
              <a:gd name="connsiteY93" fmla="*/ 4104037 h 5295900"/>
              <a:gd name="connsiteX94" fmla="*/ 26956 w 19050"/>
              <a:gd name="connsiteY94" fmla="*/ 4113562 h 5295900"/>
              <a:gd name="connsiteX95" fmla="*/ 26956 w 19050"/>
              <a:gd name="connsiteY95" fmla="*/ 4059555 h 5295900"/>
              <a:gd name="connsiteX96" fmla="*/ 0 w 19050"/>
              <a:gd name="connsiteY96" fmla="*/ 4059555 h 5295900"/>
              <a:gd name="connsiteX97" fmla="*/ 0 w 19050"/>
              <a:gd name="connsiteY97" fmla="*/ 4050030 h 5295900"/>
              <a:gd name="connsiteX98" fmla="*/ 26956 w 19050"/>
              <a:gd name="connsiteY98" fmla="*/ 4050030 h 5295900"/>
              <a:gd name="connsiteX99" fmla="*/ 26956 w 19050"/>
              <a:gd name="connsiteY99" fmla="*/ 4059555 h 5295900"/>
              <a:gd name="connsiteX100" fmla="*/ 26956 w 19050"/>
              <a:gd name="connsiteY100" fmla="*/ 3951542 h 5295900"/>
              <a:gd name="connsiteX101" fmla="*/ 0 w 19050"/>
              <a:gd name="connsiteY101" fmla="*/ 3951542 h 5295900"/>
              <a:gd name="connsiteX102" fmla="*/ 0 w 19050"/>
              <a:gd name="connsiteY102" fmla="*/ 3942017 h 5295900"/>
              <a:gd name="connsiteX103" fmla="*/ 26956 w 19050"/>
              <a:gd name="connsiteY103" fmla="*/ 3942017 h 5295900"/>
              <a:gd name="connsiteX104" fmla="*/ 26956 w 19050"/>
              <a:gd name="connsiteY104" fmla="*/ 3951542 h 5295900"/>
              <a:gd name="connsiteX105" fmla="*/ 26956 w 19050"/>
              <a:gd name="connsiteY105" fmla="*/ 3897535 h 5295900"/>
              <a:gd name="connsiteX106" fmla="*/ 0 w 19050"/>
              <a:gd name="connsiteY106" fmla="*/ 3897535 h 5295900"/>
              <a:gd name="connsiteX107" fmla="*/ 0 w 19050"/>
              <a:gd name="connsiteY107" fmla="*/ 3888010 h 5295900"/>
              <a:gd name="connsiteX108" fmla="*/ 26956 w 19050"/>
              <a:gd name="connsiteY108" fmla="*/ 3888010 h 5295900"/>
              <a:gd name="connsiteX109" fmla="*/ 26956 w 19050"/>
              <a:gd name="connsiteY109" fmla="*/ 3897535 h 5295900"/>
              <a:gd name="connsiteX110" fmla="*/ 26956 w 19050"/>
              <a:gd name="connsiteY110" fmla="*/ 3843528 h 5295900"/>
              <a:gd name="connsiteX111" fmla="*/ 0 w 19050"/>
              <a:gd name="connsiteY111" fmla="*/ 3843528 h 5295900"/>
              <a:gd name="connsiteX112" fmla="*/ 0 w 19050"/>
              <a:gd name="connsiteY112" fmla="*/ 3834003 h 5295900"/>
              <a:gd name="connsiteX113" fmla="*/ 26956 w 19050"/>
              <a:gd name="connsiteY113" fmla="*/ 3834003 h 5295900"/>
              <a:gd name="connsiteX114" fmla="*/ 26956 w 19050"/>
              <a:gd name="connsiteY114" fmla="*/ 3843528 h 5295900"/>
              <a:gd name="connsiteX115" fmla="*/ 26956 w 19050"/>
              <a:gd name="connsiteY115" fmla="*/ 3789521 h 5295900"/>
              <a:gd name="connsiteX116" fmla="*/ 0 w 19050"/>
              <a:gd name="connsiteY116" fmla="*/ 3789521 h 5295900"/>
              <a:gd name="connsiteX117" fmla="*/ 0 w 19050"/>
              <a:gd name="connsiteY117" fmla="*/ 3779996 h 5295900"/>
              <a:gd name="connsiteX118" fmla="*/ 26956 w 19050"/>
              <a:gd name="connsiteY118" fmla="*/ 3779996 h 5295900"/>
              <a:gd name="connsiteX119" fmla="*/ 26956 w 19050"/>
              <a:gd name="connsiteY119" fmla="*/ 3789521 h 5295900"/>
              <a:gd name="connsiteX120" fmla="*/ 26956 w 19050"/>
              <a:gd name="connsiteY120" fmla="*/ 3681603 h 5295900"/>
              <a:gd name="connsiteX121" fmla="*/ 0 w 19050"/>
              <a:gd name="connsiteY121" fmla="*/ 3681603 h 5295900"/>
              <a:gd name="connsiteX122" fmla="*/ 0 w 19050"/>
              <a:gd name="connsiteY122" fmla="*/ 3672078 h 5295900"/>
              <a:gd name="connsiteX123" fmla="*/ 26956 w 19050"/>
              <a:gd name="connsiteY123" fmla="*/ 3672078 h 5295900"/>
              <a:gd name="connsiteX124" fmla="*/ 26956 w 19050"/>
              <a:gd name="connsiteY124" fmla="*/ 3681603 h 5295900"/>
              <a:gd name="connsiteX125" fmla="*/ 26956 w 19050"/>
              <a:gd name="connsiteY125" fmla="*/ 3627596 h 5295900"/>
              <a:gd name="connsiteX126" fmla="*/ 0 w 19050"/>
              <a:gd name="connsiteY126" fmla="*/ 3627596 h 5295900"/>
              <a:gd name="connsiteX127" fmla="*/ 0 w 19050"/>
              <a:gd name="connsiteY127" fmla="*/ 3618071 h 5295900"/>
              <a:gd name="connsiteX128" fmla="*/ 26956 w 19050"/>
              <a:gd name="connsiteY128" fmla="*/ 3618071 h 5295900"/>
              <a:gd name="connsiteX129" fmla="*/ 26956 w 19050"/>
              <a:gd name="connsiteY129" fmla="*/ 3627596 h 5295900"/>
              <a:gd name="connsiteX130" fmla="*/ 26956 w 19050"/>
              <a:gd name="connsiteY130" fmla="*/ 3573590 h 5295900"/>
              <a:gd name="connsiteX131" fmla="*/ 0 w 19050"/>
              <a:gd name="connsiteY131" fmla="*/ 3573590 h 5295900"/>
              <a:gd name="connsiteX132" fmla="*/ 0 w 19050"/>
              <a:gd name="connsiteY132" fmla="*/ 3564065 h 5295900"/>
              <a:gd name="connsiteX133" fmla="*/ 26956 w 19050"/>
              <a:gd name="connsiteY133" fmla="*/ 3564065 h 5295900"/>
              <a:gd name="connsiteX134" fmla="*/ 26956 w 19050"/>
              <a:gd name="connsiteY134" fmla="*/ 3573590 h 5295900"/>
              <a:gd name="connsiteX135" fmla="*/ 26956 w 19050"/>
              <a:gd name="connsiteY135" fmla="*/ 3519583 h 5295900"/>
              <a:gd name="connsiteX136" fmla="*/ 0 w 19050"/>
              <a:gd name="connsiteY136" fmla="*/ 3519583 h 5295900"/>
              <a:gd name="connsiteX137" fmla="*/ 0 w 19050"/>
              <a:gd name="connsiteY137" fmla="*/ 3510058 h 5295900"/>
              <a:gd name="connsiteX138" fmla="*/ 26956 w 19050"/>
              <a:gd name="connsiteY138" fmla="*/ 3510058 h 5295900"/>
              <a:gd name="connsiteX139" fmla="*/ 26956 w 19050"/>
              <a:gd name="connsiteY139" fmla="*/ 3519583 h 5295900"/>
              <a:gd name="connsiteX140" fmla="*/ 26956 w 19050"/>
              <a:gd name="connsiteY140" fmla="*/ 3411569 h 5295900"/>
              <a:gd name="connsiteX141" fmla="*/ 0 w 19050"/>
              <a:gd name="connsiteY141" fmla="*/ 3411569 h 5295900"/>
              <a:gd name="connsiteX142" fmla="*/ 0 w 19050"/>
              <a:gd name="connsiteY142" fmla="*/ 3402044 h 5295900"/>
              <a:gd name="connsiteX143" fmla="*/ 26956 w 19050"/>
              <a:gd name="connsiteY143" fmla="*/ 3402044 h 5295900"/>
              <a:gd name="connsiteX144" fmla="*/ 26956 w 19050"/>
              <a:gd name="connsiteY144" fmla="*/ 3411569 h 5295900"/>
              <a:gd name="connsiteX145" fmla="*/ 26956 w 19050"/>
              <a:gd name="connsiteY145" fmla="*/ 3357563 h 5295900"/>
              <a:gd name="connsiteX146" fmla="*/ 0 w 19050"/>
              <a:gd name="connsiteY146" fmla="*/ 3357563 h 5295900"/>
              <a:gd name="connsiteX147" fmla="*/ 0 w 19050"/>
              <a:gd name="connsiteY147" fmla="*/ 3348038 h 5295900"/>
              <a:gd name="connsiteX148" fmla="*/ 26956 w 19050"/>
              <a:gd name="connsiteY148" fmla="*/ 3348038 h 5295900"/>
              <a:gd name="connsiteX149" fmla="*/ 26956 w 19050"/>
              <a:gd name="connsiteY149" fmla="*/ 3357563 h 5295900"/>
              <a:gd name="connsiteX150" fmla="*/ 26956 w 19050"/>
              <a:gd name="connsiteY150" fmla="*/ 3303556 h 5295900"/>
              <a:gd name="connsiteX151" fmla="*/ 0 w 19050"/>
              <a:gd name="connsiteY151" fmla="*/ 3303556 h 5295900"/>
              <a:gd name="connsiteX152" fmla="*/ 0 w 19050"/>
              <a:gd name="connsiteY152" fmla="*/ 3294031 h 5295900"/>
              <a:gd name="connsiteX153" fmla="*/ 26956 w 19050"/>
              <a:gd name="connsiteY153" fmla="*/ 3294031 h 5295900"/>
              <a:gd name="connsiteX154" fmla="*/ 26956 w 19050"/>
              <a:gd name="connsiteY154" fmla="*/ 3303556 h 5295900"/>
              <a:gd name="connsiteX155" fmla="*/ 26956 w 19050"/>
              <a:gd name="connsiteY155" fmla="*/ 3249549 h 5295900"/>
              <a:gd name="connsiteX156" fmla="*/ 0 w 19050"/>
              <a:gd name="connsiteY156" fmla="*/ 3249549 h 5295900"/>
              <a:gd name="connsiteX157" fmla="*/ 0 w 19050"/>
              <a:gd name="connsiteY157" fmla="*/ 3240024 h 5295900"/>
              <a:gd name="connsiteX158" fmla="*/ 26956 w 19050"/>
              <a:gd name="connsiteY158" fmla="*/ 3240024 h 5295900"/>
              <a:gd name="connsiteX159" fmla="*/ 26956 w 19050"/>
              <a:gd name="connsiteY159" fmla="*/ 3249549 h 5295900"/>
              <a:gd name="connsiteX160" fmla="*/ 26956 w 19050"/>
              <a:gd name="connsiteY160" fmla="*/ 3141536 h 5295900"/>
              <a:gd name="connsiteX161" fmla="*/ 0 w 19050"/>
              <a:gd name="connsiteY161" fmla="*/ 3141536 h 5295900"/>
              <a:gd name="connsiteX162" fmla="*/ 0 w 19050"/>
              <a:gd name="connsiteY162" fmla="*/ 3132011 h 5295900"/>
              <a:gd name="connsiteX163" fmla="*/ 26956 w 19050"/>
              <a:gd name="connsiteY163" fmla="*/ 3132011 h 5295900"/>
              <a:gd name="connsiteX164" fmla="*/ 26956 w 19050"/>
              <a:gd name="connsiteY164" fmla="*/ 3141536 h 5295900"/>
              <a:gd name="connsiteX165" fmla="*/ 26956 w 19050"/>
              <a:gd name="connsiteY165" fmla="*/ 3087529 h 5295900"/>
              <a:gd name="connsiteX166" fmla="*/ 0 w 19050"/>
              <a:gd name="connsiteY166" fmla="*/ 3087529 h 5295900"/>
              <a:gd name="connsiteX167" fmla="*/ 0 w 19050"/>
              <a:gd name="connsiteY167" fmla="*/ 3078004 h 5295900"/>
              <a:gd name="connsiteX168" fmla="*/ 26956 w 19050"/>
              <a:gd name="connsiteY168" fmla="*/ 3078004 h 5295900"/>
              <a:gd name="connsiteX169" fmla="*/ 26956 w 19050"/>
              <a:gd name="connsiteY169" fmla="*/ 3087529 h 5295900"/>
              <a:gd name="connsiteX170" fmla="*/ 26956 w 19050"/>
              <a:gd name="connsiteY170" fmla="*/ 3033617 h 5295900"/>
              <a:gd name="connsiteX171" fmla="*/ 0 w 19050"/>
              <a:gd name="connsiteY171" fmla="*/ 3033617 h 5295900"/>
              <a:gd name="connsiteX172" fmla="*/ 0 w 19050"/>
              <a:gd name="connsiteY172" fmla="*/ 3024092 h 5295900"/>
              <a:gd name="connsiteX173" fmla="*/ 26956 w 19050"/>
              <a:gd name="connsiteY173" fmla="*/ 3024092 h 5295900"/>
              <a:gd name="connsiteX174" fmla="*/ 26956 w 19050"/>
              <a:gd name="connsiteY174" fmla="*/ 3033617 h 5295900"/>
              <a:gd name="connsiteX175" fmla="*/ 26956 w 19050"/>
              <a:gd name="connsiteY175" fmla="*/ 2979611 h 5295900"/>
              <a:gd name="connsiteX176" fmla="*/ 0 w 19050"/>
              <a:gd name="connsiteY176" fmla="*/ 2979611 h 5295900"/>
              <a:gd name="connsiteX177" fmla="*/ 0 w 19050"/>
              <a:gd name="connsiteY177" fmla="*/ 2970086 h 5295900"/>
              <a:gd name="connsiteX178" fmla="*/ 26956 w 19050"/>
              <a:gd name="connsiteY178" fmla="*/ 2970086 h 5295900"/>
              <a:gd name="connsiteX179" fmla="*/ 26956 w 19050"/>
              <a:gd name="connsiteY179" fmla="*/ 2979611 h 5295900"/>
              <a:gd name="connsiteX180" fmla="*/ 26956 w 19050"/>
              <a:gd name="connsiteY180" fmla="*/ 2871597 h 5295900"/>
              <a:gd name="connsiteX181" fmla="*/ 0 w 19050"/>
              <a:gd name="connsiteY181" fmla="*/ 2871597 h 5295900"/>
              <a:gd name="connsiteX182" fmla="*/ 0 w 19050"/>
              <a:gd name="connsiteY182" fmla="*/ 2862072 h 5295900"/>
              <a:gd name="connsiteX183" fmla="*/ 26956 w 19050"/>
              <a:gd name="connsiteY183" fmla="*/ 2862072 h 5295900"/>
              <a:gd name="connsiteX184" fmla="*/ 26956 w 19050"/>
              <a:gd name="connsiteY184" fmla="*/ 2871597 h 5295900"/>
              <a:gd name="connsiteX185" fmla="*/ 26956 w 19050"/>
              <a:gd name="connsiteY185" fmla="*/ 2817590 h 5295900"/>
              <a:gd name="connsiteX186" fmla="*/ 0 w 19050"/>
              <a:gd name="connsiteY186" fmla="*/ 2817590 h 5295900"/>
              <a:gd name="connsiteX187" fmla="*/ 0 w 19050"/>
              <a:gd name="connsiteY187" fmla="*/ 2808065 h 5295900"/>
              <a:gd name="connsiteX188" fmla="*/ 26956 w 19050"/>
              <a:gd name="connsiteY188" fmla="*/ 2808065 h 5295900"/>
              <a:gd name="connsiteX189" fmla="*/ 26956 w 19050"/>
              <a:gd name="connsiteY189" fmla="*/ 2817590 h 5295900"/>
              <a:gd name="connsiteX190" fmla="*/ 26956 w 19050"/>
              <a:gd name="connsiteY190" fmla="*/ 2763584 h 5295900"/>
              <a:gd name="connsiteX191" fmla="*/ 0 w 19050"/>
              <a:gd name="connsiteY191" fmla="*/ 2763584 h 5295900"/>
              <a:gd name="connsiteX192" fmla="*/ 0 w 19050"/>
              <a:gd name="connsiteY192" fmla="*/ 2754059 h 5295900"/>
              <a:gd name="connsiteX193" fmla="*/ 26956 w 19050"/>
              <a:gd name="connsiteY193" fmla="*/ 2754059 h 5295900"/>
              <a:gd name="connsiteX194" fmla="*/ 26956 w 19050"/>
              <a:gd name="connsiteY194" fmla="*/ 2763584 h 5295900"/>
              <a:gd name="connsiteX195" fmla="*/ 26956 w 19050"/>
              <a:gd name="connsiteY195" fmla="*/ 2709577 h 5295900"/>
              <a:gd name="connsiteX196" fmla="*/ 0 w 19050"/>
              <a:gd name="connsiteY196" fmla="*/ 2709577 h 5295900"/>
              <a:gd name="connsiteX197" fmla="*/ 0 w 19050"/>
              <a:gd name="connsiteY197" fmla="*/ 2700052 h 5295900"/>
              <a:gd name="connsiteX198" fmla="*/ 26956 w 19050"/>
              <a:gd name="connsiteY198" fmla="*/ 2700052 h 5295900"/>
              <a:gd name="connsiteX199" fmla="*/ 26956 w 19050"/>
              <a:gd name="connsiteY199" fmla="*/ 2709577 h 5295900"/>
              <a:gd name="connsiteX200" fmla="*/ 26956 w 19050"/>
              <a:gd name="connsiteY200" fmla="*/ 2601563 h 5295900"/>
              <a:gd name="connsiteX201" fmla="*/ 0 w 19050"/>
              <a:gd name="connsiteY201" fmla="*/ 2601563 h 5295900"/>
              <a:gd name="connsiteX202" fmla="*/ 0 w 19050"/>
              <a:gd name="connsiteY202" fmla="*/ 2592038 h 5295900"/>
              <a:gd name="connsiteX203" fmla="*/ 26956 w 19050"/>
              <a:gd name="connsiteY203" fmla="*/ 2592038 h 5295900"/>
              <a:gd name="connsiteX204" fmla="*/ 26956 w 19050"/>
              <a:gd name="connsiteY204" fmla="*/ 2601563 h 5295900"/>
              <a:gd name="connsiteX205" fmla="*/ 26956 w 19050"/>
              <a:gd name="connsiteY205" fmla="*/ 2547557 h 5295900"/>
              <a:gd name="connsiteX206" fmla="*/ 0 w 19050"/>
              <a:gd name="connsiteY206" fmla="*/ 2547557 h 5295900"/>
              <a:gd name="connsiteX207" fmla="*/ 0 w 19050"/>
              <a:gd name="connsiteY207" fmla="*/ 2538032 h 5295900"/>
              <a:gd name="connsiteX208" fmla="*/ 26956 w 19050"/>
              <a:gd name="connsiteY208" fmla="*/ 2538032 h 5295900"/>
              <a:gd name="connsiteX209" fmla="*/ 26956 w 19050"/>
              <a:gd name="connsiteY209" fmla="*/ 2547557 h 5295900"/>
              <a:gd name="connsiteX210" fmla="*/ 26956 w 19050"/>
              <a:gd name="connsiteY210" fmla="*/ 2493550 h 5295900"/>
              <a:gd name="connsiteX211" fmla="*/ 0 w 19050"/>
              <a:gd name="connsiteY211" fmla="*/ 2493550 h 5295900"/>
              <a:gd name="connsiteX212" fmla="*/ 0 w 19050"/>
              <a:gd name="connsiteY212" fmla="*/ 2484025 h 5295900"/>
              <a:gd name="connsiteX213" fmla="*/ 26956 w 19050"/>
              <a:gd name="connsiteY213" fmla="*/ 2484025 h 5295900"/>
              <a:gd name="connsiteX214" fmla="*/ 26956 w 19050"/>
              <a:gd name="connsiteY214" fmla="*/ 2493550 h 5295900"/>
              <a:gd name="connsiteX215" fmla="*/ 26956 w 19050"/>
              <a:gd name="connsiteY215" fmla="*/ 2439543 h 5295900"/>
              <a:gd name="connsiteX216" fmla="*/ 0 w 19050"/>
              <a:gd name="connsiteY216" fmla="*/ 2439543 h 5295900"/>
              <a:gd name="connsiteX217" fmla="*/ 0 w 19050"/>
              <a:gd name="connsiteY217" fmla="*/ 2430018 h 5295900"/>
              <a:gd name="connsiteX218" fmla="*/ 26956 w 19050"/>
              <a:gd name="connsiteY218" fmla="*/ 2430018 h 5295900"/>
              <a:gd name="connsiteX219" fmla="*/ 26956 w 19050"/>
              <a:gd name="connsiteY219" fmla="*/ 2439543 h 5295900"/>
              <a:gd name="connsiteX220" fmla="*/ 26956 w 19050"/>
              <a:gd name="connsiteY220" fmla="*/ 2331530 h 5295900"/>
              <a:gd name="connsiteX221" fmla="*/ 0 w 19050"/>
              <a:gd name="connsiteY221" fmla="*/ 2331530 h 5295900"/>
              <a:gd name="connsiteX222" fmla="*/ 0 w 19050"/>
              <a:gd name="connsiteY222" fmla="*/ 2322005 h 5295900"/>
              <a:gd name="connsiteX223" fmla="*/ 26956 w 19050"/>
              <a:gd name="connsiteY223" fmla="*/ 2322005 h 5295900"/>
              <a:gd name="connsiteX224" fmla="*/ 26956 w 19050"/>
              <a:gd name="connsiteY224" fmla="*/ 2331530 h 5295900"/>
              <a:gd name="connsiteX225" fmla="*/ 26956 w 19050"/>
              <a:gd name="connsiteY225" fmla="*/ 2277618 h 5295900"/>
              <a:gd name="connsiteX226" fmla="*/ 0 w 19050"/>
              <a:gd name="connsiteY226" fmla="*/ 2277618 h 5295900"/>
              <a:gd name="connsiteX227" fmla="*/ 0 w 19050"/>
              <a:gd name="connsiteY227" fmla="*/ 2268093 h 5295900"/>
              <a:gd name="connsiteX228" fmla="*/ 26956 w 19050"/>
              <a:gd name="connsiteY228" fmla="*/ 2268093 h 5295900"/>
              <a:gd name="connsiteX229" fmla="*/ 26956 w 19050"/>
              <a:gd name="connsiteY229" fmla="*/ 2277618 h 5295900"/>
              <a:gd name="connsiteX230" fmla="*/ 26956 w 19050"/>
              <a:gd name="connsiteY230" fmla="*/ 2223611 h 5295900"/>
              <a:gd name="connsiteX231" fmla="*/ 0 w 19050"/>
              <a:gd name="connsiteY231" fmla="*/ 2223611 h 5295900"/>
              <a:gd name="connsiteX232" fmla="*/ 0 w 19050"/>
              <a:gd name="connsiteY232" fmla="*/ 2214086 h 5295900"/>
              <a:gd name="connsiteX233" fmla="*/ 26956 w 19050"/>
              <a:gd name="connsiteY233" fmla="*/ 2214086 h 5295900"/>
              <a:gd name="connsiteX234" fmla="*/ 26956 w 19050"/>
              <a:gd name="connsiteY234" fmla="*/ 2223611 h 5295900"/>
              <a:gd name="connsiteX235" fmla="*/ 26956 w 19050"/>
              <a:gd name="connsiteY235" fmla="*/ 2169605 h 5295900"/>
              <a:gd name="connsiteX236" fmla="*/ 0 w 19050"/>
              <a:gd name="connsiteY236" fmla="*/ 2169605 h 5295900"/>
              <a:gd name="connsiteX237" fmla="*/ 0 w 19050"/>
              <a:gd name="connsiteY237" fmla="*/ 2160080 h 5295900"/>
              <a:gd name="connsiteX238" fmla="*/ 26956 w 19050"/>
              <a:gd name="connsiteY238" fmla="*/ 2160080 h 5295900"/>
              <a:gd name="connsiteX239" fmla="*/ 26956 w 19050"/>
              <a:gd name="connsiteY239" fmla="*/ 2169605 h 5295900"/>
              <a:gd name="connsiteX240" fmla="*/ 26956 w 19050"/>
              <a:gd name="connsiteY240" fmla="*/ 2061591 h 5295900"/>
              <a:gd name="connsiteX241" fmla="*/ 0 w 19050"/>
              <a:gd name="connsiteY241" fmla="*/ 2061591 h 5295900"/>
              <a:gd name="connsiteX242" fmla="*/ 0 w 19050"/>
              <a:gd name="connsiteY242" fmla="*/ 2052066 h 5295900"/>
              <a:gd name="connsiteX243" fmla="*/ 26956 w 19050"/>
              <a:gd name="connsiteY243" fmla="*/ 2052066 h 5295900"/>
              <a:gd name="connsiteX244" fmla="*/ 26956 w 19050"/>
              <a:gd name="connsiteY244" fmla="*/ 2061591 h 5295900"/>
              <a:gd name="connsiteX245" fmla="*/ 26956 w 19050"/>
              <a:gd name="connsiteY245" fmla="*/ 2007584 h 5295900"/>
              <a:gd name="connsiteX246" fmla="*/ 0 w 19050"/>
              <a:gd name="connsiteY246" fmla="*/ 2007584 h 5295900"/>
              <a:gd name="connsiteX247" fmla="*/ 0 w 19050"/>
              <a:gd name="connsiteY247" fmla="*/ 1998059 h 5295900"/>
              <a:gd name="connsiteX248" fmla="*/ 26956 w 19050"/>
              <a:gd name="connsiteY248" fmla="*/ 1998059 h 5295900"/>
              <a:gd name="connsiteX249" fmla="*/ 26956 w 19050"/>
              <a:gd name="connsiteY249" fmla="*/ 2007584 h 5295900"/>
              <a:gd name="connsiteX250" fmla="*/ 26956 w 19050"/>
              <a:gd name="connsiteY250" fmla="*/ 1953578 h 5295900"/>
              <a:gd name="connsiteX251" fmla="*/ 0 w 19050"/>
              <a:gd name="connsiteY251" fmla="*/ 1953578 h 5295900"/>
              <a:gd name="connsiteX252" fmla="*/ 0 w 19050"/>
              <a:gd name="connsiteY252" fmla="*/ 1944053 h 5295900"/>
              <a:gd name="connsiteX253" fmla="*/ 26956 w 19050"/>
              <a:gd name="connsiteY253" fmla="*/ 1944053 h 5295900"/>
              <a:gd name="connsiteX254" fmla="*/ 26956 w 19050"/>
              <a:gd name="connsiteY254" fmla="*/ 1953578 h 5295900"/>
              <a:gd name="connsiteX255" fmla="*/ 26956 w 19050"/>
              <a:gd name="connsiteY255" fmla="*/ 1899571 h 5295900"/>
              <a:gd name="connsiteX256" fmla="*/ 0 w 19050"/>
              <a:gd name="connsiteY256" fmla="*/ 1899571 h 5295900"/>
              <a:gd name="connsiteX257" fmla="*/ 0 w 19050"/>
              <a:gd name="connsiteY257" fmla="*/ 1890046 h 5295900"/>
              <a:gd name="connsiteX258" fmla="*/ 26956 w 19050"/>
              <a:gd name="connsiteY258" fmla="*/ 1890046 h 5295900"/>
              <a:gd name="connsiteX259" fmla="*/ 26956 w 19050"/>
              <a:gd name="connsiteY259" fmla="*/ 1899571 h 5295900"/>
              <a:gd name="connsiteX260" fmla="*/ 26956 w 19050"/>
              <a:gd name="connsiteY260" fmla="*/ 1791557 h 5295900"/>
              <a:gd name="connsiteX261" fmla="*/ 0 w 19050"/>
              <a:gd name="connsiteY261" fmla="*/ 1791557 h 5295900"/>
              <a:gd name="connsiteX262" fmla="*/ 0 w 19050"/>
              <a:gd name="connsiteY262" fmla="*/ 1782032 h 5295900"/>
              <a:gd name="connsiteX263" fmla="*/ 26956 w 19050"/>
              <a:gd name="connsiteY263" fmla="*/ 1782032 h 5295900"/>
              <a:gd name="connsiteX264" fmla="*/ 26956 w 19050"/>
              <a:gd name="connsiteY264" fmla="*/ 1791557 h 5295900"/>
              <a:gd name="connsiteX265" fmla="*/ 26956 w 19050"/>
              <a:gd name="connsiteY265" fmla="*/ 1737551 h 5295900"/>
              <a:gd name="connsiteX266" fmla="*/ 0 w 19050"/>
              <a:gd name="connsiteY266" fmla="*/ 1737551 h 5295900"/>
              <a:gd name="connsiteX267" fmla="*/ 0 w 19050"/>
              <a:gd name="connsiteY267" fmla="*/ 1728026 h 5295900"/>
              <a:gd name="connsiteX268" fmla="*/ 26956 w 19050"/>
              <a:gd name="connsiteY268" fmla="*/ 1728026 h 5295900"/>
              <a:gd name="connsiteX269" fmla="*/ 26956 w 19050"/>
              <a:gd name="connsiteY269" fmla="*/ 1737551 h 5295900"/>
              <a:gd name="connsiteX270" fmla="*/ 26956 w 19050"/>
              <a:gd name="connsiteY270" fmla="*/ 1683544 h 5295900"/>
              <a:gd name="connsiteX271" fmla="*/ 0 w 19050"/>
              <a:gd name="connsiteY271" fmla="*/ 1683544 h 5295900"/>
              <a:gd name="connsiteX272" fmla="*/ 0 w 19050"/>
              <a:gd name="connsiteY272" fmla="*/ 1674019 h 5295900"/>
              <a:gd name="connsiteX273" fmla="*/ 26956 w 19050"/>
              <a:gd name="connsiteY273" fmla="*/ 1674019 h 5295900"/>
              <a:gd name="connsiteX274" fmla="*/ 26956 w 19050"/>
              <a:gd name="connsiteY274" fmla="*/ 1683544 h 5295900"/>
              <a:gd name="connsiteX275" fmla="*/ 26956 w 19050"/>
              <a:gd name="connsiteY275" fmla="*/ 1629537 h 5295900"/>
              <a:gd name="connsiteX276" fmla="*/ 0 w 19050"/>
              <a:gd name="connsiteY276" fmla="*/ 1629537 h 5295900"/>
              <a:gd name="connsiteX277" fmla="*/ 0 w 19050"/>
              <a:gd name="connsiteY277" fmla="*/ 1620012 h 5295900"/>
              <a:gd name="connsiteX278" fmla="*/ 26956 w 19050"/>
              <a:gd name="connsiteY278" fmla="*/ 1620012 h 5295900"/>
              <a:gd name="connsiteX279" fmla="*/ 26956 w 19050"/>
              <a:gd name="connsiteY279" fmla="*/ 1629537 h 5295900"/>
              <a:gd name="connsiteX280" fmla="*/ 26956 w 19050"/>
              <a:gd name="connsiteY280" fmla="*/ 1521523 h 5295900"/>
              <a:gd name="connsiteX281" fmla="*/ 0 w 19050"/>
              <a:gd name="connsiteY281" fmla="*/ 1521523 h 5295900"/>
              <a:gd name="connsiteX282" fmla="*/ 0 w 19050"/>
              <a:gd name="connsiteY282" fmla="*/ 1511998 h 5295900"/>
              <a:gd name="connsiteX283" fmla="*/ 26956 w 19050"/>
              <a:gd name="connsiteY283" fmla="*/ 1511998 h 5295900"/>
              <a:gd name="connsiteX284" fmla="*/ 26956 w 19050"/>
              <a:gd name="connsiteY284" fmla="*/ 1521523 h 5295900"/>
              <a:gd name="connsiteX285" fmla="*/ 26956 w 19050"/>
              <a:gd name="connsiteY285" fmla="*/ 1467612 h 5295900"/>
              <a:gd name="connsiteX286" fmla="*/ 0 w 19050"/>
              <a:gd name="connsiteY286" fmla="*/ 1467612 h 5295900"/>
              <a:gd name="connsiteX287" fmla="*/ 0 w 19050"/>
              <a:gd name="connsiteY287" fmla="*/ 1458087 h 5295900"/>
              <a:gd name="connsiteX288" fmla="*/ 26956 w 19050"/>
              <a:gd name="connsiteY288" fmla="*/ 1458087 h 5295900"/>
              <a:gd name="connsiteX289" fmla="*/ 26956 w 19050"/>
              <a:gd name="connsiteY289" fmla="*/ 1467612 h 5295900"/>
              <a:gd name="connsiteX290" fmla="*/ 26956 w 19050"/>
              <a:gd name="connsiteY290" fmla="*/ 1413605 h 5295900"/>
              <a:gd name="connsiteX291" fmla="*/ 0 w 19050"/>
              <a:gd name="connsiteY291" fmla="*/ 1413605 h 5295900"/>
              <a:gd name="connsiteX292" fmla="*/ 0 w 19050"/>
              <a:gd name="connsiteY292" fmla="*/ 1404080 h 5295900"/>
              <a:gd name="connsiteX293" fmla="*/ 26956 w 19050"/>
              <a:gd name="connsiteY293" fmla="*/ 1404080 h 5295900"/>
              <a:gd name="connsiteX294" fmla="*/ 26956 w 19050"/>
              <a:gd name="connsiteY294" fmla="*/ 1413605 h 5295900"/>
              <a:gd name="connsiteX295" fmla="*/ 26956 w 19050"/>
              <a:gd name="connsiteY295" fmla="*/ 1359598 h 5295900"/>
              <a:gd name="connsiteX296" fmla="*/ 0 w 19050"/>
              <a:gd name="connsiteY296" fmla="*/ 1359598 h 5295900"/>
              <a:gd name="connsiteX297" fmla="*/ 0 w 19050"/>
              <a:gd name="connsiteY297" fmla="*/ 1350073 h 5295900"/>
              <a:gd name="connsiteX298" fmla="*/ 26956 w 19050"/>
              <a:gd name="connsiteY298" fmla="*/ 1350073 h 5295900"/>
              <a:gd name="connsiteX299" fmla="*/ 26956 w 19050"/>
              <a:gd name="connsiteY299" fmla="*/ 1359598 h 5295900"/>
              <a:gd name="connsiteX300" fmla="*/ 26956 w 19050"/>
              <a:gd name="connsiteY300" fmla="*/ 1251585 h 5295900"/>
              <a:gd name="connsiteX301" fmla="*/ 0 w 19050"/>
              <a:gd name="connsiteY301" fmla="*/ 1251585 h 5295900"/>
              <a:gd name="connsiteX302" fmla="*/ 0 w 19050"/>
              <a:gd name="connsiteY302" fmla="*/ 1242060 h 5295900"/>
              <a:gd name="connsiteX303" fmla="*/ 26956 w 19050"/>
              <a:gd name="connsiteY303" fmla="*/ 1242060 h 5295900"/>
              <a:gd name="connsiteX304" fmla="*/ 26956 w 19050"/>
              <a:gd name="connsiteY304" fmla="*/ 1251585 h 5295900"/>
              <a:gd name="connsiteX305" fmla="*/ 26956 w 19050"/>
              <a:gd name="connsiteY305" fmla="*/ 1197578 h 5295900"/>
              <a:gd name="connsiteX306" fmla="*/ 0 w 19050"/>
              <a:gd name="connsiteY306" fmla="*/ 1197578 h 5295900"/>
              <a:gd name="connsiteX307" fmla="*/ 0 w 19050"/>
              <a:gd name="connsiteY307" fmla="*/ 1188053 h 5295900"/>
              <a:gd name="connsiteX308" fmla="*/ 26956 w 19050"/>
              <a:gd name="connsiteY308" fmla="*/ 1188053 h 5295900"/>
              <a:gd name="connsiteX309" fmla="*/ 26956 w 19050"/>
              <a:gd name="connsiteY309" fmla="*/ 1197578 h 5295900"/>
              <a:gd name="connsiteX310" fmla="*/ 26956 w 19050"/>
              <a:gd name="connsiteY310" fmla="*/ 1143572 h 5295900"/>
              <a:gd name="connsiteX311" fmla="*/ 0 w 19050"/>
              <a:gd name="connsiteY311" fmla="*/ 1143572 h 5295900"/>
              <a:gd name="connsiteX312" fmla="*/ 0 w 19050"/>
              <a:gd name="connsiteY312" fmla="*/ 1134047 h 5295900"/>
              <a:gd name="connsiteX313" fmla="*/ 26956 w 19050"/>
              <a:gd name="connsiteY313" fmla="*/ 1134047 h 5295900"/>
              <a:gd name="connsiteX314" fmla="*/ 26956 w 19050"/>
              <a:gd name="connsiteY314" fmla="*/ 1143572 h 5295900"/>
              <a:gd name="connsiteX315" fmla="*/ 26956 w 19050"/>
              <a:gd name="connsiteY315" fmla="*/ 1089565 h 5295900"/>
              <a:gd name="connsiteX316" fmla="*/ 0 w 19050"/>
              <a:gd name="connsiteY316" fmla="*/ 1089565 h 5295900"/>
              <a:gd name="connsiteX317" fmla="*/ 0 w 19050"/>
              <a:gd name="connsiteY317" fmla="*/ 1080040 h 5295900"/>
              <a:gd name="connsiteX318" fmla="*/ 26956 w 19050"/>
              <a:gd name="connsiteY318" fmla="*/ 1080040 h 5295900"/>
              <a:gd name="connsiteX319" fmla="*/ 26956 w 19050"/>
              <a:gd name="connsiteY319" fmla="*/ 1089565 h 5295900"/>
              <a:gd name="connsiteX320" fmla="*/ 26956 w 19050"/>
              <a:gd name="connsiteY320" fmla="*/ 981551 h 5295900"/>
              <a:gd name="connsiteX321" fmla="*/ 0 w 19050"/>
              <a:gd name="connsiteY321" fmla="*/ 981551 h 5295900"/>
              <a:gd name="connsiteX322" fmla="*/ 0 w 19050"/>
              <a:gd name="connsiteY322" fmla="*/ 972026 h 5295900"/>
              <a:gd name="connsiteX323" fmla="*/ 26956 w 19050"/>
              <a:gd name="connsiteY323" fmla="*/ 972026 h 5295900"/>
              <a:gd name="connsiteX324" fmla="*/ 26956 w 19050"/>
              <a:gd name="connsiteY324" fmla="*/ 981551 h 5295900"/>
              <a:gd name="connsiteX325" fmla="*/ 26956 w 19050"/>
              <a:gd name="connsiteY325" fmla="*/ 927545 h 5295900"/>
              <a:gd name="connsiteX326" fmla="*/ 0 w 19050"/>
              <a:gd name="connsiteY326" fmla="*/ 927545 h 5295900"/>
              <a:gd name="connsiteX327" fmla="*/ 0 w 19050"/>
              <a:gd name="connsiteY327" fmla="*/ 918020 h 5295900"/>
              <a:gd name="connsiteX328" fmla="*/ 26956 w 19050"/>
              <a:gd name="connsiteY328" fmla="*/ 918020 h 5295900"/>
              <a:gd name="connsiteX329" fmla="*/ 26956 w 19050"/>
              <a:gd name="connsiteY329" fmla="*/ 927545 h 5295900"/>
              <a:gd name="connsiteX330" fmla="*/ 26956 w 19050"/>
              <a:gd name="connsiteY330" fmla="*/ 873538 h 5295900"/>
              <a:gd name="connsiteX331" fmla="*/ 0 w 19050"/>
              <a:gd name="connsiteY331" fmla="*/ 873538 h 5295900"/>
              <a:gd name="connsiteX332" fmla="*/ 0 w 19050"/>
              <a:gd name="connsiteY332" fmla="*/ 864013 h 5295900"/>
              <a:gd name="connsiteX333" fmla="*/ 26956 w 19050"/>
              <a:gd name="connsiteY333" fmla="*/ 864013 h 5295900"/>
              <a:gd name="connsiteX334" fmla="*/ 26956 w 19050"/>
              <a:gd name="connsiteY334" fmla="*/ 873538 h 5295900"/>
              <a:gd name="connsiteX335" fmla="*/ 26956 w 19050"/>
              <a:gd name="connsiteY335" fmla="*/ 819531 h 5295900"/>
              <a:gd name="connsiteX336" fmla="*/ 0 w 19050"/>
              <a:gd name="connsiteY336" fmla="*/ 819531 h 5295900"/>
              <a:gd name="connsiteX337" fmla="*/ 0 w 19050"/>
              <a:gd name="connsiteY337" fmla="*/ 810006 h 5295900"/>
              <a:gd name="connsiteX338" fmla="*/ 26956 w 19050"/>
              <a:gd name="connsiteY338" fmla="*/ 810006 h 5295900"/>
              <a:gd name="connsiteX339" fmla="*/ 26956 w 19050"/>
              <a:gd name="connsiteY339" fmla="*/ 819531 h 5295900"/>
              <a:gd name="connsiteX340" fmla="*/ 26956 w 19050"/>
              <a:gd name="connsiteY340" fmla="*/ 711518 h 5295900"/>
              <a:gd name="connsiteX341" fmla="*/ 0 w 19050"/>
              <a:gd name="connsiteY341" fmla="*/ 711518 h 5295900"/>
              <a:gd name="connsiteX342" fmla="*/ 0 w 19050"/>
              <a:gd name="connsiteY342" fmla="*/ 701993 h 5295900"/>
              <a:gd name="connsiteX343" fmla="*/ 26956 w 19050"/>
              <a:gd name="connsiteY343" fmla="*/ 701993 h 5295900"/>
              <a:gd name="connsiteX344" fmla="*/ 26956 w 19050"/>
              <a:gd name="connsiteY344" fmla="*/ 711518 h 5295900"/>
              <a:gd name="connsiteX345" fmla="*/ 26956 w 19050"/>
              <a:gd name="connsiteY345" fmla="*/ 657511 h 5295900"/>
              <a:gd name="connsiteX346" fmla="*/ 0 w 19050"/>
              <a:gd name="connsiteY346" fmla="*/ 657511 h 5295900"/>
              <a:gd name="connsiteX347" fmla="*/ 0 w 19050"/>
              <a:gd name="connsiteY347" fmla="*/ 647986 h 5295900"/>
              <a:gd name="connsiteX348" fmla="*/ 26956 w 19050"/>
              <a:gd name="connsiteY348" fmla="*/ 647986 h 5295900"/>
              <a:gd name="connsiteX349" fmla="*/ 26956 w 19050"/>
              <a:gd name="connsiteY349" fmla="*/ 657511 h 5295900"/>
              <a:gd name="connsiteX350" fmla="*/ 26956 w 19050"/>
              <a:gd name="connsiteY350" fmla="*/ 603599 h 5295900"/>
              <a:gd name="connsiteX351" fmla="*/ 0 w 19050"/>
              <a:gd name="connsiteY351" fmla="*/ 603599 h 5295900"/>
              <a:gd name="connsiteX352" fmla="*/ 0 w 19050"/>
              <a:gd name="connsiteY352" fmla="*/ 594074 h 5295900"/>
              <a:gd name="connsiteX353" fmla="*/ 26956 w 19050"/>
              <a:gd name="connsiteY353" fmla="*/ 594074 h 5295900"/>
              <a:gd name="connsiteX354" fmla="*/ 26956 w 19050"/>
              <a:gd name="connsiteY354" fmla="*/ 603599 h 5295900"/>
              <a:gd name="connsiteX355" fmla="*/ 26956 w 19050"/>
              <a:gd name="connsiteY355" fmla="*/ 549593 h 5295900"/>
              <a:gd name="connsiteX356" fmla="*/ 0 w 19050"/>
              <a:gd name="connsiteY356" fmla="*/ 549593 h 5295900"/>
              <a:gd name="connsiteX357" fmla="*/ 0 w 19050"/>
              <a:gd name="connsiteY357" fmla="*/ 540068 h 5295900"/>
              <a:gd name="connsiteX358" fmla="*/ 26956 w 19050"/>
              <a:gd name="connsiteY358" fmla="*/ 540068 h 5295900"/>
              <a:gd name="connsiteX359" fmla="*/ 26956 w 19050"/>
              <a:gd name="connsiteY359" fmla="*/ 549593 h 5295900"/>
              <a:gd name="connsiteX360" fmla="*/ 26956 w 19050"/>
              <a:gd name="connsiteY360" fmla="*/ 441579 h 5295900"/>
              <a:gd name="connsiteX361" fmla="*/ 0 w 19050"/>
              <a:gd name="connsiteY361" fmla="*/ 441579 h 5295900"/>
              <a:gd name="connsiteX362" fmla="*/ 0 w 19050"/>
              <a:gd name="connsiteY362" fmla="*/ 432054 h 5295900"/>
              <a:gd name="connsiteX363" fmla="*/ 26956 w 19050"/>
              <a:gd name="connsiteY363" fmla="*/ 432054 h 5295900"/>
              <a:gd name="connsiteX364" fmla="*/ 26956 w 19050"/>
              <a:gd name="connsiteY364" fmla="*/ 441579 h 5295900"/>
              <a:gd name="connsiteX365" fmla="*/ 26956 w 19050"/>
              <a:gd name="connsiteY365" fmla="*/ 387572 h 5295900"/>
              <a:gd name="connsiteX366" fmla="*/ 0 w 19050"/>
              <a:gd name="connsiteY366" fmla="*/ 387572 h 5295900"/>
              <a:gd name="connsiteX367" fmla="*/ 0 w 19050"/>
              <a:gd name="connsiteY367" fmla="*/ 378047 h 5295900"/>
              <a:gd name="connsiteX368" fmla="*/ 26956 w 19050"/>
              <a:gd name="connsiteY368" fmla="*/ 378047 h 5295900"/>
              <a:gd name="connsiteX369" fmla="*/ 26956 w 19050"/>
              <a:gd name="connsiteY369" fmla="*/ 387572 h 5295900"/>
              <a:gd name="connsiteX370" fmla="*/ 26956 w 19050"/>
              <a:gd name="connsiteY370" fmla="*/ 333566 h 5295900"/>
              <a:gd name="connsiteX371" fmla="*/ 0 w 19050"/>
              <a:gd name="connsiteY371" fmla="*/ 333566 h 5295900"/>
              <a:gd name="connsiteX372" fmla="*/ 0 w 19050"/>
              <a:gd name="connsiteY372" fmla="*/ 324041 h 5295900"/>
              <a:gd name="connsiteX373" fmla="*/ 26956 w 19050"/>
              <a:gd name="connsiteY373" fmla="*/ 324041 h 5295900"/>
              <a:gd name="connsiteX374" fmla="*/ 26956 w 19050"/>
              <a:gd name="connsiteY374" fmla="*/ 333566 h 5295900"/>
              <a:gd name="connsiteX375" fmla="*/ 26956 w 19050"/>
              <a:gd name="connsiteY375" fmla="*/ 279559 h 5295900"/>
              <a:gd name="connsiteX376" fmla="*/ 0 w 19050"/>
              <a:gd name="connsiteY376" fmla="*/ 279559 h 5295900"/>
              <a:gd name="connsiteX377" fmla="*/ 0 w 19050"/>
              <a:gd name="connsiteY377" fmla="*/ 270034 h 5295900"/>
              <a:gd name="connsiteX378" fmla="*/ 26956 w 19050"/>
              <a:gd name="connsiteY378" fmla="*/ 270034 h 5295900"/>
              <a:gd name="connsiteX379" fmla="*/ 26956 w 19050"/>
              <a:gd name="connsiteY379" fmla="*/ 279559 h 5295900"/>
              <a:gd name="connsiteX380" fmla="*/ 26956 w 19050"/>
              <a:gd name="connsiteY380" fmla="*/ 171545 h 5295900"/>
              <a:gd name="connsiteX381" fmla="*/ 0 w 19050"/>
              <a:gd name="connsiteY381" fmla="*/ 171545 h 5295900"/>
              <a:gd name="connsiteX382" fmla="*/ 0 w 19050"/>
              <a:gd name="connsiteY382" fmla="*/ 162020 h 5295900"/>
              <a:gd name="connsiteX383" fmla="*/ 26956 w 19050"/>
              <a:gd name="connsiteY383" fmla="*/ 162020 h 5295900"/>
              <a:gd name="connsiteX384" fmla="*/ 26956 w 19050"/>
              <a:gd name="connsiteY384" fmla="*/ 171545 h 5295900"/>
              <a:gd name="connsiteX385" fmla="*/ 26956 w 19050"/>
              <a:gd name="connsiteY385" fmla="*/ 117538 h 5295900"/>
              <a:gd name="connsiteX386" fmla="*/ 0 w 19050"/>
              <a:gd name="connsiteY386" fmla="*/ 117538 h 5295900"/>
              <a:gd name="connsiteX387" fmla="*/ 0 w 19050"/>
              <a:gd name="connsiteY387" fmla="*/ 108013 h 5295900"/>
              <a:gd name="connsiteX388" fmla="*/ 26956 w 19050"/>
              <a:gd name="connsiteY388" fmla="*/ 108013 h 5295900"/>
              <a:gd name="connsiteX389" fmla="*/ 26956 w 19050"/>
              <a:gd name="connsiteY389" fmla="*/ 117538 h 5295900"/>
              <a:gd name="connsiteX390" fmla="*/ 26956 w 19050"/>
              <a:gd name="connsiteY390" fmla="*/ 63532 h 5295900"/>
              <a:gd name="connsiteX391" fmla="*/ 0 w 19050"/>
              <a:gd name="connsiteY391" fmla="*/ 63532 h 5295900"/>
              <a:gd name="connsiteX392" fmla="*/ 0 w 19050"/>
              <a:gd name="connsiteY392" fmla="*/ 54007 h 5295900"/>
              <a:gd name="connsiteX393" fmla="*/ 26956 w 19050"/>
              <a:gd name="connsiteY393" fmla="*/ 54007 h 5295900"/>
              <a:gd name="connsiteX394" fmla="*/ 26956 w 19050"/>
              <a:gd name="connsiteY394" fmla="*/ 63532 h 5295900"/>
              <a:gd name="connsiteX395" fmla="*/ 26956 w 19050"/>
              <a:gd name="connsiteY395" fmla="*/ 9525 h 5295900"/>
              <a:gd name="connsiteX396" fmla="*/ 0 w 19050"/>
              <a:gd name="connsiteY396" fmla="*/ 9525 h 5295900"/>
              <a:gd name="connsiteX397" fmla="*/ 0 w 19050"/>
              <a:gd name="connsiteY397" fmla="*/ 0 h 5295900"/>
              <a:gd name="connsiteX398" fmla="*/ 26956 w 19050"/>
              <a:gd name="connsiteY398" fmla="*/ 0 h 5295900"/>
              <a:gd name="connsiteX399" fmla="*/ 26956 w 19050"/>
              <a:gd name="connsiteY399" fmla="*/ 9525 h 52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9050" h="5295900">
                <a:moveTo>
                  <a:pt x="26956" y="5301520"/>
                </a:moveTo>
                <a:lnTo>
                  <a:pt x="0" y="5301520"/>
                </a:lnTo>
                <a:lnTo>
                  <a:pt x="0" y="5291995"/>
                </a:lnTo>
                <a:lnTo>
                  <a:pt x="26956" y="5291995"/>
                </a:lnTo>
                <a:lnTo>
                  <a:pt x="26956" y="5301520"/>
                </a:lnTo>
                <a:close/>
                <a:moveTo>
                  <a:pt x="26956" y="5247608"/>
                </a:moveTo>
                <a:lnTo>
                  <a:pt x="0" y="5247608"/>
                </a:lnTo>
                <a:lnTo>
                  <a:pt x="0" y="5238083"/>
                </a:lnTo>
                <a:lnTo>
                  <a:pt x="26956" y="5238083"/>
                </a:lnTo>
                <a:lnTo>
                  <a:pt x="26956" y="5247608"/>
                </a:lnTo>
                <a:close/>
                <a:moveTo>
                  <a:pt x="26956" y="5193602"/>
                </a:moveTo>
                <a:lnTo>
                  <a:pt x="0" y="5193602"/>
                </a:lnTo>
                <a:lnTo>
                  <a:pt x="0" y="5184077"/>
                </a:lnTo>
                <a:lnTo>
                  <a:pt x="26956" y="5184077"/>
                </a:lnTo>
                <a:lnTo>
                  <a:pt x="26956" y="5193602"/>
                </a:lnTo>
                <a:close/>
                <a:moveTo>
                  <a:pt x="26956" y="5139595"/>
                </a:moveTo>
                <a:lnTo>
                  <a:pt x="0" y="5139595"/>
                </a:lnTo>
                <a:lnTo>
                  <a:pt x="0" y="5130070"/>
                </a:lnTo>
                <a:lnTo>
                  <a:pt x="26956" y="5130070"/>
                </a:lnTo>
                <a:lnTo>
                  <a:pt x="26956" y="5139595"/>
                </a:lnTo>
                <a:close/>
                <a:moveTo>
                  <a:pt x="26956" y="5031581"/>
                </a:moveTo>
                <a:lnTo>
                  <a:pt x="0" y="5031581"/>
                </a:lnTo>
                <a:lnTo>
                  <a:pt x="0" y="5022056"/>
                </a:lnTo>
                <a:lnTo>
                  <a:pt x="26956" y="5022056"/>
                </a:lnTo>
                <a:lnTo>
                  <a:pt x="26956" y="5031581"/>
                </a:lnTo>
                <a:close/>
                <a:moveTo>
                  <a:pt x="26956" y="4977575"/>
                </a:moveTo>
                <a:lnTo>
                  <a:pt x="0" y="4977575"/>
                </a:lnTo>
                <a:lnTo>
                  <a:pt x="0" y="4968050"/>
                </a:lnTo>
                <a:lnTo>
                  <a:pt x="26956" y="4968050"/>
                </a:lnTo>
                <a:lnTo>
                  <a:pt x="26956" y="4977575"/>
                </a:lnTo>
                <a:close/>
                <a:moveTo>
                  <a:pt x="26956" y="4923568"/>
                </a:moveTo>
                <a:lnTo>
                  <a:pt x="0" y="4923568"/>
                </a:lnTo>
                <a:lnTo>
                  <a:pt x="0" y="4914043"/>
                </a:lnTo>
                <a:lnTo>
                  <a:pt x="26956" y="4914043"/>
                </a:lnTo>
                <a:lnTo>
                  <a:pt x="26956" y="4923568"/>
                </a:lnTo>
                <a:close/>
                <a:moveTo>
                  <a:pt x="26956" y="4869561"/>
                </a:moveTo>
                <a:lnTo>
                  <a:pt x="0" y="4869561"/>
                </a:lnTo>
                <a:lnTo>
                  <a:pt x="0" y="4860036"/>
                </a:lnTo>
                <a:lnTo>
                  <a:pt x="26956" y="4860036"/>
                </a:lnTo>
                <a:lnTo>
                  <a:pt x="26956" y="4869561"/>
                </a:lnTo>
                <a:close/>
                <a:moveTo>
                  <a:pt x="26956" y="4761548"/>
                </a:moveTo>
                <a:lnTo>
                  <a:pt x="0" y="4761548"/>
                </a:lnTo>
                <a:lnTo>
                  <a:pt x="0" y="4752023"/>
                </a:lnTo>
                <a:lnTo>
                  <a:pt x="26956" y="4752023"/>
                </a:lnTo>
                <a:lnTo>
                  <a:pt x="26956" y="4761548"/>
                </a:lnTo>
                <a:close/>
                <a:moveTo>
                  <a:pt x="26956" y="4707541"/>
                </a:moveTo>
                <a:lnTo>
                  <a:pt x="0" y="4707541"/>
                </a:lnTo>
                <a:lnTo>
                  <a:pt x="0" y="4698016"/>
                </a:lnTo>
                <a:lnTo>
                  <a:pt x="26956" y="4698016"/>
                </a:lnTo>
                <a:lnTo>
                  <a:pt x="26956" y="4707541"/>
                </a:lnTo>
                <a:close/>
                <a:moveTo>
                  <a:pt x="26956" y="4653534"/>
                </a:moveTo>
                <a:lnTo>
                  <a:pt x="0" y="4653534"/>
                </a:lnTo>
                <a:lnTo>
                  <a:pt x="0" y="4644009"/>
                </a:lnTo>
                <a:lnTo>
                  <a:pt x="26956" y="4644009"/>
                </a:lnTo>
                <a:lnTo>
                  <a:pt x="26956" y="4653534"/>
                </a:lnTo>
                <a:close/>
                <a:moveTo>
                  <a:pt x="26956" y="4599528"/>
                </a:moveTo>
                <a:lnTo>
                  <a:pt x="0" y="4599528"/>
                </a:lnTo>
                <a:lnTo>
                  <a:pt x="0" y="4590003"/>
                </a:lnTo>
                <a:lnTo>
                  <a:pt x="26956" y="4590003"/>
                </a:lnTo>
                <a:lnTo>
                  <a:pt x="26956" y="4599528"/>
                </a:lnTo>
                <a:close/>
                <a:moveTo>
                  <a:pt x="26956" y="4491609"/>
                </a:moveTo>
                <a:lnTo>
                  <a:pt x="0" y="4491609"/>
                </a:lnTo>
                <a:lnTo>
                  <a:pt x="0" y="4482084"/>
                </a:lnTo>
                <a:lnTo>
                  <a:pt x="26956" y="4482084"/>
                </a:lnTo>
                <a:lnTo>
                  <a:pt x="26956" y="4491609"/>
                </a:lnTo>
                <a:close/>
                <a:moveTo>
                  <a:pt x="26956" y="4437603"/>
                </a:moveTo>
                <a:lnTo>
                  <a:pt x="0" y="4437603"/>
                </a:lnTo>
                <a:lnTo>
                  <a:pt x="0" y="4428078"/>
                </a:lnTo>
                <a:lnTo>
                  <a:pt x="26956" y="4428078"/>
                </a:lnTo>
                <a:lnTo>
                  <a:pt x="26956" y="4437603"/>
                </a:lnTo>
                <a:close/>
                <a:moveTo>
                  <a:pt x="26956" y="4383596"/>
                </a:moveTo>
                <a:lnTo>
                  <a:pt x="0" y="4383596"/>
                </a:lnTo>
                <a:lnTo>
                  <a:pt x="0" y="4374071"/>
                </a:lnTo>
                <a:lnTo>
                  <a:pt x="26956" y="4374071"/>
                </a:lnTo>
                <a:lnTo>
                  <a:pt x="26956" y="4383596"/>
                </a:lnTo>
                <a:close/>
                <a:moveTo>
                  <a:pt x="26956" y="4329589"/>
                </a:moveTo>
                <a:lnTo>
                  <a:pt x="0" y="4329589"/>
                </a:lnTo>
                <a:lnTo>
                  <a:pt x="0" y="4320064"/>
                </a:lnTo>
                <a:lnTo>
                  <a:pt x="26956" y="4320064"/>
                </a:lnTo>
                <a:lnTo>
                  <a:pt x="26956" y="4329589"/>
                </a:lnTo>
                <a:close/>
                <a:moveTo>
                  <a:pt x="26956" y="4221576"/>
                </a:moveTo>
                <a:lnTo>
                  <a:pt x="0" y="4221576"/>
                </a:lnTo>
                <a:lnTo>
                  <a:pt x="0" y="4212051"/>
                </a:lnTo>
                <a:lnTo>
                  <a:pt x="26956" y="4212051"/>
                </a:lnTo>
                <a:lnTo>
                  <a:pt x="26956" y="4221576"/>
                </a:lnTo>
                <a:close/>
                <a:moveTo>
                  <a:pt x="26956" y="4167569"/>
                </a:moveTo>
                <a:lnTo>
                  <a:pt x="0" y="4167569"/>
                </a:lnTo>
                <a:lnTo>
                  <a:pt x="0" y="4158044"/>
                </a:lnTo>
                <a:lnTo>
                  <a:pt x="26956" y="4158044"/>
                </a:lnTo>
                <a:lnTo>
                  <a:pt x="26956" y="4167569"/>
                </a:lnTo>
                <a:close/>
                <a:moveTo>
                  <a:pt x="26956" y="4113562"/>
                </a:moveTo>
                <a:lnTo>
                  <a:pt x="0" y="4113562"/>
                </a:lnTo>
                <a:lnTo>
                  <a:pt x="0" y="4104037"/>
                </a:lnTo>
                <a:lnTo>
                  <a:pt x="26956" y="4104037"/>
                </a:lnTo>
                <a:lnTo>
                  <a:pt x="26956" y="4113562"/>
                </a:lnTo>
                <a:close/>
                <a:moveTo>
                  <a:pt x="26956" y="4059555"/>
                </a:moveTo>
                <a:lnTo>
                  <a:pt x="0" y="4059555"/>
                </a:lnTo>
                <a:lnTo>
                  <a:pt x="0" y="4050030"/>
                </a:lnTo>
                <a:lnTo>
                  <a:pt x="26956" y="4050030"/>
                </a:lnTo>
                <a:lnTo>
                  <a:pt x="26956" y="4059555"/>
                </a:lnTo>
                <a:close/>
                <a:moveTo>
                  <a:pt x="26956" y="3951542"/>
                </a:moveTo>
                <a:lnTo>
                  <a:pt x="0" y="3951542"/>
                </a:lnTo>
                <a:lnTo>
                  <a:pt x="0" y="3942017"/>
                </a:lnTo>
                <a:lnTo>
                  <a:pt x="26956" y="3942017"/>
                </a:lnTo>
                <a:lnTo>
                  <a:pt x="26956" y="3951542"/>
                </a:lnTo>
                <a:close/>
                <a:moveTo>
                  <a:pt x="26956" y="3897535"/>
                </a:moveTo>
                <a:lnTo>
                  <a:pt x="0" y="3897535"/>
                </a:lnTo>
                <a:lnTo>
                  <a:pt x="0" y="3888010"/>
                </a:lnTo>
                <a:lnTo>
                  <a:pt x="26956" y="3888010"/>
                </a:lnTo>
                <a:lnTo>
                  <a:pt x="26956" y="3897535"/>
                </a:lnTo>
                <a:close/>
                <a:moveTo>
                  <a:pt x="26956" y="3843528"/>
                </a:moveTo>
                <a:lnTo>
                  <a:pt x="0" y="3843528"/>
                </a:lnTo>
                <a:lnTo>
                  <a:pt x="0" y="3834003"/>
                </a:lnTo>
                <a:lnTo>
                  <a:pt x="26956" y="3834003"/>
                </a:lnTo>
                <a:lnTo>
                  <a:pt x="26956" y="3843528"/>
                </a:lnTo>
                <a:close/>
                <a:moveTo>
                  <a:pt x="26956" y="3789521"/>
                </a:moveTo>
                <a:lnTo>
                  <a:pt x="0" y="3789521"/>
                </a:lnTo>
                <a:lnTo>
                  <a:pt x="0" y="3779996"/>
                </a:lnTo>
                <a:lnTo>
                  <a:pt x="26956" y="3779996"/>
                </a:lnTo>
                <a:lnTo>
                  <a:pt x="26956" y="3789521"/>
                </a:lnTo>
                <a:close/>
                <a:moveTo>
                  <a:pt x="26956" y="3681603"/>
                </a:moveTo>
                <a:lnTo>
                  <a:pt x="0" y="3681603"/>
                </a:lnTo>
                <a:lnTo>
                  <a:pt x="0" y="3672078"/>
                </a:lnTo>
                <a:lnTo>
                  <a:pt x="26956" y="3672078"/>
                </a:lnTo>
                <a:lnTo>
                  <a:pt x="26956" y="3681603"/>
                </a:lnTo>
                <a:close/>
                <a:moveTo>
                  <a:pt x="26956" y="3627596"/>
                </a:moveTo>
                <a:lnTo>
                  <a:pt x="0" y="3627596"/>
                </a:lnTo>
                <a:lnTo>
                  <a:pt x="0" y="3618071"/>
                </a:lnTo>
                <a:lnTo>
                  <a:pt x="26956" y="3618071"/>
                </a:lnTo>
                <a:lnTo>
                  <a:pt x="26956" y="3627596"/>
                </a:lnTo>
                <a:close/>
                <a:moveTo>
                  <a:pt x="26956" y="3573590"/>
                </a:moveTo>
                <a:lnTo>
                  <a:pt x="0" y="3573590"/>
                </a:lnTo>
                <a:lnTo>
                  <a:pt x="0" y="3564065"/>
                </a:lnTo>
                <a:lnTo>
                  <a:pt x="26956" y="3564065"/>
                </a:lnTo>
                <a:lnTo>
                  <a:pt x="26956" y="3573590"/>
                </a:lnTo>
                <a:close/>
                <a:moveTo>
                  <a:pt x="26956" y="3519583"/>
                </a:moveTo>
                <a:lnTo>
                  <a:pt x="0" y="3519583"/>
                </a:lnTo>
                <a:lnTo>
                  <a:pt x="0" y="3510058"/>
                </a:lnTo>
                <a:lnTo>
                  <a:pt x="26956" y="3510058"/>
                </a:lnTo>
                <a:lnTo>
                  <a:pt x="26956" y="3519583"/>
                </a:lnTo>
                <a:close/>
                <a:moveTo>
                  <a:pt x="26956" y="3411569"/>
                </a:moveTo>
                <a:lnTo>
                  <a:pt x="0" y="3411569"/>
                </a:lnTo>
                <a:lnTo>
                  <a:pt x="0" y="3402044"/>
                </a:lnTo>
                <a:lnTo>
                  <a:pt x="26956" y="3402044"/>
                </a:lnTo>
                <a:lnTo>
                  <a:pt x="26956" y="3411569"/>
                </a:lnTo>
                <a:close/>
                <a:moveTo>
                  <a:pt x="26956" y="3357563"/>
                </a:moveTo>
                <a:lnTo>
                  <a:pt x="0" y="3357563"/>
                </a:lnTo>
                <a:lnTo>
                  <a:pt x="0" y="3348038"/>
                </a:lnTo>
                <a:lnTo>
                  <a:pt x="26956" y="3348038"/>
                </a:lnTo>
                <a:lnTo>
                  <a:pt x="26956" y="3357563"/>
                </a:lnTo>
                <a:close/>
                <a:moveTo>
                  <a:pt x="26956" y="3303556"/>
                </a:moveTo>
                <a:lnTo>
                  <a:pt x="0" y="3303556"/>
                </a:lnTo>
                <a:lnTo>
                  <a:pt x="0" y="3294031"/>
                </a:lnTo>
                <a:lnTo>
                  <a:pt x="26956" y="3294031"/>
                </a:lnTo>
                <a:lnTo>
                  <a:pt x="26956" y="3303556"/>
                </a:lnTo>
                <a:close/>
                <a:moveTo>
                  <a:pt x="26956" y="3249549"/>
                </a:moveTo>
                <a:lnTo>
                  <a:pt x="0" y="3249549"/>
                </a:lnTo>
                <a:lnTo>
                  <a:pt x="0" y="3240024"/>
                </a:lnTo>
                <a:lnTo>
                  <a:pt x="26956" y="3240024"/>
                </a:lnTo>
                <a:lnTo>
                  <a:pt x="26956" y="3249549"/>
                </a:lnTo>
                <a:close/>
                <a:moveTo>
                  <a:pt x="26956" y="3141536"/>
                </a:moveTo>
                <a:lnTo>
                  <a:pt x="0" y="3141536"/>
                </a:lnTo>
                <a:lnTo>
                  <a:pt x="0" y="3132011"/>
                </a:lnTo>
                <a:lnTo>
                  <a:pt x="26956" y="3132011"/>
                </a:lnTo>
                <a:lnTo>
                  <a:pt x="26956" y="3141536"/>
                </a:lnTo>
                <a:close/>
                <a:moveTo>
                  <a:pt x="26956" y="3087529"/>
                </a:moveTo>
                <a:lnTo>
                  <a:pt x="0" y="3087529"/>
                </a:lnTo>
                <a:lnTo>
                  <a:pt x="0" y="3078004"/>
                </a:lnTo>
                <a:lnTo>
                  <a:pt x="26956" y="3078004"/>
                </a:lnTo>
                <a:lnTo>
                  <a:pt x="26956" y="3087529"/>
                </a:lnTo>
                <a:close/>
                <a:moveTo>
                  <a:pt x="26956" y="3033617"/>
                </a:moveTo>
                <a:lnTo>
                  <a:pt x="0" y="3033617"/>
                </a:lnTo>
                <a:lnTo>
                  <a:pt x="0" y="3024092"/>
                </a:lnTo>
                <a:lnTo>
                  <a:pt x="26956" y="3024092"/>
                </a:lnTo>
                <a:lnTo>
                  <a:pt x="26956" y="3033617"/>
                </a:lnTo>
                <a:close/>
                <a:moveTo>
                  <a:pt x="26956" y="2979611"/>
                </a:moveTo>
                <a:lnTo>
                  <a:pt x="0" y="2979611"/>
                </a:lnTo>
                <a:lnTo>
                  <a:pt x="0" y="2970086"/>
                </a:lnTo>
                <a:lnTo>
                  <a:pt x="26956" y="2970086"/>
                </a:lnTo>
                <a:lnTo>
                  <a:pt x="26956" y="2979611"/>
                </a:lnTo>
                <a:close/>
                <a:moveTo>
                  <a:pt x="26956" y="2871597"/>
                </a:moveTo>
                <a:lnTo>
                  <a:pt x="0" y="2871597"/>
                </a:lnTo>
                <a:lnTo>
                  <a:pt x="0" y="2862072"/>
                </a:lnTo>
                <a:lnTo>
                  <a:pt x="26956" y="2862072"/>
                </a:lnTo>
                <a:lnTo>
                  <a:pt x="26956" y="2871597"/>
                </a:lnTo>
                <a:close/>
                <a:moveTo>
                  <a:pt x="26956" y="2817590"/>
                </a:moveTo>
                <a:lnTo>
                  <a:pt x="0" y="2817590"/>
                </a:lnTo>
                <a:lnTo>
                  <a:pt x="0" y="2808065"/>
                </a:lnTo>
                <a:lnTo>
                  <a:pt x="26956" y="2808065"/>
                </a:lnTo>
                <a:lnTo>
                  <a:pt x="26956" y="2817590"/>
                </a:lnTo>
                <a:close/>
                <a:moveTo>
                  <a:pt x="26956" y="2763584"/>
                </a:moveTo>
                <a:lnTo>
                  <a:pt x="0" y="2763584"/>
                </a:lnTo>
                <a:lnTo>
                  <a:pt x="0" y="2754059"/>
                </a:lnTo>
                <a:lnTo>
                  <a:pt x="26956" y="2754059"/>
                </a:lnTo>
                <a:lnTo>
                  <a:pt x="26956" y="2763584"/>
                </a:lnTo>
                <a:close/>
                <a:moveTo>
                  <a:pt x="26956" y="2709577"/>
                </a:moveTo>
                <a:lnTo>
                  <a:pt x="0" y="2709577"/>
                </a:lnTo>
                <a:lnTo>
                  <a:pt x="0" y="2700052"/>
                </a:lnTo>
                <a:lnTo>
                  <a:pt x="26956" y="2700052"/>
                </a:lnTo>
                <a:lnTo>
                  <a:pt x="26956" y="2709577"/>
                </a:lnTo>
                <a:close/>
                <a:moveTo>
                  <a:pt x="26956" y="2601563"/>
                </a:moveTo>
                <a:lnTo>
                  <a:pt x="0" y="2601563"/>
                </a:lnTo>
                <a:lnTo>
                  <a:pt x="0" y="2592038"/>
                </a:lnTo>
                <a:lnTo>
                  <a:pt x="26956" y="2592038"/>
                </a:lnTo>
                <a:lnTo>
                  <a:pt x="26956" y="2601563"/>
                </a:lnTo>
                <a:close/>
                <a:moveTo>
                  <a:pt x="26956" y="2547557"/>
                </a:moveTo>
                <a:lnTo>
                  <a:pt x="0" y="2547557"/>
                </a:lnTo>
                <a:lnTo>
                  <a:pt x="0" y="2538032"/>
                </a:lnTo>
                <a:lnTo>
                  <a:pt x="26956" y="2538032"/>
                </a:lnTo>
                <a:lnTo>
                  <a:pt x="26956" y="2547557"/>
                </a:lnTo>
                <a:close/>
                <a:moveTo>
                  <a:pt x="26956" y="2493550"/>
                </a:moveTo>
                <a:lnTo>
                  <a:pt x="0" y="2493550"/>
                </a:lnTo>
                <a:lnTo>
                  <a:pt x="0" y="2484025"/>
                </a:lnTo>
                <a:lnTo>
                  <a:pt x="26956" y="2484025"/>
                </a:lnTo>
                <a:lnTo>
                  <a:pt x="26956" y="2493550"/>
                </a:lnTo>
                <a:close/>
                <a:moveTo>
                  <a:pt x="26956" y="2439543"/>
                </a:moveTo>
                <a:lnTo>
                  <a:pt x="0" y="2439543"/>
                </a:lnTo>
                <a:lnTo>
                  <a:pt x="0" y="2430018"/>
                </a:lnTo>
                <a:lnTo>
                  <a:pt x="26956" y="2430018"/>
                </a:lnTo>
                <a:lnTo>
                  <a:pt x="26956" y="2439543"/>
                </a:lnTo>
                <a:close/>
                <a:moveTo>
                  <a:pt x="26956" y="2331530"/>
                </a:moveTo>
                <a:lnTo>
                  <a:pt x="0" y="2331530"/>
                </a:lnTo>
                <a:lnTo>
                  <a:pt x="0" y="2322005"/>
                </a:lnTo>
                <a:lnTo>
                  <a:pt x="26956" y="2322005"/>
                </a:lnTo>
                <a:lnTo>
                  <a:pt x="26956" y="2331530"/>
                </a:lnTo>
                <a:close/>
                <a:moveTo>
                  <a:pt x="26956" y="2277618"/>
                </a:moveTo>
                <a:lnTo>
                  <a:pt x="0" y="2277618"/>
                </a:lnTo>
                <a:lnTo>
                  <a:pt x="0" y="2268093"/>
                </a:lnTo>
                <a:lnTo>
                  <a:pt x="26956" y="2268093"/>
                </a:lnTo>
                <a:lnTo>
                  <a:pt x="26956" y="2277618"/>
                </a:lnTo>
                <a:close/>
                <a:moveTo>
                  <a:pt x="26956" y="2223611"/>
                </a:moveTo>
                <a:lnTo>
                  <a:pt x="0" y="2223611"/>
                </a:lnTo>
                <a:lnTo>
                  <a:pt x="0" y="2214086"/>
                </a:lnTo>
                <a:lnTo>
                  <a:pt x="26956" y="2214086"/>
                </a:lnTo>
                <a:lnTo>
                  <a:pt x="26956" y="2223611"/>
                </a:lnTo>
                <a:close/>
                <a:moveTo>
                  <a:pt x="26956" y="2169605"/>
                </a:moveTo>
                <a:lnTo>
                  <a:pt x="0" y="2169605"/>
                </a:lnTo>
                <a:lnTo>
                  <a:pt x="0" y="2160080"/>
                </a:lnTo>
                <a:lnTo>
                  <a:pt x="26956" y="2160080"/>
                </a:lnTo>
                <a:lnTo>
                  <a:pt x="26956" y="2169605"/>
                </a:lnTo>
                <a:close/>
                <a:moveTo>
                  <a:pt x="26956" y="2061591"/>
                </a:moveTo>
                <a:lnTo>
                  <a:pt x="0" y="2061591"/>
                </a:lnTo>
                <a:lnTo>
                  <a:pt x="0" y="2052066"/>
                </a:lnTo>
                <a:lnTo>
                  <a:pt x="26956" y="2052066"/>
                </a:lnTo>
                <a:lnTo>
                  <a:pt x="26956" y="2061591"/>
                </a:lnTo>
                <a:close/>
                <a:moveTo>
                  <a:pt x="26956" y="2007584"/>
                </a:moveTo>
                <a:lnTo>
                  <a:pt x="0" y="2007584"/>
                </a:lnTo>
                <a:lnTo>
                  <a:pt x="0" y="1998059"/>
                </a:lnTo>
                <a:lnTo>
                  <a:pt x="26956" y="1998059"/>
                </a:lnTo>
                <a:lnTo>
                  <a:pt x="26956" y="2007584"/>
                </a:lnTo>
                <a:close/>
                <a:moveTo>
                  <a:pt x="26956" y="1953578"/>
                </a:moveTo>
                <a:lnTo>
                  <a:pt x="0" y="1953578"/>
                </a:lnTo>
                <a:lnTo>
                  <a:pt x="0" y="1944053"/>
                </a:lnTo>
                <a:lnTo>
                  <a:pt x="26956" y="1944053"/>
                </a:lnTo>
                <a:lnTo>
                  <a:pt x="26956" y="1953578"/>
                </a:lnTo>
                <a:close/>
                <a:moveTo>
                  <a:pt x="26956" y="1899571"/>
                </a:moveTo>
                <a:lnTo>
                  <a:pt x="0" y="1899571"/>
                </a:lnTo>
                <a:lnTo>
                  <a:pt x="0" y="1890046"/>
                </a:lnTo>
                <a:lnTo>
                  <a:pt x="26956" y="1890046"/>
                </a:lnTo>
                <a:lnTo>
                  <a:pt x="26956" y="1899571"/>
                </a:lnTo>
                <a:close/>
                <a:moveTo>
                  <a:pt x="26956" y="1791557"/>
                </a:moveTo>
                <a:lnTo>
                  <a:pt x="0" y="1791557"/>
                </a:lnTo>
                <a:lnTo>
                  <a:pt x="0" y="1782032"/>
                </a:lnTo>
                <a:lnTo>
                  <a:pt x="26956" y="1782032"/>
                </a:lnTo>
                <a:lnTo>
                  <a:pt x="26956" y="1791557"/>
                </a:lnTo>
                <a:close/>
                <a:moveTo>
                  <a:pt x="26956" y="1737551"/>
                </a:moveTo>
                <a:lnTo>
                  <a:pt x="0" y="1737551"/>
                </a:lnTo>
                <a:lnTo>
                  <a:pt x="0" y="1728026"/>
                </a:lnTo>
                <a:lnTo>
                  <a:pt x="26956" y="1728026"/>
                </a:lnTo>
                <a:lnTo>
                  <a:pt x="26956" y="1737551"/>
                </a:lnTo>
                <a:close/>
                <a:moveTo>
                  <a:pt x="26956" y="1683544"/>
                </a:moveTo>
                <a:lnTo>
                  <a:pt x="0" y="1683544"/>
                </a:lnTo>
                <a:lnTo>
                  <a:pt x="0" y="1674019"/>
                </a:lnTo>
                <a:lnTo>
                  <a:pt x="26956" y="1674019"/>
                </a:lnTo>
                <a:lnTo>
                  <a:pt x="26956" y="1683544"/>
                </a:lnTo>
                <a:close/>
                <a:moveTo>
                  <a:pt x="26956" y="1629537"/>
                </a:moveTo>
                <a:lnTo>
                  <a:pt x="0" y="1629537"/>
                </a:lnTo>
                <a:lnTo>
                  <a:pt x="0" y="1620012"/>
                </a:lnTo>
                <a:lnTo>
                  <a:pt x="26956" y="1620012"/>
                </a:lnTo>
                <a:lnTo>
                  <a:pt x="26956" y="1629537"/>
                </a:lnTo>
                <a:close/>
                <a:moveTo>
                  <a:pt x="26956" y="1521523"/>
                </a:moveTo>
                <a:lnTo>
                  <a:pt x="0" y="1521523"/>
                </a:lnTo>
                <a:lnTo>
                  <a:pt x="0" y="1511998"/>
                </a:lnTo>
                <a:lnTo>
                  <a:pt x="26956" y="1511998"/>
                </a:lnTo>
                <a:lnTo>
                  <a:pt x="26956" y="1521523"/>
                </a:lnTo>
                <a:close/>
                <a:moveTo>
                  <a:pt x="26956" y="1467612"/>
                </a:moveTo>
                <a:lnTo>
                  <a:pt x="0" y="1467612"/>
                </a:lnTo>
                <a:lnTo>
                  <a:pt x="0" y="1458087"/>
                </a:lnTo>
                <a:lnTo>
                  <a:pt x="26956" y="1458087"/>
                </a:lnTo>
                <a:lnTo>
                  <a:pt x="26956" y="1467612"/>
                </a:lnTo>
                <a:close/>
                <a:moveTo>
                  <a:pt x="26956" y="1413605"/>
                </a:moveTo>
                <a:lnTo>
                  <a:pt x="0" y="1413605"/>
                </a:lnTo>
                <a:lnTo>
                  <a:pt x="0" y="1404080"/>
                </a:lnTo>
                <a:lnTo>
                  <a:pt x="26956" y="1404080"/>
                </a:lnTo>
                <a:lnTo>
                  <a:pt x="26956" y="1413605"/>
                </a:lnTo>
                <a:close/>
                <a:moveTo>
                  <a:pt x="26956" y="1359598"/>
                </a:moveTo>
                <a:lnTo>
                  <a:pt x="0" y="1359598"/>
                </a:lnTo>
                <a:lnTo>
                  <a:pt x="0" y="1350073"/>
                </a:lnTo>
                <a:lnTo>
                  <a:pt x="26956" y="1350073"/>
                </a:lnTo>
                <a:lnTo>
                  <a:pt x="26956" y="1359598"/>
                </a:lnTo>
                <a:close/>
                <a:moveTo>
                  <a:pt x="26956" y="1251585"/>
                </a:moveTo>
                <a:lnTo>
                  <a:pt x="0" y="1251585"/>
                </a:lnTo>
                <a:lnTo>
                  <a:pt x="0" y="1242060"/>
                </a:lnTo>
                <a:lnTo>
                  <a:pt x="26956" y="1242060"/>
                </a:lnTo>
                <a:lnTo>
                  <a:pt x="26956" y="1251585"/>
                </a:lnTo>
                <a:close/>
                <a:moveTo>
                  <a:pt x="26956" y="1197578"/>
                </a:moveTo>
                <a:lnTo>
                  <a:pt x="0" y="1197578"/>
                </a:lnTo>
                <a:lnTo>
                  <a:pt x="0" y="1188053"/>
                </a:lnTo>
                <a:lnTo>
                  <a:pt x="26956" y="1188053"/>
                </a:lnTo>
                <a:lnTo>
                  <a:pt x="26956" y="1197578"/>
                </a:lnTo>
                <a:close/>
                <a:moveTo>
                  <a:pt x="26956" y="1143572"/>
                </a:moveTo>
                <a:lnTo>
                  <a:pt x="0" y="1143572"/>
                </a:lnTo>
                <a:lnTo>
                  <a:pt x="0" y="1134047"/>
                </a:lnTo>
                <a:lnTo>
                  <a:pt x="26956" y="1134047"/>
                </a:lnTo>
                <a:lnTo>
                  <a:pt x="26956" y="1143572"/>
                </a:lnTo>
                <a:close/>
                <a:moveTo>
                  <a:pt x="26956" y="1089565"/>
                </a:moveTo>
                <a:lnTo>
                  <a:pt x="0" y="1089565"/>
                </a:lnTo>
                <a:lnTo>
                  <a:pt x="0" y="1080040"/>
                </a:lnTo>
                <a:lnTo>
                  <a:pt x="26956" y="1080040"/>
                </a:lnTo>
                <a:lnTo>
                  <a:pt x="26956" y="1089565"/>
                </a:lnTo>
                <a:close/>
                <a:moveTo>
                  <a:pt x="26956" y="981551"/>
                </a:moveTo>
                <a:lnTo>
                  <a:pt x="0" y="981551"/>
                </a:lnTo>
                <a:lnTo>
                  <a:pt x="0" y="972026"/>
                </a:lnTo>
                <a:lnTo>
                  <a:pt x="26956" y="972026"/>
                </a:lnTo>
                <a:lnTo>
                  <a:pt x="26956" y="981551"/>
                </a:lnTo>
                <a:close/>
                <a:moveTo>
                  <a:pt x="26956" y="927545"/>
                </a:moveTo>
                <a:lnTo>
                  <a:pt x="0" y="927545"/>
                </a:lnTo>
                <a:lnTo>
                  <a:pt x="0" y="918020"/>
                </a:lnTo>
                <a:lnTo>
                  <a:pt x="26956" y="918020"/>
                </a:lnTo>
                <a:lnTo>
                  <a:pt x="26956" y="927545"/>
                </a:lnTo>
                <a:close/>
                <a:moveTo>
                  <a:pt x="26956" y="873538"/>
                </a:moveTo>
                <a:lnTo>
                  <a:pt x="0" y="873538"/>
                </a:lnTo>
                <a:lnTo>
                  <a:pt x="0" y="864013"/>
                </a:lnTo>
                <a:lnTo>
                  <a:pt x="26956" y="864013"/>
                </a:lnTo>
                <a:lnTo>
                  <a:pt x="26956" y="873538"/>
                </a:lnTo>
                <a:close/>
                <a:moveTo>
                  <a:pt x="26956" y="819531"/>
                </a:moveTo>
                <a:lnTo>
                  <a:pt x="0" y="819531"/>
                </a:lnTo>
                <a:lnTo>
                  <a:pt x="0" y="810006"/>
                </a:lnTo>
                <a:lnTo>
                  <a:pt x="26956" y="810006"/>
                </a:lnTo>
                <a:lnTo>
                  <a:pt x="26956" y="819531"/>
                </a:lnTo>
                <a:close/>
                <a:moveTo>
                  <a:pt x="26956" y="711518"/>
                </a:moveTo>
                <a:lnTo>
                  <a:pt x="0" y="711518"/>
                </a:lnTo>
                <a:lnTo>
                  <a:pt x="0" y="701993"/>
                </a:lnTo>
                <a:lnTo>
                  <a:pt x="26956" y="701993"/>
                </a:lnTo>
                <a:lnTo>
                  <a:pt x="26956" y="711518"/>
                </a:lnTo>
                <a:close/>
                <a:moveTo>
                  <a:pt x="26956" y="657511"/>
                </a:moveTo>
                <a:lnTo>
                  <a:pt x="0" y="657511"/>
                </a:lnTo>
                <a:lnTo>
                  <a:pt x="0" y="647986"/>
                </a:lnTo>
                <a:lnTo>
                  <a:pt x="26956" y="647986"/>
                </a:lnTo>
                <a:lnTo>
                  <a:pt x="26956" y="657511"/>
                </a:lnTo>
                <a:close/>
                <a:moveTo>
                  <a:pt x="26956" y="603599"/>
                </a:moveTo>
                <a:lnTo>
                  <a:pt x="0" y="603599"/>
                </a:lnTo>
                <a:lnTo>
                  <a:pt x="0" y="594074"/>
                </a:lnTo>
                <a:lnTo>
                  <a:pt x="26956" y="594074"/>
                </a:lnTo>
                <a:lnTo>
                  <a:pt x="26956" y="603599"/>
                </a:lnTo>
                <a:close/>
                <a:moveTo>
                  <a:pt x="26956" y="549593"/>
                </a:moveTo>
                <a:lnTo>
                  <a:pt x="0" y="549593"/>
                </a:lnTo>
                <a:lnTo>
                  <a:pt x="0" y="540068"/>
                </a:lnTo>
                <a:lnTo>
                  <a:pt x="26956" y="540068"/>
                </a:lnTo>
                <a:lnTo>
                  <a:pt x="26956" y="549593"/>
                </a:lnTo>
                <a:close/>
                <a:moveTo>
                  <a:pt x="26956" y="441579"/>
                </a:moveTo>
                <a:lnTo>
                  <a:pt x="0" y="441579"/>
                </a:lnTo>
                <a:lnTo>
                  <a:pt x="0" y="432054"/>
                </a:lnTo>
                <a:lnTo>
                  <a:pt x="26956" y="432054"/>
                </a:lnTo>
                <a:lnTo>
                  <a:pt x="26956" y="441579"/>
                </a:lnTo>
                <a:close/>
                <a:moveTo>
                  <a:pt x="26956" y="387572"/>
                </a:moveTo>
                <a:lnTo>
                  <a:pt x="0" y="387572"/>
                </a:lnTo>
                <a:lnTo>
                  <a:pt x="0" y="378047"/>
                </a:lnTo>
                <a:lnTo>
                  <a:pt x="26956" y="378047"/>
                </a:lnTo>
                <a:lnTo>
                  <a:pt x="26956" y="387572"/>
                </a:lnTo>
                <a:close/>
                <a:moveTo>
                  <a:pt x="26956" y="333566"/>
                </a:moveTo>
                <a:lnTo>
                  <a:pt x="0" y="333566"/>
                </a:lnTo>
                <a:lnTo>
                  <a:pt x="0" y="324041"/>
                </a:lnTo>
                <a:lnTo>
                  <a:pt x="26956" y="324041"/>
                </a:lnTo>
                <a:lnTo>
                  <a:pt x="26956" y="333566"/>
                </a:lnTo>
                <a:close/>
                <a:moveTo>
                  <a:pt x="26956" y="279559"/>
                </a:moveTo>
                <a:lnTo>
                  <a:pt x="0" y="279559"/>
                </a:lnTo>
                <a:lnTo>
                  <a:pt x="0" y="270034"/>
                </a:lnTo>
                <a:lnTo>
                  <a:pt x="26956" y="270034"/>
                </a:lnTo>
                <a:lnTo>
                  <a:pt x="26956" y="279559"/>
                </a:lnTo>
                <a:close/>
                <a:moveTo>
                  <a:pt x="26956" y="171545"/>
                </a:moveTo>
                <a:lnTo>
                  <a:pt x="0" y="171545"/>
                </a:lnTo>
                <a:lnTo>
                  <a:pt x="0" y="162020"/>
                </a:lnTo>
                <a:lnTo>
                  <a:pt x="26956" y="162020"/>
                </a:lnTo>
                <a:lnTo>
                  <a:pt x="26956" y="171545"/>
                </a:lnTo>
                <a:close/>
                <a:moveTo>
                  <a:pt x="26956" y="117538"/>
                </a:moveTo>
                <a:lnTo>
                  <a:pt x="0" y="117538"/>
                </a:lnTo>
                <a:lnTo>
                  <a:pt x="0" y="108013"/>
                </a:lnTo>
                <a:lnTo>
                  <a:pt x="26956" y="108013"/>
                </a:lnTo>
                <a:lnTo>
                  <a:pt x="26956" y="117538"/>
                </a:lnTo>
                <a:close/>
                <a:moveTo>
                  <a:pt x="26956" y="63532"/>
                </a:moveTo>
                <a:lnTo>
                  <a:pt x="0" y="63532"/>
                </a:lnTo>
                <a:lnTo>
                  <a:pt x="0" y="54007"/>
                </a:lnTo>
                <a:lnTo>
                  <a:pt x="26956" y="54007"/>
                </a:lnTo>
                <a:lnTo>
                  <a:pt x="26956" y="63532"/>
                </a:lnTo>
                <a:close/>
                <a:moveTo>
                  <a:pt x="26956" y="9525"/>
                </a:moveTo>
                <a:lnTo>
                  <a:pt x="0" y="9525"/>
                </a:lnTo>
                <a:lnTo>
                  <a:pt x="0" y="0"/>
                </a:lnTo>
                <a:lnTo>
                  <a:pt x="26956" y="0"/>
                </a:lnTo>
                <a:lnTo>
                  <a:pt x="26956"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任意多边形: 形状 92">
            <a:extLst>
              <a:ext uri="{FF2B5EF4-FFF2-40B4-BE49-F238E27FC236}">
                <a16:creationId xmlns:a16="http://schemas.microsoft.com/office/drawing/2014/main" id="{08DFF488-D571-463D-9AEB-7E6413E3DF27}"/>
              </a:ext>
            </a:extLst>
          </p:cNvPr>
          <p:cNvSpPr/>
          <p:nvPr/>
        </p:nvSpPr>
        <p:spPr>
          <a:xfrm>
            <a:off x="4066007" y="-1246959"/>
            <a:ext cx="160022" cy="5730280"/>
          </a:xfrm>
          <a:custGeom>
            <a:avLst/>
            <a:gdLst>
              <a:gd name="connsiteX0" fmla="*/ 0 w 133350"/>
              <a:gd name="connsiteY0" fmla="*/ 5405438 h 5419725"/>
              <a:gd name="connsiteX1" fmla="*/ 0 w 133350"/>
              <a:gd name="connsiteY1" fmla="*/ 5416201 h 5419725"/>
              <a:gd name="connsiteX2" fmla="*/ 26956 w 133350"/>
              <a:gd name="connsiteY2" fmla="*/ 5421630 h 5419725"/>
              <a:gd name="connsiteX3" fmla="*/ 26956 w 133350"/>
              <a:gd name="connsiteY3" fmla="*/ 5400008 h 5419725"/>
              <a:gd name="connsiteX4" fmla="*/ 0 w 133350"/>
              <a:gd name="connsiteY4" fmla="*/ 5405438 h 5419725"/>
              <a:gd name="connsiteX5" fmla="*/ 134969 w 133350"/>
              <a:gd name="connsiteY5" fmla="*/ 5416201 h 5419725"/>
              <a:gd name="connsiteX6" fmla="*/ 134969 w 133350"/>
              <a:gd name="connsiteY6" fmla="*/ 5405438 h 5419725"/>
              <a:gd name="connsiteX7" fmla="*/ 107918 w 133350"/>
              <a:gd name="connsiteY7" fmla="*/ 5400008 h 5419725"/>
              <a:gd name="connsiteX8" fmla="*/ 107918 w 133350"/>
              <a:gd name="connsiteY8" fmla="*/ 5421630 h 5419725"/>
              <a:gd name="connsiteX9" fmla="*/ 134969 w 133350"/>
              <a:gd name="connsiteY9" fmla="*/ 5416201 h 5419725"/>
              <a:gd name="connsiteX10" fmla="*/ 0 w 133350"/>
              <a:gd name="connsiteY10" fmla="*/ 4055364 h 5419725"/>
              <a:gd name="connsiteX11" fmla="*/ 0 w 133350"/>
              <a:gd name="connsiteY11" fmla="*/ 4066128 h 5419725"/>
              <a:gd name="connsiteX12" fmla="*/ 26956 w 133350"/>
              <a:gd name="connsiteY12" fmla="*/ 4071557 h 5419725"/>
              <a:gd name="connsiteX13" fmla="*/ 26956 w 133350"/>
              <a:gd name="connsiteY13" fmla="*/ 4049935 h 5419725"/>
              <a:gd name="connsiteX14" fmla="*/ 0 w 133350"/>
              <a:gd name="connsiteY14" fmla="*/ 4055364 h 5419725"/>
              <a:gd name="connsiteX15" fmla="*/ 134969 w 133350"/>
              <a:gd name="connsiteY15" fmla="*/ 4066223 h 5419725"/>
              <a:gd name="connsiteX16" fmla="*/ 134969 w 133350"/>
              <a:gd name="connsiteY16" fmla="*/ 4055459 h 5419725"/>
              <a:gd name="connsiteX17" fmla="*/ 107918 w 133350"/>
              <a:gd name="connsiteY17" fmla="*/ 4050030 h 5419725"/>
              <a:gd name="connsiteX18" fmla="*/ 107918 w 133350"/>
              <a:gd name="connsiteY18" fmla="*/ 4071652 h 5419725"/>
              <a:gd name="connsiteX19" fmla="*/ 134969 w 133350"/>
              <a:gd name="connsiteY19" fmla="*/ 4066223 h 5419725"/>
              <a:gd name="connsiteX20" fmla="*/ 0 w 133350"/>
              <a:gd name="connsiteY20" fmla="*/ 2705386 h 5419725"/>
              <a:gd name="connsiteX21" fmla="*/ 0 w 133350"/>
              <a:gd name="connsiteY21" fmla="*/ 2716149 h 5419725"/>
              <a:gd name="connsiteX22" fmla="*/ 26956 w 133350"/>
              <a:gd name="connsiteY22" fmla="*/ 2721578 h 5419725"/>
              <a:gd name="connsiteX23" fmla="*/ 26956 w 133350"/>
              <a:gd name="connsiteY23" fmla="*/ 2699957 h 5419725"/>
              <a:gd name="connsiteX24" fmla="*/ 0 w 133350"/>
              <a:gd name="connsiteY24" fmla="*/ 2705386 h 5419725"/>
              <a:gd name="connsiteX25" fmla="*/ 134969 w 133350"/>
              <a:gd name="connsiteY25" fmla="*/ 2716245 h 5419725"/>
              <a:gd name="connsiteX26" fmla="*/ 134969 w 133350"/>
              <a:gd name="connsiteY26" fmla="*/ 2705481 h 5419725"/>
              <a:gd name="connsiteX27" fmla="*/ 107918 w 133350"/>
              <a:gd name="connsiteY27" fmla="*/ 2700052 h 5419725"/>
              <a:gd name="connsiteX28" fmla="*/ 107918 w 133350"/>
              <a:gd name="connsiteY28" fmla="*/ 2721674 h 5419725"/>
              <a:gd name="connsiteX29" fmla="*/ 134969 w 133350"/>
              <a:gd name="connsiteY29" fmla="*/ 2716245 h 5419725"/>
              <a:gd name="connsiteX30" fmla="*/ 0 w 133350"/>
              <a:gd name="connsiteY30" fmla="*/ 1355408 h 5419725"/>
              <a:gd name="connsiteX31" fmla="*/ 0 w 133350"/>
              <a:gd name="connsiteY31" fmla="*/ 1366171 h 5419725"/>
              <a:gd name="connsiteX32" fmla="*/ 26956 w 133350"/>
              <a:gd name="connsiteY32" fmla="*/ 1371600 h 5419725"/>
              <a:gd name="connsiteX33" fmla="*/ 26956 w 133350"/>
              <a:gd name="connsiteY33" fmla="*/ 1349978 h 5419725"/>
              <a:gd name="connsiteX34" fmla="*/ 0 w 133350"/>
              <a:gd name="connsiteY34" fmla="*/ 1355408 h 5419725"/>
              <a:gd name="connsiteX35" fmla="*/ 134969 w 133350"/>
              <a:gd name="connsiteY35" fmla="*/ 1366171 h 5419725"/>
              <a:gd name="connsiteX36" fmla="*/ 134969 w 133350"/>
              <a:gd name="connsiteY36" fmla="*/ 1355408 h 5419725"/>
              <a:gd name="connsiteX37" fmla="*/ 107918 w 133350"/>
              <a:gd name="connsiteY37" fmla="*/ 1349978 h 5419725"/>
              <a:gd name="connsiteX38" fmla="*/ 107918 w 133350"/>
              <a:gd name="connsiteY38" fmla="*/ 1371600 h 5419725"/>
              <a:gd name="connsiteX39" fmla="*/ 134969 w 133350"/>
              <a:gd name="connsiteY39" fmla="*/ 1366171 h 5419725"/>
              <a:gd name="connsiteX40" fmla="*/ 0 w 133350"/>
              <a:gd name="connsiteY40" fmla="*/ 5429 h 5419725"/>
              <a:gd name="connsiteX41" fmla="*/ 0 w 133350"/>
              <a:gd name="connsiteY41" fmla="*/ 16193 h 5419725"/>
              <a:gd name="connsiteX42" fmla="*/ 26956 w 133350"/>
              <a:gd name="connsiteY42" fmla="*/ 21622 h 5419725"/>
              <a:gd name="connsiteX43" fmla="*/ 26956 w 133350"/>
              <a:gd name="connsiteY43" fmla="*/ 0 h 5419725"/>
              <a:gd name="connsiteX44" fmla="*/ 0 w 133350"/>
              <a:gd name="connsiteY44" fmla="*/ 5429 h 5419725"/>
              <a:gd name="connsiteX45" fmla="*/ 134969 w 133350"/>
              <a:gd name="connsiteY45" fmla="*/ 16193 h 5419725"/>
              <a:gd name="connsiteX46" fmla="*/ 134969 w 133350"/>
              <a:gd name="connsiteY46" fmla="*/ 5429 h 5419725"/>
              <a:gd name="connsiteX47" fmla="*/ 108014 w 133350"/>
              <a:gd name="connsiteY47" fmla="*/ 0 h 5419725"/>
              <a:gd name="connsiteX48" fmla="*/ 108014 w 133350"/>
              <a:gd name="connsiteY48" fmla="*/ 21622 h 5419725"/>
              <a:gd name="connsiteX49" fmla="*/ 134969 w 133350"/>
              <a:gd name="connsiteY49" fmla="*/ 16193 h 54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350" h="5419725">
                <a:moveTo>
                  <a:pt x="0" y="5405438"/>
                </a:moveTo>
                <a:lnTo>
                  <a:pt x="0" y="5416201"/>
                </a:lnTo>
                <a:lnTo>
                  <a:pt x="26956" y="5421630"/>
                </a:lnTo>
                <a:lnTo>
                  <a:pt x="26956" y="5400008"/>
                </a:lnTo>
                <a:lnTo>
                  <a:pt x="0" y="5405438"/>
                </a:lnTo>
                <a:close/>
                <a:moveTo>
                  <a:pt x="134969" y="5416201"/>
                </a:moveTo>
                <a:lnTo>
                  <a:pt x="134969" y="5405438"/>
                </a:lnTo>
                <a:lnTo>
                  <a:pt x="107918" y="5400008"/>
                </a:lnTo>
                <a:lnTo>
                  <a:pt x="107918" y="5421630"/>
                </a:lnTo>
                <a:lnTo>
                  <a:pt x="134969" y="5416201"/>
                </a:lnTo>
                <a:close/>
                <a:moveTo>
                  <a:pt x="0" y="4055364"/>
                </a:moveTo>
                <a:lnTo>
                  <a:pt x="0" y="4066128"/>
                </a:lnTo>
                <a:lnTo>
                  <a:pt x="26956" y="4071557"/>
                </a:lnTo>
                <a:lnTo>
                  <a:pt x="26956" y="4049935"/>
                </a:lnTo>
                <a:lnTo>
                  <a:pt x="0" y="4055364"/>
                </a:lnTo>
                <a:close/>
                <a:moveTo>
                  <a:pt x="134969" y="4066223"/>
                </a:moveTo>
                <a:lnTo>
                  <a:pt x="134969" y="4055459"/>
                </a:lnTo>
                <a:lnTo>
                  <a:pt x="107918" y="4050030"/>
                </a:lnTo>
                <a:lnTo>
                  <a:pt x="107918" y="4071652"/>
                </a:lnTo>
                <a:lnTo>
                  <a:pt x="134969" y="4066223"/>
                </a:lnTo>
                <a:close/>
                <a:moveTo>
                  <a:pt x="0" y="2705386"/>
                </a:moveTo>
                <a:lnTo>
                  <a:pt x="0" y="2716149"/>
                </a:lnTo>
                <a:lnTo>
                  <a:pt x="26956" y="2721578"/>
                </a:lnTo>
                <a:lnTo>
                  <a:pt x="26956" y="2699957"/>
                </a:lnTo>
                <a:lnTo>
                  <a:pt x="0" y="2705386"/>
                </a:lnTo>
                <a:close/>
                <a:moveTo>
                  <a:pt x="134969" y="2716245"/>
                </a:moveTo>
                <a:lnTo>
                  <a:pt x="134969" y="2705481"/>
                </a:lnTo>
                <a:lnTo>
                  <a:pt x="107918" y="2700052"/>
                </a:lnTo>
                <a:lnTo>
                  <a:pt x="107918" y="2721674"/>
                </a:lnTo>
                <a:lnTo>
                  <a:pt x="134969" y="2716245"/>
                </a:lnTo>
                <a:close/>
                <a:moveTo>
                  <a:pt x="0" y="1355408"/>
                </a:moveTo>
                <a:lnTo>
                  <a:pt x="0" y="1366171"/>
                </a:lnTo>
                <a:lnTo>
                  <a:pt x="26956" y="1371600"/>
                </a:lnTo>
                <a:lnTo>
                  <a:pt x="26956" y="1349978"/>
                </a:lnTo>
                <a:lnTo>
                  <a:pt x="0" y="1355408"/>
                </a:lnTo>
                <a:close/>
                <a:moveTo>
                  <a:pt x="134969" y="1366171"/>
                </a:moveTo>
                <a:lnTo>
                  <a:pt x="134969" y="1355408"/>
                </a:lnTo>
                <a:lnTo>
                  <a:pt x="107918" y="1349978"/>
                </a:lnTo>
                <a:lnTo>
                  <a:pt x="107918" y="1371600"/>
                </a:lnTo>
                <a:lnTo>
                  <a:pt x="134969" y="1366171"/>
                </a:lnTo>
                <a:close/>
                <a:moveTo>
                  <a:pt x="0" y="5429"/>
                </a:moveTo>
                <a:lnTo>
                  <a:pt x="0" y="16193"/>
                </a:lnTo>
                <a:lnTo>
                  <a:pt x="26956" y="21622"/>
                </a:lnTo>
                <a:lnTo>
                  <a:pt x="26956" y="0"/>
                </a:lnTo>
                <a:lnTo>
                  <a:pt x="0" y="5429"/>
                </a:lnTo>
                <a:close/>
                <a:moveTo>
                  <a:pt x="134969" y="16193"/>
                </a:moveTo>
                <a:lnTo>
                  <a:pt x="134969" y="5429"/>
                </a:lnTo>
                <a:lnTo>
                  <a:pt x="108014" y="0"/>
                </a:lnTo>
                <a:lnTo>
                  <a:pt x="108014" y="21622"/>
                </a:lnTo>
                <a:lnTo>
                  <a:pt x="134969" y="16193"/>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任意多边形: 形状 93">
            <a:extLst>
              <a:ext uri="{FF2B5EF4-FFF2-40B4-BE49-F238E27FC236}">
                <a16:creationId xmlns:a16="http://schemas.microsoft.com/office/drawing/2014/main" id="{813633B3-32F2-48D3-852C-9C5ED8CC013A}"/>
              </a:ext>
            </a:extLst>
          </p:cNvPr>
          <p:cNvSpPr/>
          <p:nvPr/>
        </p:nvSpPr>
        <p:spPr>
          <a:xfrm>
            <a:off x="4130816" y="-1246959"/>
            <a:ext cx="22860" cy="5730280"/>
          </a:xfrm>
          <a:custGeom>
            <a:avLst/>
            <a:gdLst>
              <a:gd name="connsiteX0" fmla="*/ 26956 w 19050"/>
              <a:gd name="connsiteY0" fmla="*/ 5421630 h 5419725"/>
              <a:gd name="connsiteX1" fmla="*/ 0 w 19050"/>
              <a:gd name="connsiteY1" fmla="*/ 5421630 h 5419725"/>
              <a:gd name="connsiteX2" fmla="*/ 0 w 19050"/>
              <a:gd name="connsiteY2" fmla="*/ 5400008 h 5419725"/>
              <a:gd name="connsiteX3" fmla="*/ 26956 w 19050"/>
              <a:gd name="connsiteY3" fmla="*/ 5400008 h 5419725"/>
              <a:gd name="connsiteX4" fmla="*/ 26956 w 19050"/>
              <a:gd name="connsiteY4" fmla="*/ 5421630 h 5419725"/>
              <a:gd name="connsiteX5" fmla="*/ 26956 w 19050"/>
              <a:gd name="connsiteY5" fmla="*/ 4071557 h 5419725"/>
              <a:gd name="connsiteX6" fmla="*/ 0 w 19050"/>
              <a:gd name="connsiteY6" fmla="*/ 4071557 h 5419725"/>
              <a:gd name="connsiteX7" fmla="*/ 0 w 19050"/>
              <a:gd name="connsiteY7" fmla="*/ 4049935 h 5419725"/>
              <a:gd name="connsiteX8" fmla="*/ 26956 w 19050"/>
              <a:gd name="connsiteY8" fmla="*/ 4049935 h 5419725"/>
              <a:gd name="connsiteX9" fmla="*/ 26956 w 19050"/>
              <a:gd name="connsiteY9" fmla="*/ 4071557 h 5419725"/>
              <a:gd name="connsiteX10" fmla="*/ 26956 w 19050"/>
              <a:gd name="connsiteY10" fmla="*/ 5129975 h 5419725"/>
              <a:gd name="connsiteX11" fmla="*/ 0 w 19050"/>
              <a:gd name="connsiteY11" fmla="*/ 5129975 h 5419725"/>
              <a:gd name="connsiteX12" fmla="*/ 0 w 19050"/>
              <a:gd name="connsiteY12" fmla="*/ 5151596 h 5419725"/>
              <a:gd name="connsiteX13" fmla="*/ 26956 w 19050"/>
              <a:gd name="connsiteY13" fmla="*/ 5151596 h 5419725"/>
              <a:gd name="connsiteX14" fmla="*/ 26956 w 19050"/>
              <a:gd name="connsiteY14" fmla="*/ 5129975 h 5419725"/>
              <a:gd name="connsiteX15" fmla="*/ 26956 w 19050"/>
              <a:gd name="connsiteY15" fmla="*/ 4860036 h 5419725"/>
              <a:gd name="connsiteX16" fmla="*/ 0 w 19050"/>
              <a:gd name="connsiteY16" fmla="*/ 4860036 h 5419725"/>
              <a:gd name="connsiteX17" fmla="*/ 0 w 19050"/>
              <a:gd name="connsiteY17" fmla="*/ 4881658 h 5419725"/>
              <a:gd name="connsiteX18" fmla="*/ 26956 w 19050"/>
              <a:gd name="connsiteY18" fmla="*/ 4881658 h 5419725"/>
              <a:gd name="connsiteX19" fmla="*/ 26956 w 19050"/>
              <a:gd name="connsiteY19" fmla="*/ 4860036 h 5419725"/>
              <a:gd name="connsiteX20" fmla="*/ 26956 w 19050"/>
              <a:gd name="connsiteY20" fmla="*/ 4590003 h 5419725"/>
              <a:gd name="connsiteX21" fmla="*/ 0 w 19050"/>
              <a:gd name="connsiteY21" fmla="*/ 4590003 h 5419725"/>
              <a:gd name="connsiteX22" fmla="*/ 0 w 19050"/>
              <a:gd name="connsiteY22" fmla="*/ 4611624 h 5419725"/>
              <a:gd name="connsiteX23" fmla="*/ 26956 w 19050"/>
              <a:gd name="connsiteY23" fmla="*/ 4611624 h 5419725"/>
              <a:gd name="connsiteX24" fmla="*/ 26956 w 19050"/>
              <a:gd name="connsiteY24" fmla="*/ 4590003 h 5419725"/>
              <a:gd name="connsiteX25" fmla="*/ 26956 w 19050"/>
              <a:gd name="connsiteY25" fmla="*/ 2721578 h 5419725"/>
              <a:gd name="connsiteX26" fmla="*/ 0 w 19050"/>
              <a:gd name="connsiteY26" fmla="*/ 2721578 h 5419725"/>
              <a:gd name="connsiteX27" fmla="*/ 0 w 19050"/>
              <a:gd name="connsiteY27" fmla="*/ 2699957 h 5419725"/>
              <a:gd name="connsiteX28" fmla="*/ 26956 w 19050"/>
              <a:gd name="connsiteY28" fmla="*/ 2699957 h 5419725"/>
              <a:gd name="connsiteX29" fmla="*/ 26956 w 19050"/>
              <a:gd name="connsiteY29" fmla="*/ 2721578 h 5419725"/>
              <a:gd name="connsiteX30" fmla="*/ 26956 w 19050"/>
              <a:gd name="connsiteY30" fmla="*/ 3779996 h 5419725"/>
              <a:gd name="connsiteX31" fmla="*/ 0 w 19050"/>
              <a:gd name="connsiteY31" fmla="*/ 3779996 h 5419725"/>
              <a:gd name="connsiteX32" fmla="*/ 0 w 19050"/>
              <a:gd name="connsiteY32" fmla="*/ 3801618 h 5419725"/>
              <a:gd name="connsiteX33" fmla="*/ 26956 w 19050"/>
              <a:gd name="connsiteY33" fmla="*/ 3801618 h 5419725"/>
              <a:gd name="connsiteX34" fmla="*/ 26956 w 19050"/>
              <a:gd name="connsiteY34" fmla="*/ 3779996 h 5419725"/>
              <a:gd name="connsiteX35" fmla="*/ 26956 w 19050"/>
              <a:gd name="connsiteY35" fmla="*/ 3509963 h 5419725"/>
              <a:gd name="connsiteX36" fmla="*/ 0 w 19050"/>
              <a:gd name="connsiteY36" fmla="*/ 3509963 h 5419725"/>
              <a:gd name="connsiteX37" fmla="*/ 0 w 19050"/>
              <a:gd name="connsiteY37" fmla="*/ 3531584 h 5419725"/>
              <a:gd name="connsiteX38" fmla="*/ 26956 w 19050"/>
              <a:gd name="connsiteY38" fmla="*/ 3531584 h 5419725"/>
              <a:gd name="connsiteX39" fmla="*/ 26956 w 19050"/>
              <a:gd name="connsiteY39" fmla="*/ 3509963 h 5419725"/>
              <a:gd name="connsiteX40" fmla="*/ 26956 w 19050"/>
              <a:gd name="connsiteY40" fmla="*/ 3240024 h 5419725"/>
              <a:gd name="connsiteX41" fmla="*/ 0 w 19050"/>
              <a:gd name="connsiteY41" fmla="*/ 3240024 h 5419725"/>
              <a:gd name="connsiteX42" fmla="*/ 0 w 19050"/>
              <a:gd name="connsiteY42" fmla="*/ 3261646 h 5419725"/>
              <a:gd name="connsiteX43" fmla="*/ 26956 w 19050"/>
              <a:gd name="connsiteY43" fmla="*/ 3261646 h 5419725"/>
              <a:gd name="connsiteX44" fmla="*/ 26956 w 19050"/>
              <a:gd name="connsiteY44" fmla="*/ 3240024 h 5419725"/>
              <a:gd name="connsiteX45" fmla="*/ 26956 w 19050"/>
              <a:gd name="connsiteY45" fmla="*/ 2969990 h 5419725"/>
              <a:gd name="connsiteX46" fmla="*/ 0 w 19050"/>
              <a:gd name="connsiteY46" fmla="*/ 2969990 h 5419725"/>
              <a:gd name="connsiteX47" fmla="*/ 0 w 19050"/>
              <a:gd name="connsiteY47" fmla="*/ 2991612 h 5419725"/>
              <a:gd name="connsiteX48" fmla="*/ 26956 w 19050"/>
              <a:gd name="connsiteY48" fmla="*/ 2991612 h 5419725"/>
              <a:gd name="connsiteX49" fmla="*/ 26956 w 19050"/>
              <a:gd name="connsiteY49" fmla="*/ 2969990 h 5419725"/>
              <a:gd name="connsiteX50" fmla="*/ 26956 w 19050"/>
              <a:gd name="connsiteY50" fmla="*/ 1371600 h 5419725"/>
              <a:gd name="connsiteX51" fmla="*/ 0 w 19050"/>
              <a:gd name="connsiteY51" fmla="*/ 1371600 h 5419725"/>
              <a:gd name="connsiteX52" fmla="*/ 0 w 19050"/>
              <a:gd name="connsiteY52" fmla="*/ 1349978 h 5419725"/>
              <a:gd name="connsiteX53" fmla="*/ 26956 w 19050"/>
              <a:gd name="connsiteY53" fmla="*/ 1349978 h 5419725"/>
              <a:gd name="connsiteX54" fmla="*/ 26956 w 19050"/>
              <a:gd name="connsiteY54" fmla="*/ 1371600 h 5419725"/>
              <a:gd name="connsiteX55" fmla="*/ 26956 w 19050"/>
              <a:gd name="connsiteY55" fmla="*/ 2430018 h 5419725"/>
              <a:gd name="connsiteX56" fmla="*/ 0 w 19050"/>
              <a:gd name="connsiteY56" fmla="*/ 2430018 h 5419725"/>
              <a:gd name="connsiteX57" fmla="*/ 0 w 19050"/>
              <a:gd name="connsiteY57" fmla="*/ 2451640 h 5419725"/>
              <a:gd name="connsiteX58" fmla="*/ 26956 w 19050"/>
              <a:gd name="connsiteY58" fmla="*/ 2451640 h 5419725"/>
              <a:gd name="connsiteX59" fmla="*/ 26956 w 19050"/>
              <a:gd name="connsiteY59" fmla="*/ 2430018 h 5419725"/>
              <a:gd name="connsiteX60" fmla="*/ 26956 w 19050"/>
              <a:gd name="connsiteY60" fmla="*/ 2159984 h 5419725"/>
              <a:gd name="connsiteX61" fmla="*/ 0 w 19050"/>
              <a:gd name="connsiteY61" fmla="*/ 2159984 h 5419725"/>
              <a:gd name="connsiteX62" fmla="*/ 0 w 19050"/>
              <a:gd name="connsiteY62" fmla="*/ 2181606 h 5419725"/>
              <a:gd name="connsiteX63" fmla="*/ 26956 w 19050"/>
              <a:gd name="connsiteY63" fmla="*/ 2181606 h 5419725"/>
              <a:gd name="connsiteX64" fmla="*/ 26956 w 19050"/>
              <a:gd name="connsiteY64" fmla="*/ 2159984 h 5419725"/>
              <a:gd name="connsiteX65" fmla="*/ 26956 w 19050"/>
              <a:gd name="connsiteY65" fmla="*/ 1890046 h 5419725"/>
              <a:gd name="connsiteX66" fmla="*/ 0 w 19050"/>
              <a:gd name="connsiteY66" fmla="*/ 1890046 h 5419725"/>
              <a:gd name="connsiteX67" fmla="*/ 0 w 19050"/>
              <a:gd name="connsiteY67" fmla="*/ 1911668 h 5419725"/>
              <a:gd name="connsiteX68" fmla="*/ 26956 w 19050"/>
              <a:gd name="connsiteY68" fmla="*/ 1911668 h 5419725"/>
              <a:gd name="connsiteX69" fmla="*/ 26956 w 19050"/>
              <a:gd name="connsiteY69" fmla="*/ 1890046 h 5419725"/>
              <a:gd name="connsiteX70" fmla="*/ 26956 w 19050"/>
              <a:gd name="connsiteY70" fmla="*/ 1620012 h 5419725"/>
              <a:gd name="connsiteX71" fmla="*/ 0 w 19050"/>
              <a:gd name="connsiteY71" fmla="*/ 1620012 h 5419725"/>
              <a:gd name="connsiteX72" fmla="*/ 0 w 19050"/>
              <a:gd name="connsiteY72" fmla="*/ 1641634 h 5419725"/>
              <a:gd name="connsiteX73" fmla="*/ 26956 w 19050"/>
              <a:gd name="connsiteY73" fmla="*/ 1641634 h 5419725"/>
              <a:gd name="connsiteX74" fmla="*/ 26956 w 19050"/>
              <a:gd name="connsiteY74" fmla="*/ 1620012 h 5419725"/>
              <a:gd name="connsiteX75" fmla="*/ 26956 w 19050"/>
              <a:gd name="connsiteY75" fmla="*/ 21622 h 5419725"/>
              <a:gd name="connsiteX76" fmla="*/ 0 w 19050"/>
              <a:gd name="connsiteY76" fmla="*/ 21622 h 5419725"/>
              <a:gd name="connsiteX77" fmla="*/ 0 w 19050"/>
              <a:gd name="connsiteY77" fmla="*/ 0 h 5419725"/>
              <a:gd name="connsiteX78" fmla="*/ 26956 w 19050"/>
              <a:gd name="connsiteY78" fmla="*/ 0 h 5419725"/>
              <a:gd name="connsiteX79" fmla="*/ 26956 w 19050"/>
              <a:gd name="connsiteY79" fmla="*/ 21622 h 5419725"/>
              <a:gd name="connsiteX80" fmla="*/ 26956 w 19050"/>
              <a:gd name="connsiteY80" fmla="*/ 1080040 h 5419725"/>
              <a:gd name="connsiteX81" fmla="*/ 0 w 19050"/>
              <a:gd name="connsiteY81" fmla="*/ 1080040 h 5419725"/>
              <a:gd name="connsiteX82" fmla="*/ 0 w 19050"/>
              <a:gd name="connsiteY82" fmla="*/ 1101662 h 5419725"/>
              <a:gd name="connsiteX83" fmla="*/ 26956 w 19050"/>
              <a:gd name="connsiteY83" fmla="*/ 1101662 h 5419725"/>
              <a:gd name="connsiteX84" fmla="*/ 26956 w 19050"/>
              <a:gd name="connsiteY84" fmla="*/ 1080040 h 5419725"/>
              <a:gd name="connsiteX85" fmla="*/ 26956 w 19050"/>
              <a:gd name="connsiteY85" fmla="*/ 810006 h 5419725"/>
              <a:gd name="connsiteX86" fmla="*/ 0 w 19050"/>
              <a:gd name="connsiteY86" fmla="*/ 810006 h 5419725"/>
              <a:gd name="connsiteX87" fmla="*/ 0 w 19050"/>
              <a:gd name="connsiteY87" fmla="*/ 831628 h 5419725"/>
              <a:gd name="connsiteX88" fmla="*/ 26956 w 19050"/>
              <a:gd name="connsiteY88" fmla="*/ 831628 h 5419725"/>
              <a:gd name="connsiteX89" fmla="*/ 26956 w 19050"/>
              <a:gd name="connsiteY89" fmla="*/ 810006 h 5419725"/>
              <a:gd name="connsiteX90" fmla="*/ 26956 w 19050"/>
              <a:gd name="connsiteY90" fmla="*/ 539972 h 5419725"/>
              <a:gd name="connsiteX91" fmla="*/ 0 w 19050"/>
              <a:gd name="connsiteY91" fmla="*/ 539972 h 5419725"/>
              <a:gd name="connsiteX92" fmla="*/ 0 w 19050"/>
              <a:gd name="connsiteY92" fmla="*/ 561594 h 5419725"/>
              <a:gd name="connsiteX93" fmla="*/ 26956 w 19050"/>
              <a:gd name="connsiteY93" fmla="*/ 561594 h 5419725"/>
              <a:gd name="connsiteX94" fmla="*/ 26956 w 19050"/>
              <a:gd name="connsiteY94" fmla="*/ 539972 h 5419725"/>
              <a:gd name="connsiteX95" fmla="*/ 26956 w 19050"/>
              <a:gd name="connsiteY95" fmla="*/ 270034 h 5419725"/>
              <a:gd name="connsiteX96" fmla="*/ 0 w 19050"/>
              <a:gd name="connsiteY96" fmla="*/ 270034 h 5419725"/>
              <a:gd name="connsiteX97" fmla="*/ 0 w 19050"/>
              <a:gd name="connsiteY97" fmla="*/ 291656 h 5419725"/>
              <a:gd name="connsiteX98" fmla="*/ 26956 w 19050"/>
              <a:gd name="connsiteY98" fmla="*/ 291656 h 5419725"/>
              <a:gd name="connsiteX99" fmla="*/ 26956 w 19050"/>
              <a:gd name="connsiteY99" fmla="*/ 270034 h 5419725"/>
              <a:gd name="connsiteX100" fmla="*/ 26956 w 19050"/>
              <a:gd name="connsiteY100" fmla="*/ 4319969 h 5419725"/>
              <a:gd name="connsiteX101" fmla="*/ 0 w 19050"/>
              <a:gd name="connsiteY101" fmla="*/ 4319969 h 5419725"/>
              <a:gd name="connsiteX102" fmla="*/ 0 w 19050"/>
              <a:gd name="connsiteY102" fmla="*/ 4341590 h 5419725"/>
              <a:gd name="connsiteX103" fmla="*/ 26956 w 19050"/>
              <a:gd name="connsiteY103" fmla="*/ 4341590 h 5419725"/>
              <a:gd name="connsiteX104" fmla="*/ 26956 w 19050"/>
              <a:gd name="connsiteY104" fmla="*/ 4319969 h 541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9050" h="5419725">
                <a:moveTo>
                  <a:pt x="26956" y="5421630"/>
                </a:moveTo>
                <a:lnTo>
                  <a:pt x="0" y="5421630"/>
                </a:lnTo>
                <a:lnTo>
                  <a:pt x="0" y="5400008"/>
                </a:lnTo>
                <a:lnTo>
                  <a:pt x="26956" y="5400008"/>
                </a:lnTo>
                <a:lnTo>
                  <a:pt x="26956" y="5421630"/>
                </a:lnTo>
                <a:close/>
                <a:moveTo>
                  <a:pt x="26956" y="4071557"/>
                </a:moveTo>
                <a:lnTo>
                  <a:pt x="0" y="4071557"/>
                </a:lnTo>
                <a:lnTo>
                  <a:pt x="0" y="4049935"/>
                </a:lnTo>
                <a:lnTo>
                  <a:pt x="26956" y="4049935"/>
                </a:lnTo>
                <a:lnTo>
                  <a:pt x="26956" y="4071557"/>
                </a:lnTo>
                <a:close/>
                <a:moveTo>
                  <a:pt x="26956" y="5129975"/>
                </a:moveTo>
                <a:lnTo>
                  <a:pt x="0" y="5129975"/>
                </a:lnTo>
                <a:lnTo>
                  <a:pt x="0" y="5151596"/>
                </a:lnTo>
                <a:lnTo>
                  <a:pt x="26956" y="5151596"/>
                </a:lnTo>
                <a:lnTo>
                  <a:pt x="26956" y="5129975"/>
                </a:lnTo>
                <a:close/>
                <a:moveTo>
                  <a:pt x="26956" y="4860036"/>
                </a:moveTo>
                <a:lnTo>
                  <a:pt x="0" y="4860036"/>
                </a:lnTo>
                <a:lnTo>
                  <a:pt x="0" y="4881658"/>
                </a:lnTo>
                <a:lnTo>
                  <a:pt x="26956" y="4881658"/>
                </a:lnTo>
                <a:lnTo>
                  <a:pt x="26956" y="4860036"/>
                </a:lnTo>
                <a:close/>
                <a:moveTo>
                  <a:pt x="26956" y="4590003"/>
                </a:moveTo>
                <a:lnTo>
                  <a:pt x="0" y="4590003"/>
                </a:lnTo>
                <a:lnTo>
                  <a:pt x="0" y="4611624"/>
                </a:lnTo>
                <a:lnTo>
                  <a:pt x="26956" y="4611624"/>
                </a:lnTo>
                <a:lnTo>
                  <a:pt x="26956" y="4590003"/>
                </a:lnTo>
                <a:close/>
                <a:moveTo>
                  <a:pt x="26956" y="2721578"/>
                </a:moveTo>
                <a:lnTo>
                  <a:pt x="0" y="2721578"/>
                </a:lnTo>
                <a:lnTo>
                  <a:pt x="0" y="2699957"/>
                </a:lnTo>
                <a:lnTo>
                  <a:pt x="26956" y="2699957"/>
                </a:lnTo>
                <a:lnTo>
                  <a:pt x="26956" y="2721578"/>
                </a:lnTo>
                <a:close/>
                <a:moveTo>
                  <a:pt x="26956" y="3779996"/>
                </a:moveTo>
                <a:lnTo>
                  <a:pt x="0" y="3779996"/>
                </a:lnTo>
                <a:lnTo>
                  <a:pt x="0" y="3801618"/>
                </a:lnTo>
                <a:lnTo>
                  <a:pt x="26956" y="3801618"/>
                </a:lnTo>
                <a:lnTo>
                  <a:pt x="26956" y="3779996"/>
                </a:lnTo>
                <a:close/>
                <a:moveTo>
                  <a:pt x="26956" y="3509963"/>
                </a:moveTo>
                <a:lnTo>
                  <a:pt x="0" y="3509963"/>
                </a:lnTo>
                <a:lnTo>
                  <a:pt x="0" y="3531584"/>
                </a:lnTo>
                <a:lnTo>
                  <a:pt x="26956" y="3531584"/>
                </a:lnTo>
                <a:lnTo>
                  <a:pt x="26956" y="3509963"/>
                </a:lnTo>
                <a:close/>
                <a:moveTo>
                  <a:pt x="26956" y="3240024"/>
                </a:moveTo>
                <a:lnTo>
                  <a:pt x="0" y="3240024"/>
                </a:lnTo>
                <a:lnTo>
                  <a:pt x="0" y="3261646"/>
                </a:lnTo>
                <a:lnTo>
                  <a:pt x="26956" y="3261646"/>
                </a:lnTo>
                <a:lnTo>
                  <a:pt x="26956" y="3240024"/>
                </a:lnTo>
                <a:close/>
                <a:moveTo>
                  <a:pt x="26956" y="2969990"/>
                </a:moveTo>
                <a:lnTo>
                  <a:pt x="0" y="2969990"/>
                </a:lnTo>
                <a:lnTo>
                  <a:pt x="0" y="2991612"/>
                </a:lnTo>
                <a:lnTo>
                  <a:pt x="26956" y="2991612"/>
                </a:lnTo>
                <a:lnTo>
                  <a:pt x="26956" y="2969990"/>
                </a:lnTo>
                <a:close/>
                <a:moveTo>
                  <a:pt x="26956" y="1371600"/>
                </a:moveTo>
                <a:lnTo>
                  <a:pt x="0" y="1371600"/>
                </a:lnTo>
                <a:lnTo>
                  <a:pt x="0" y="1349978"/>
                </a:lnTo>
                <a:lnTo>
                  <a:pt x="26956" y="1349978"/>
                </a:lnTo>
                <a:lnTo>
                  <a:pt x="26956" y="1371600"/>
                </a:lnTo>
                <a:close/>
                <a:moveTo>
                  <a:pt x="26956" y="2430018"/>
                </a:moveTo>
                <a:lnTo>
                  <a:pt x="0" y="2430018"/>
                </a:lnTo>
                <a:lnTo>
                  <a:pt x="0" y="2451640"/>
                </a:lnTo>
                <a:lnTo>
                  <a:pt x="26956" y="2451640"/>
                </a:lnTo>
                <a:lnTo>
                  <a:pt x="26956" y="2430018"/>
                </a:lnTo>
                <a:close/>
                <a:moveTo>
                  <a:pt x="26956" y="2159984"/>
                </a:moveTo>
                <a:lnTo>
                  <a:pt x="0" y="2159984"/>
                </a:lnTo>
                <a:lnTo>
                  <a:pt x="0" y="2181606"/>
                </a:lnTo>
                <a:lnTo>
                  <a:pt x="26956" y="2181606"/>
                </a:lnTo>
                <a:lnTo>
                  <a:pt x="26956" y="2159984"/>
                </a:lnTo>
                <a:close/>
                <a:moveTo>
                  <a:pt x="26956" y="1890046"/>
                </a:moveTo>
                <a:lnTo>
                  <a:pt x="0" y="1890046"/>
                </a:lnTo>
                <a:lnTo>
                  <a:pt x="0" y="1911668"/>
                </a:lnTo>
                <a:lnTo>
                  <a:pt x="26956" y="1911668"/>
                </a:lnTo>
                <a:lnTo>
                  <a:pt x="26956" y="1890046"/>
                </a:lnTo>
                <a:close/>
                <a:moveTo>
                  <a:pt x="26956" y="1620012"/>
                </a:moveTo>
                <a:lnTo>
                  <a:pt x="0" y="1620012"/>
                </a:lnTo>
                <a:lnTo>
                  <a:pt x="0" y="1641634"/>
                </a:lnTo>
                <a:lnTo>
                  <a:pt x="26956" y="1641634"/>
                </a:lnTo>
                <a:lnTo>
                  <a:pt x="26956" y="1620012"/>
                </a:lnTo>
                <a:close/>
                <a:moveTo>
                  <a:pt x="26956" y="21622"/>
                </a:moveTo>
                <a:lnTo>
                  <a:pt x="0" y="21622"/>
                </a:lnTo>
                <a:lnTo>
                  <a:pt x="0" y="0"/>
                </a:lnTo>
                <a:lnTo>
                  <a:pt x="26956" y="0"/>
                </a:lnTo>
                <a:lnTo>
                  <a:pt x="26956" y="21622"/>
                </a:lnTo>
                <a:close/>
                <a:moveTo>
                  <a:pt x="26956" y="1080040"/>
                </a:moveTo>
                <a:lnTo>
                  <a:pt x="0" y="1080040"/>
                </a:lnTo>
                <a:lnTo>
                  <a:pt x="0" y="1101662"/>
                </a:lnTo>
                <a:lnTo>
                  <a:pt x="26956" y="1101662"/>
                </a:lnTo>
                <a:lnTo>
                  <a:pt x="26956" y="1080040"/>
                </a:lnTo>
                <a:close/>
                <a:moveTo>
                  <a:pt x="26956" y="810006"/>
                </a:moveTo>
                <a:lnTo>
                  <a:pt x="0" y="810006"/>
                </a:lnTo>
                <a:lnTo>
                  <a:pt x="0" y="831628"/>
                </a:lnTo>
                <a:lnTo>
                  <a:pt x="26956" y="831628"/>
                </a:lnTo>
                <a:lnTo>
                  <a:pt x="26956" y="810006"/>
                </a:lnTo>
                <a:close/>
                <a:moveTo>
                  <a:pt x="26956" y="539972"/>
                </a:moveTo>
                <a:lnTo>
                  <a:pt x="0" y="539972"/>
                </a:lnTo>
                <a:lnTo>
                  <a:pt x="0" y="561594"/>
                </a:lnTo>
                <a:lnTo>
                  <a:pt x="26956" y="561594"/>
                </a:lnTo>
                <a:lnTo>
                  <a:pt x="26956" y="539972"/>
                </a:lnTo>
                <a:close/>
                <a:moveTo>
                  <a:pt x="26956" y="270034"/>
                </a:moveTo>
                <a:lnTo>
                  <a:pt x="0" y="270034"/>
                </a:lnTo>
                <a:lnTo>
                  <a:pt x="0" y="291656"/>
                </a:lnTo>
                <a:lnTo>
                  <a:pt x="26956" y="291656"/>
                </a:lnTo>
                <a:lnTo>
                  <a:pt x="26956" y="270034"/>
                </a:lnTo>
                <a:close/>
                <a:moveTo>
                  <a:pt x="26956" y="4319969"/>
                </a:moveTo>
                <a:lnTo>
                  <a:pt x="0" y="4319969"/>
                </a:lnTo>
                <a:lnTo>
                  <a:pt x="0" y="4341590"/>
                </a:lnTo>
                <a:lnTo>
                  <a:pt x="26956" y="4341590"/>
                </a:lnTo>
                <a:lnTo>
                  <a:pt x="26956" y="4319969"/>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任意多边形: 形状 94">
            <a:extLst>
              <a:ext uri="{FF2B5EF4-FFF2-40B4-BE49-F238E27FC236}">
                <a16:creationId xmlns:a16="http://schemas.microsoft.com/office/drawing/2014/main" id="{E6FB8684-CF6E-4F8B-9C97-F3F3E9A5974F}"/>
              </a:ext>
            </a:extLst>
          </p:cNvPr>
          <p:cNvSpPr/>
          <p:nvPr/>
        </p:nvSpPr>
        <p:spPr>
          <a:xfrm>
            <a:off x="883824" y="-1184822"/>
            <a:ext cx="22860" cy="5599360"/>
          </a:xfrm>
          <a:custGeom>
            <a:avLst/>
            <a:gdLst>
              <a:gd name="connsiteX0" fmla="*/ 27051 w 19050"/>
              <a:gd name="connsiteY0" fmla="*/ 5301520 h 5295900"/>
              <a:gd name="connsiteX1" fmla="*/ 0 w 19050"/>
              <a:gd name="connsiteY1" fmla="*/ 5301520 h 5295900"/>
              <a:gd name="connsiteX2" fmla="*/ 0 w 19050"/>
              <a:gd name="connsiteY2" fmla="*/ 5291995 h 5295900"/>
              <a:gd name="connsiteX3" fmla="*/ 26956 w 19050"/>
              <a:gd name="connsiteY3" fmla="*/ 5291995 h 5295900"/>
              <a:gd name="connsiteX4" fmla="*/ 26956 w 19050"/>
              <a:gd name="connsiteY4" fmla="*/ 5301520 h 5295900"/>
              <a:gd name="connsiteX5" fmla="*/ 27051 w 19050"/>
              <a:gd name="connsiteY5" fmla="*/ 5247514 h 5295900"/>
              <a:gd name="connsiteX6" fmla="*/ 0 w 19050"/>
              <a:gd name="connsiteY6" fmla="*/ 5247514 h 5295900"/>
              <a:gd name="connsiteX7" fmla="*/ 0 w 19050"/>
              <a:gd name="connsiteY7" fmla="*/ 5237989 h 5295900"/>
              <a:gd name="connsiteX8" fmla="*/ 26956 w 19050"/>
              <a:gd name="connsiteY8" fmla="*/ 5237989 h 5295900"/>
              <a:gd name="connsiteX9" fmla="*/ 26956 w 19050"/>
              <a:gd name="connsiteY9" fmla="*/ 5247514 h 5295900"/>
              <a:gd name="connsiteX10" fmla="*/ 27051 w 19050"/>
              <a:gd name="connsiteY10" fmla="*/ 5193506 h 5295900"/>
              <a:gd name="connsiteX11" fmla="*/ 0 w 19050"/>
              <a:gd name="connsiteY11" fmla="*/ 5193506 h 5295900"/>
              <a:gd name="connsiteX12" fmla="*/ 0 w 19050"/>
              <a:gd name="connsiteY12" fmla="*/ 5183981 h 5295900"/>
              <a:gd name="connsiteX13" fmla="*/ 26956 w 19050"/>
              <a:gd name="connsiteY13" fmla="*/ 5183981 h 5295900"/>
              <a:gd name="connsiteX14" fmla="*/ 26956 w 19050"/>
              <a:gd name="connsiteY14" fmla="*/ 5193506 h 5295900"/>
              <a:gd name="connsiteX15" fmla="*/ 27051 w 19050"/>
              <a:gd name="connsiteY15" fmla="*/ 5139500 h 5295900"/>
              <a:gd name="connsiteX16" fmla="*/ 0 w 19050"/>
              <a:gd name="connsiteY16" fmla="*/ 5139500 h 5295900"/>
              <a:gd name="connsiteX17" fmla="*/ 0 w 19050"/>
              <a:gd name="connsiteY17" fmla="*/ 5129975 h 5295900"/>
              <a:gd name="connsiteX18" fmla="*/ 26956 w 19050"/>
              <a:gd name="connsiteY18" fmla="*/ 5129975 h 5295900"/>
              <a:gd name="connsiteX19" fmla="*/ 26956 w 19050"/>
              <a:gd name="connsiteY19" fmla="*/ 5139500 h 5295900"/>
              <a:gd name="connsiteX20" fmla="*/ 27051 w 19050"/>
              <a:gd name="connsiteY20" fmla="*/ 5031486 h 5295900"/>
              <a:gd name="connsiteX21" fmla="*/ 0 w 19050"/>
              <a:gd name="connsiteY21" fmla="*/ 5031486 h 5295900"/>
              <a:gd name="connsiteX22" fmla="*/ 0 w 19050"/>
              <a:gd name="connsiteY22" fmla="*/ 5021961 h 5295900"/>
              <a:gd name="connsiteX23" fmla="*/ 26956 w 19050"/>
              <a:gd name="connsiteY23" fmla="*/ 5021961 h 5295900"/>
              <a:gd name="connsiteX24" fmla="*/ 26956 w 19050"/>
              <a:gd name="connsiteY24" fmla="*/ 5031486 h 5295900"/>
              <a:gd name="connsiteX25" fmla="*/ 27051 w 19050"/>
              <a:gd name="connsiteY25" fmla="*/ 4977575 h 5295900"/>
              <a:gd name="connsiteX26" fmla="*/ 0 w 19050"/>
              <a:gd name="connsiteY26" fmla="*/ 4977575 h 5295900"/>
              <a:gd name="connsiteX27" fmla="*/ 0 w 19050"/>
              <a:gd name="connsiteY27" fmla="*/ 4968050 h 5295900"/>
              <a:gd name="connsiteX28" fmla="*/ 26956 w 19050"/>
              <a:gd name="connsiteY28" fmla="*/ 4968050 h 5295900"/>
              <a:gd name="connsiteX29" fmla="*/ 26956 w 19050"/>
              <a:gd name="connsiteY29" fmla="*/ 4977575 h 5295900"/>
              <a:gd name="connsiteX30" fmla="*/ 27051 w 19050"/>
              <a:gd name="connsiteY30" fmla="*/ 4923568 h 5295900"/>
              <a:gd name="connsiteX31" fmla="*/ 0 w 19050"/>
              <a:gd name="connsiteY31" fmla="*/ 4923568 h 5295900"/>
              <a:gd name="connsiteX32" fmla="*/ 0 w 19050"/>
              <a:gd name="connsiteY32" fmla="*/ 4914043 h 5295900"/>
              <a:gd name="connsiteX33" fmla="*/ 26956 w 19050"/>
              <a:gd name="connsiteY33" fmla="*/ 4914043 h 5295900"/>
              <a:gd name="connsiteX34" fmla="*/ 26956 w 19050"/>
              <a:gd name="connsiteY34" fmla="*/ 4923568 h 5295900"/>
              <a:gd name="connsiteX35" fmla="*/ 27051 w 19050"/>
              <a:gd name="connsiteY35" fmla="*/ 4869561 h 5295900"/>
              <a:gd name="connsiteX36" fmla="*/ 0 w 19050"/>
              <a:gd name="connsiteY36" fmla="*/ 4869561 h 5295900"/>
              <a:gd name="connsiteX37" fmla="*/ 0 w 19050"/>
              <a:gd name="connsiteY37" fmla="*/ 4860036 h 5295900"/>
              <a:gd name="connsiteX38" fmla="*/ 26956 w 19050"/>
              <a:gd name="connsiteY38" fmla="*/ 4860036 h 5295900"/>
              <a:gd name="connsiteX39" fmla="*/ 26956 w 19050"/>
              <a:gd name="connsiteY39" fmla="*/ 4869561 h 5295900"/>
              <a:gd name="connsiteX40" fmla="*/ 27051 w 19050"/>
              <a:gd name="connsiteY40" fmla="*/ 4761548 h 5295900"/>
              <a:gd name="connsiteX41" fmla="*/ 0 w 19050"/>
              <a:gd name="connsiteY41" fmla="*/ 4761548 h 5295900"/>
              <a:gd name="connsiteX42" fmla="*/ 0 w 19050"/>
              <a:gd name="connsiteY42" fmla="*/ 4752023 h 5295900"/>
              <a:gd name="connsiteX43" fmla="*/ 26956 w 19050"/>
              <a:gd name="connsiteY43" fmla="*/ 4752023 h 5295900"/>
              <a:gd name="connsiteX44" fmla="*/ 26956 w 19050"/>
              <a:gd name="connsiteY44" fmla="*/ 4761548 h 5295900"/>
              <a:gd name="connsiteX45" fmla="*/ 27051 w 19050"/>
              <a:gd name="connsiteY45" fmla="*/ 4707541 h 5295900"/>
              <a:gd name="connsiteX46" fmla="*/ 0 w 19050"/>
              <a:gd name="connsiteY46" fmla="*/ 4707541 h 5295900"/>
              <a:gd name="connsiteX47" fmla="*/ 0 w 19050"/>
              <a:gd name="connsiteY47" fmla="*/ 4698016 h 5295900"/>
              <a:gd name="connsiteX48" fmla="*/ 26956 w 19050"/>
              <a:gd name="connsiteY48" fmla="*/ 4698016 h 5295900"/>
              <a:gd name="connsiteX49" fmla="*/ 26956 w 19050"/>
              <a:gd name="connsiteY49" fmla="*/ 4707541 h 5295900"/>
              <a:gd name="connsiteX50" fmla="*/ 27051 w 19050"/>
              <a:gd name="connsiteY50" fmla="*/ 4653534 h 5295900"/>
              <a:gd name="connsiteX51" fmla="*/ 0 w 19050"/>
              <a:gd name="connsiteY51" fmla="*/ 4653534 h 5295900"/>
              <a:gd name="connsiteX52" fmla="*/ 0 w 19050"/>
              <a:gd name="connsiteY52" fmla="*/ 4644009 h 5295900"/>
              <a:gd name="connsiteX53" fmla="*/ 26956 w 19050"/>
              <a:gd name="connsiteY53" fmla="*/ 4644009 h 5295900"/>
              <a:gd name="connsiteX54" fmla="*/ 26956 w 19050"/>
              <a:gd name="connsiteY54" fmla="*/ 4653534 h 5295900"/>
              <a:gd name="connsiteX55" fmla="*/ 27051 w 19050"/>
              <a:gd name="connsiteY55" fmla="*/ 4599527 h 5295900"/>
              <a:gd name="connsiteX56" fmla="*/ 0 w 19050"/>
              <a:gd name="connsiteY56" fmla="*/ 4599527 h 5295900"/>
              <a:gd name="connsiteX57" fmla="*/ 0 w 19050"/>
              <a:gd name="connsiteY57" fmla="*/ 4590002 h 5295900"/>
              <a:gd name="connsiteX58" fmla="*/ 26956 w 19050"/>
              <a:gd name="connsiteY58" fmla="*/ 4590002 h 5295900"/>
              <a:gd name="connsiteX59" fmla="*/ 26956 w 19050"/>
              <a:gd name="connsiteY59" fmla="*/ 4599527 h 5295900"/>
              <a:gd name="connsiteX60" fmla="*/ 27051 w 19050"/>
              <a:gd name="connsiteY60" fmla="*/ 4491514 h 5295900"/>
              <a:gd name="connsiteX61" fmla="*/ 0 w 19050"/>
              <a:gd name="connsiteY61" fmla="*/ 4491514 h 5295900"/>
              <a:gd name="connsiteX62" fmla="*/ 0 w 19050"/>
              <a:gd name="connsiteY62" fmla="*/ 4481989 h 5295900"/>
              <a:gd name="connsiteX63" fmla="*/ 26956 w 19050"/>
              <a:gd name="connsiteY63" fmla="*/ 4481989 h 5295900"/>
              <a:gd name="connsiteX64" fmla="*/ 26956 w 19050"/>
              <a:gd name="connsiteY64" fmla="*/ 4491514 h 5295900"/>
              <a:gd name="connsiteX65" fmla="*/ 27051 w 19050"/>
              <a:gd name="connsiteY65" fmla="*/ 4437507 h 5295900"/>
              <a:gd name="connsiteX66" fmla="*/ 0 w 19050"/>
              <a:gd name="connsiteY66" fmla="*/ 4437507 h 5295900"/>
              <a:gd name="connsiteX67" fmla="*/ 0 w 19050"/>
              <a:gd name="connsiteY67" fmla="*/ 4427982 h 5295900"/>
              <a:gd name="connsiteX68" fmla="*/ 26956 w 19050"/>
              <a:gd name="connsiteY68" fmla="*/ 4427982 h 5295900"/>
              <a:gd name="connsiteX69" fmla="*/ 26956 w 19050"/>
              <a:gd name="connsiteY69" fmla="*/ 4437507 h 5295900"/>
              <a:gd name="connsiteX70" fmla="*/ 27051 w 19050"/>
              <a:gd name="connsiteY70" fmla="*/ 4383501 h 5295900"/>
              <a:gd name="connsiteX71" fmla="*/ 0 w 19050"/>
              <a:gd name="connsiteY71" fmla="*/ 4383501 h 5295900"/>
              <a:gd name="connsiteX72" fmla="*/ 0 w 19050"/>
              <a:gd name="connsiteY72" fmla="*/ 4373976 h 5295900"/>
              <a:gd name="connsiteX73" fmla="*/ 26956 w 19050"/>
              <a:gd name="connsiteY73" fmla="*/ 4373976 h 5295900"/>
              <a:gd name="connsiteX74" fmla="*/ 26956 w 19050"/>
              <a:gd name="connsiteY74" fmla="*/ 4383501 h 5295900"/>
              <a:gd name="connsiteX75" fmla="*/ 27051 w 19050"/>
              <a:gd name="connsiteY75" fmla="*/ 4329494 h 5295900"/>
              <a:gd name="connsiteX76" fmla="*/ 0 w 19050"/>
              <a:gd name="connsiteY76" fmla="*/ 4329494 h 5295900"/>
              <a:gd name="connsiteX77" fmla="*/ 0 w 19050"/>
              <a:gd name="connsiteY77" fmla="*/ 4319969 h 5295900"/>
              <a:gd name="connsiteX78" fmla="*/ 26956 w 19050"/>
              <a:gd name="connsiteY78" fmla="*/ 4319969 h 5295900"/>
              <a:gd name="connsiteX79" fmla="*/ 26956 w 19050"/>
              <a:gd name="connsiteY79" fmla="*/ 4329494 h 5295900"/>
              <a:gd name="connsiteX80" fmla="*/ 27051 w 19050"/>
              <a:gd name="connsiteY80" fmla="*/ 4221480 h 5295900"/>
              <a:gd name="connsiteX81" fmla="*/ 0 w 19050"/>
              <a:gd name="connsiteY81" fmla="*/ 4221480 h 5295900"/>
              <a:gd name="connsiteX82" fmla="*/ 0 w 19050"/>
              <a:gd name="connsiteY82" fmla="*/ 4211955 h 5295900"/>
              <a:gd name="connsiteX83" fmla="*/ 26956 w 19050"/>
              <a:gd name="connsiteY83" fmla="*/ 4211955 h 5295900"/>
              <a:gd name="connsiteX84" fmla="*/ 26956 w 19050"/>
              <a:gd name="connsiteY84" fmla="*/ 4221480 h 5295900"/>
              <a:gd name="connsiteX85" fmla="*/ 27051 w 19050"/>
              <a:gd name="connsiteY85" fmla="*/ 4167569 h 5295900"/>
              <a:gd name="connsiteX86" fmla="*/ 0 w 19050"/>
              <a:gd name="connsiteY86" fmla="*/ 4167569 h 5295900"/>
              <a:gd name="connsiteX87" fmla="*/ 0 w 19050"/>
              <a:gd name="connsiteY87" fmla="*/ 4158044 h 5295900"/>
              <a:gd name="connsiteX88" fmla="*/ 26956 w 19050"/>
              <a:gd name="connsiteY88" fmla="*/ 4158044 h 5295900"/>
              <a:gd name="connsiteX89" fmla="*/ 26956 w 19050"/>
              <a:gd name="connsiteY89" fmla="*/ 4167569 h 5295900"/>
              <a:gd name="connsiteX90" fmla="*/ 27051 w 19050"/>
              <a:gd name="connsiteY90" fmla="*/ 4113562 h 5295900"/>
              <a:gd name="connsiteX91" fmla="*/ 0 w 19050"/>
              <a:gd name="connsiteY91" fmla="*/ 4113562 h 5295900"/>
              <a:gd name="connsiteX92" fmla="*/ 0 w 19050"/>
              <a:gd name="connsiteY92" fmla="*/ 4104037 h 5295900"/>
              <a:gd name="connsiteX93" fmla="*/ 26956 w 19050"/>
              <a:gd name="connsiteY93" fmla="*/ 4104037 h 5295900"/>
              <a:gd name="connsiteX94" fmla="*/ 26956 w 19050"/>
              <a:gd name="connsiteY94" fmla="*/ 4113562 h 5295900"/>
              <a:gd name="connsiteX95" fmla="*/ 27051 w 19050"/>
              <a:gd name="connsiteY95" fmla="*/ 4059555 h 5295900"/>
              <a:gd name="connsiteX96" fmla="*/ 0 w 19050"/>
              <a:gd name="connsiteY96" fmla="*/ 4059555 h 5295900"/>
              <a:gd name="connsiteX97" fmla="*/ 0 w 19050"/>
              <a:gd name="connsiteY97" fmla="*/ 4050030 h 5295900"/>
              <a:gd name="connsiteX98" fmla="*/ 26956 w 19050"/>
              <a:gd name="connsiteY98" fmla="*/ 4050030 h 5295900"/>
              <a:gd name="connsiteX99" fmla="*/ 26956 w 19050"/>
              <a:gd name="connsiteY99" fmla="*/ 4059555 h 5295900"/>
              <a:gd name="connsiteX100" fmla="*/ 27051 w 19050"/>
              <a:gd name="connsiteY100" fmla="*/ 3951542 h 5295900"/>
              <a:gd name="connsiteX101" fmla="*/ 0 w 19050"/>
              <a:gd name="connsiteY101" fmla="*/ 3951542 h 5295900"/>
              <a:gd name="connsiteX102" fmla="*/ 0 w 19050"/>
              <a:gd name="connsiteY102" fmla="*/ 3942017 h 5295900"/>
              <a:gd name="connsiteX103" fmla="*/ 26956 w 19050"/>
              <a:gd name="connsiteY103" fmla="*/ 3942017 h 5295900"/>
              <a:gd name="connsiteX104" fmla="*/ 26956 w 19050"/>
              <a:gd name="connsiteY104" fmla="*/ 3951542 h 5295900"/>
              <a:gd name="connsiteX105" fmla="*/ 27051 w 19050"/>
              <a:gd name="connsiteY105" fmla="*/ 3897535 h 5295900"/>
              <a:gd name="connsiteX106" fmla="*/ 0 w 19050"/>
              <a:gd name="connsiteY106" fmla="*/ 3897535 h 5295900"/>
              <a:gd name="connsiteX107" fmla="*/ 0 w 19050"/>
              <a:gd name="connsiteY107" fmla="*/ 3888010 h 5295900"/>
              <a:gd name="connsiteX108" fmla="*/ 26956 w 19050"/>
              <a:gd name="connsiteY108" fmla="*/ 3888010 h 5295900"/>
              <a:gd name="connsiteX109" fmla="*/ 26956 w 19050"/>
              <a:gd name="connsiteY109" fmla="*/ 3897535 h 5295900"/>
              <a:gd name="connsiteX110" fmla="*/ 27051 w 19050"/>
              <a:gd name="connsiteY110" fmla="*/ 3843528 h 5295900"/>
              <a:gd name="connsiteX111" fmla="*/ 0 w 19050"/>
              <a:gd name="connsiteY111" fmla="*/ 3843528 h 5295900"/>
              <a:gd name="connsiteX112" fmla="*/ 0 w 19050"/>
              <a:gd name="connsiteY112" fmla="*/ 3834003 h 5295900"/>
              <a:gd name="connsiteX113" fmla="*/ 26956 w 19050"/>
              <a:gd name="connsiteY113" fmla="*/ 3834003 h 5295900"/>
              <a:gd name="connsiteX114" fmla="*/ 26956 w 19050"/>
              <a:gd name="connsiteY114" fmla="*/ 3843528 h 5295900"/>
              <a:gd name="connsiteX115" fmla="*/ 27051 w 19050"/>
              <a:gd name="connsiteY115" fmla="*/ 3789521 h 5295900"/>
              <a:gd name="connsiteX116" fmla="*/ 0 w 19050"/>
              <a:gd name="connsiteY116" fmla="*/ 3789521 h 5295900"/>
              <a:gd name="connsiteX117" fmla="*/ 0 w 19050"/>
              <a:gd name="connsiteY117" fmla="*/ 3779996 h 5295900"/>
              <a:gd name="connsiteX118" fmla="*/ 26956 w 19050"/>
              <a:gd name="connsiteY118" fmla="*/ 3779996 h 5295900"/>
              <a:gd name="connsiteX119" fmla="*/ 26956 w 19050"/>
              <a:gd name="connsiteY119" fmla="*/ 3789521 h 5295900"/>
              <a:gd name="connsiteX120" fmla="*/ 27051 w 19050"/>
              <a:gd name="connsiteY120" fmla="*/ 3681508 h 5295900"/>
              <a:gd name="connsiteX121" fmla="*/ 0 w 19050"/>
              <a:gd name="connsiteY121" fmla="*/ 3681508 h 5295900"/>
              <a:gd name="connsiteX122" fmla="*/ 0 w 19050"/>
              <a:gd name="connsiteY122" fmla="*/ 3671983 h 5295900"/>
              <a:gd name="connsiteX123" fmla="*/ 26956 w 19050"/>
              <a:gd name="connsiteY123" fmla="*/ 3671983 h 5295900"/>
              <a:gd name="connsiteX124" fmla="*/ 26956 w 19050"/>
              <a:gd name="connsiteY124" fmla="*/ 3681508 h 5295900"/>
              <a:gd name="connsiteX125" fmla="*/ 27051 w 19050"/>
              <a:gd name="connsiteY125" fmla="*/ 3627501 h 5295900"/>
              <a:gd name="connsiteX126" fmla="*/ 0 w 19050"/>
              <a:gd name="connsiteY126" fmla="*/ 3627501 h 5295900"/>
              <a:gd name="connsiteX127" fmla="*/ 0 w 19050"/>
              <a:gd name="connsiteY127" fmla="*/ 3617976 h 5295900"/>
              <a:gd name="connsiteX128" fmla="*/ 26956 w 19050"/>
              <a:gd name="connsiteY128" fmla="*/ 3617976 h 5295900"/>
              <a:gd name="connsiteX129" fmla="*/ 26956 w 19050"/>
              <a:gd name="connsiteY129" fmla="*/ 3627501 h 5295900"/>
              <a:gd name="connsiteX130" fmla="*/ 27051 w 19050"/>
              <a:gd name="connsiteY130" fmla="*/ 3573494 h 5295900"/>
              <a:gd name="connsiteX131" fmla="*/ 0 w 19050"/>
              <a:gd name="connsiteY131" fmla="*/ 3573494 h 5295900"/>
              <a:gd name="connsiteX132" fmla="*/ 0 w 19050"/>
              <a:gd name="connsiteY132" fmla="*/ 3563969 h 5295900"/>
              <a:gd name="connsiteX133" fmla="*/ 26956 w 19050"/>
              <a:gd name="connsiteY133" fmla="*/ 3563969 h 5295900"/>
              <a:gd name="connsiteX134" fmla="*/ 26956 w 19050"/>
              <a:gd name="connsiteY134" fmla="*/ 3573494 h 5295900"/>
              <a:gd name="connsiteX135" fmla="*/ 27051 w 19050"/>
              <a:gd name="connsiteY135" fmla="*/ 3519488 h 5295900"/>
              <a:gd name="connsiteX136" fmla="*/ 0 w 19050"/>
              <a:gd name="connsiteY136" fmla="*/ 3519488 h 5295900"/>
              <a:gd name="connsiteX137" fmla="*/ 0 w 19050"/>
              <a:gd name="connsiteY137" fmla="*/ 3509963 h 5295900"/>
              <a:gd name="connsiteX138" fmla="*/ 26956 w 19050"/>
              <a:gd name="connsiteY138" fmla="*/ 3509963 h 5295900"/>
              <a:gd name="connsiteX139" fmla="*/ 26956 w 19050"/>
              <a:gd name="connsiteY139" fmla="*/ 3519488 h 5295900"/>
              <a:gd name="connsiteX140" fmla="*/ 27051 w 19050"/>
              <a:gd name="connsiteY140" fmla="*/ 3411474 h 5295900"/>
              <a:gd name="connsiteX141" fmla="*/ 0 w 19050"/>
              <a:gd name="connsiteY141" fmla="*/ 3411474 h 5295900"/>
              <a:gd name="connsiteX142" fmla="*/ 0 w 19050"/>
              <a:gd name="connsiteY142" fmla="*/ 3401949 h 5295900"/>
              <a:gd name="connsiteX143" fmla="*/ 26956 w 19050"/>
              <a:gd name="connsiteY143" fmla="*/ 3401949 h 5295900"/>
              <a:gd name="connsiteX144" fmla="*/ 26956 w 19050"/>
              <a:gd name="connsiteY144" fmla="*/ 3411474 h 5295900"/>
              <a:gd name="connsiteX145" fmla="*/ 27051 w 19050"/>
              <a:gd name="connsiteY145" fmla="*/ 3357563 h 5295900"/>
              <a:gd name="connsiteX146" fmla="*/ 0 w 19050"/>
              <a:gd name="connsiteY146" fmla="*/ 3357563 h 5295900"/>
              <a:gd name="connsiteX147" fmla="*/ 0 w 19050"/>
              <a:gd name="connsiteY147" fmla="*/ 3348038 h 5295900"/>
              <a:gd name="connsiteX148" fmla="*/ 26956 w 19050"/>
              <a:gd name="connsiteY148" fmla="*/ 3348038 h 5295900"/>
              <a:gd name="connsiteX149" fmla="*/ 26956 w 19050"/>
              <a:gd name="connsiteY149" fmla="*/ 3357563 h 5295900"/>
              <a:gd name="connsiteX150" fmla="*/ 27051 w 19050"/>
              <a:gd name="connsiteY150" fmla="*/ 3303556 h 5295900"/>
              <a:gd name="connsiteX151" fmla="*/ 0 w 19050"/>
              <a:gd name="connsiteY151" fmla="*/ 3303556 h 5295900"/>
              <a:gd name="connsiteX152" fmla="*/ 0 w 19050"/>
              <a:gd name="connsiteY152" fmla="*/ 3294031 h 5295900"/>
              <a:gd name="connsiteX153" fmla="*/ 26956 w 19050"/>
              <a:gd name="connsiteY153" fmla="*/ 3294031 h 5295900"/>
              <a:gd name="connsiteX154" fmla="*/ 26956 w 19050"/>
              <a:gd name="connsiteY154" fmla="*/ 3303556 h 5295900"/>
              <a:gd name="connsiteX155" fmla="*/ 27051 w 19050"/>
              <a:gd name="connsiteY155" fmla="*/ 3249549 h 5295900"/>
              <a:gd name="connsiteX156" fmla="*/ 0 w 19050"/>
              <a:gd name="connsiteY156" fmla="*/ 3249549 h 5295900"/>
              <a:gd name="connsiteX157" fmla="*/ 0 w 19050"/>
              <a:gd name="connsiteY157" fmla="*/ 3240024 h 5295900"/>
              <a:gd name="connsiteX158" fmla="*/ 26956 w 19050"/>
              <a:gd name="connsiteY158" fmla="*/ 3240024 h 5295900"/>
              <a:gd name="connsiteX159" fmla="*/ 26956 w 19050"/>
              <a:gd name="connsiteY159" fmla="*/ 3249549 h 5295900"/>
              <a:gd name="connsiteX160" fmla="*/ 27051 w 19050"/>
              <a:gd name="connsiteY160" fmla="*/ 3141536 h 5295900"/>
              <a:gd name="connsiteX161" fmla="*/ 0 w 19050"/>
              <a:gd name="connsiteY161" fmla="*/ 3141536 h 5295900"/>
              <a:gd name="connsiteX162" fmla="*/ 0 w 19050"/>
              <a:gd name="connsiteY162" fmla="*/ 3132011 h 5295900"/>
              <a:gd name="connsiteX163" fmla="*/ 26956 w 19050"/>
              <a:gd name="connsiteY163" fmla="*/ 3132011 h 5295900"/>
              <a:gd name="connsiteX164" fmla="*/ 26956 w 19050"/>
              <a:gd name="connsiteY164" fmla="*/ 3141536 h 5295900"/>
              <a:gd name="connsiteX165" fmla="*/ 27051 w 19050"/>
              <a:gd name="connsiteY165" fmla="*/ 3087529 h 5295900"/>
              <a:gd name="connsiteX166" fmla="*/ 0 w 19050"/>
              <a:gd name="connsiteY166" fmla="*/ 3087529 h 5295900"/>
              <a:gd name="connsiteX167" fmla="*/ 0 w 19050"/>
              <a:gd name="connsiteY167" fmla="*/ 3078004 h 5295900"/>
              <a:gd name="connsiteX168" fmla="*/ 26956 w 19050"/>
              <a:gd name="connsiteY168" fmla="*/ 3078004 h 5295900"/>
              <a:gd name="connsiteX169" fmla="*/ 26956 w 19050"/>
              <a:gd name="connsiteY169" fmla="*/ 3087529 h 5295900"/>
              <a:gd name="connsiteX170" fmla="*/ 27051 w 19050"/>
              <a:gd name="connsiteY170" fmla="*/ 3033522 h 5295900"/>
              <a:gd name="connsiteX171" fmla="*/ 0 w 19050"/>
              <a:gd name="connsiteY171" fmla="*/ 3033522 h 5295900"/>
              <a:gd name="connsiteX172" fmla="*/ 0 w 19050"/>
              <a:gd name="connsiteY172" fmla="*/ 3023997 h 5295900"/>
              <a:gd name="connsiteX173" fmla="*/ 26956 w 19050"/>
              <a:gd name="connsiteY173" fmla="*/ 3023997 h 5295900"/>
              <a:gd name="connsiteX174" fmla="*/ 26956 w 19050"/>
              <a:gd name="connsiteY174" fmla="*/ 3033522 h 5295900"/>
              <a:gd name="connsiteX175" fmla="*/ 27051 w 19050"/>
              <a:gd name="connsiteY175" fmla="*/ 2979515 h 5295900"/>
              <a:gd name="connsiteX176" fmla="*/ 0 w 19050"/>
              <a:gd name="connsiteY176" fmla="*/ 2979515 h 5295900"/>
              <a:gd name="connsiteX177" fmla="*/ 0 w 19050"/>
              <a:gd name="connsiteY177" fmla="*/ 2969990 h 5295900"/>
              <a:gd name="connsiteX178" fmla="*/ 26956 w 19050"/>
              <a:gd name="connsiteY178" fmla="*/ 2969990 h 5295900"/>
              <a:gd name="connsiteX179" fmla="*/ 26956 w 19050"/>
              <a:gd name="connsiteY179" fmla="*/ 2979515 h 5295900"/>
              <a:gd name="connsiteX180" fmla="*/ 27051 w 19050"/>
              <a:gd name="connsiteY180" fmla="*/ 2871502 h 5295900"/>
              <a:gd name="connsiteX181" fmla="*/ 0 w 19050"/>
              <a:gd name="connsiteY181" fmla="*/ 2871502 h 5295900"/>
              <a:gd name="connsiteX182" fmla="*/ 0 w 19050"/>
              <a:gd name="connsiteY182" fmla="*/ 2861977 h 5295900"/>
              <a:gd name="connsiteX183" fmla="*/ 26956 w 19050"/>
              <a:gd name="connsiteY183" fmla="*/ 2861977 h 5295900"/>
              <a:gd name="connsiteX184" fmla="*/ 26956 w 19050"/>
              <a:gd name="connsiteY184" fmla="*/ 2871502 h 5295900"/>
              <a:gd name="connsiteX185" fmla="*/ 27051 w 19050"/>
              <a:gd name="connsiteY185" fmla="*/ 2817495 h 5295900"/>
              <a:gd name="connsiteX186" fmla="*/ 0 w 19050"/>
              <a:gd name="connsiteY186" fmla="*/ 2817495 h 5295900"/>
              <a:gd name="connsiteX187" fmla="*/ 0 w 19050"/>
              <a:gd name="connsiteY187" fmla="*/ 2807970 h 5295900"/>
              <a:gd name="connsiteX188" fmla="*/ 26956 w 19050"/>
              <a:gd name="connsiteY188" fmla="*/ 2807970 h 5295900"/>
              <a:gd name="connsiteX189" fmla="*/ 26956 w 19050"/>
              <a:gd name="connsiteY189" fmla="*/ 2817495 h 5295900"/>
              <a:gd name="connsiteX190" fmla="*/ 27051 w 19050"/>
              <a:gd name="connsiteY190" fmla="*/ 2763488 h 5295900"/>
              <a:gd name="connsiteX191" fmla="*/ 0 w 19050"/>
              <a:gd name="connsiteY191" fmla="*/ 2763488 h 5295900"/>
              <a:gd name="connsiteX192" fmla="*/ 0 w 19050"/>
              <a:gd name="connsiteY192" fmla="*/ 2753963 h 5295900"/>
              <a:gd name="connsiteX193" fmla="*/ 26956 w 19050"/>
              <a:gd name="connsiteY193" fmla="*/ 2753963 h 5295900"/>
              <a:gd name="connsiteX194" fmla="*/ 26956 w 19050"/>
              <a:gd name="connsiteY194" fmla="*/ 2763488 h 5295900"/>
              <a:gd name="connsiteX195" fmla="*/ 27051 w 19050"/>
              <a:gd name="connsiteY195" fmla="*/ 2709482 h 5295900"/>
              <a:gd name="connsiteX196" fmla="*/ 0 w 19050"/>
              <a:gd name="connsiteY196" fmla="*/ 2709482 h 5295900"/>
              <a:gd name="connsiteX197" fmla="*/ 0 w 19050"/>
              <a:gd name="connsiteY197" fmla="*/ 2699957 h 5295900"/>
              <a:gd name="connsiteX198" fmla="*/ 26956 w 19050"/>
              <a:gd name="connsiteY198" fmla="*/ 2699957 h 5295900"/>
              <a:gd name="connsiteX199" fmla="*/ 26956 w 19050"/>
              <a:gd name="connsiteY199" fmla="*/ 2709482 h 5295900"/>
              <a:gd name="connsiteX200" fmla="*/ 27051 w 19050"/>
              <a:gd name="connsiteY200" fmla="*/ 2601563 h 5295900"/>
              <a:gd name="connsiteX201" fmla="*/ 0 w 19050"/>
              <a:gd name="connsiteY201" fmla="*/ 2601563 h 5295900"/>
              <a:gd name="connsiteX202" fmla="*/ 0 w 19050"/>
              <a:gd name="connsiteY202" fmla="*/ 2592038 h 5295900"/>
              <a:gd name="connsiteX203" fmla="*/ 26956 w 19050"/>
              <a:gd name="connsiteY203" fmla="*/ 2592038 h 5295900"/>
              <a:gd name="connsiteX204" fmla="*/ 26956 w 19050"/>
              <a:gd name="connsiteY204" fmla="*/ 2601563 h 5295900"/>
              <a:gd name="connsiteX205" fmla="*/ 27051 w 19050"/>
              <a:gd name="connsiteY205" fmla="*/ 2547557 h 5295900"/>
              <a:gd name="connsiteX206" fmla="*/ 0 w 19050"/>
              <a:gd name="connsiteY206" fmla="*/ 2547557 h 5295900"/>
              <a:gd name="connsiteX207" fmla="*/ 0 w 19050"/>
              <a:gd name="connsiteY207" fmla="*/ 2538032 h 5295900"/>
              <a:gd name="connsiteX208" fmla="*/ 26956 w 19050"/>
              <a:gd name="connsiteY208" fmla="*/ 2538032 h 5295900"/>
              <a:gd name="connsiteX209" fmla="*/ 26956 w 19050"/>
              <a:gd name="connsiteY209" fmla="*/ 2547557 h 5295900"/>
              <a:gd name="connsiteX210" fmla="*/ 27051 w 19050"/>
              <a:gd name="connsiteY210" fmla="*/ 2493550 h 5295900"/>
              <a:gd name="connsiteX211" fmla="*/ 0 w 19050"/>
              <a:gd name="connsiteY211" fmla="*/ 2493550 h 5295900"/>
              <a:gd name="connsiteX212" fmla="*/ 0 w 19050"/>
              <a:gd name="connsiteY212" fmla="*/ 2484025 h 5295900"/>
              <a:gd name="connsiteX213" fmla="*/ 26956 w 19050"/>
              <a:gd name="connsiteY213" fmla="*/ 2484025 h 5295900"/>
              <a:gd name="connsiteX214" fmla="*/ 26956 w 19050"/>
              <a:gd name="connsiteY214" fmla="*/ 2493550 h 5295900"/>
              <a:gd name="connsiteX215" fmla="*/ 27051 w 19050"/>
              <a:gd name="connsiteY215" fmla="*/ 2439543 h 5295900"/>
              <a:gd name="connsiteX216" fmla="*/ 0 w 19050"/>
              <a:gd name="connsiteY216" fmla="*/ 2439543 h 5295900"/>
              <a:gd name="connsiteX217" fmla="*/ 0 w 19050"/>
              <a:gd name="connsiteY217" fmla="*/ 2430018 h 5295900"/>
              <a:gd name="connsiteX218" fmla="*/ 26956 w 19050"/>
              <a:gd name="connsiteY218" fmla="*/ 2430018 h 5295900"/>
              <a:gd name="connsiteX219" fmla="*/ 26956 w 19050"/>
              <a:gd name="connsiteY219" fmla="*/ 2439543 h 5295900"/>
              <a:gd name="connsiteX220" fmla="*/ 27051 w 19050"/>
              <a:gd name="connsiteY220" fmla="*/ 2331530 h 5295900"/>
              <a:gd name="connsiteX221" fmla="*/ 0 w 19050"/>
              <a:gd name="connsiteY221" fmla="*/ 2331530 h 5295900"/>
              <a:gd name="connsiteX222" fmla="*/ 0 w 19050"/>
              <a:gd name="connsiteY222" fmla="*/ 2322005 h 5295900"/>
              <a:gd name="connsiteX223" fmla="*/ 26956 w 19050"/>
              <a:gd name="connsiteY223" fmla="*/ 2322005 h 5295900"/>
              <a:gd name="connsiteX224" fmla="*/ 26956 w 19050"/>
              <a:gd name="connsiteY224" fmla="*/ 2331530 h 5295900"/>
              <a:gd name="connsiteX225" fmla="*/ 27051 w 19050"/>
              <a:gd name="connsiteY225" fmla="*/ 2277523 h 5295900"/>
              <a:gd name="connsiteX226" fmla="*/ 0 w 19050"/>
              <a:gd name="connsiteY226" fmla="*/ 2277523 h 5295900"/>
              <a:gd name="connsiteX227" fmla="*/ 0 w 19050"/>
              <a:gd name="connsiteY227" fmla="*/ 2267998 h 5295900"/>
              <a:gd name="connsiteX228" fmla="*/ 26956 w 19050"/>
              <a:gd name="connsiteY228" fmla="*/ 2267998 h 5295900"/>
              <a:gd name="connsiteX229" fmla="*/ 26956 w 19050"/>
              <a:gd name="connsiteY229" fmla="*/ 2277523 h 5295900"/>
              <a:gd name="connsiteX230" fmla="*/ 27051 w 19050"/>
              <a:gd name="connsiteY230" fmla="*/ 2223516 h 5295900"/>
              <a:gd name="connsiteX231" fmla="*/ 0 w 19050"/>
              <a:gd name="connsiteY231" fmla="*/ 2223516 h 5295900"/>
              <a:gd name="connsiteX232" fmla="*/ 0 w 19050"/>
              <a:gd name="connsiteY232" fmla="*/ 2213991 h 5295900"/>
              <a:gd name="connsiteX233" fmla="*/ 26956 w 19050"/>
              <a:gd name="connsiteY233" fmla="*/ 2213991 h 5295900"/>
              <a:gd name="connsiteX234" fmla="*/ 26956 w 19050"/>
              <a:gd name="connsiteY234" fmla="*/ 2223516 h 5295900"/>
              <a:gd name="connsiteX235" fmla="*/ 27051 w 19050"/>
              <a:gd name="connsiteY235" fmla="*/ 2169509 h 5295900"/>
              <a:gd name="connsiteX236" fmla="*/ 0 w 19050"/>
              <a:gd name="connsiteY236" fmla="*/ 2169509 h 5295900"/>
              <a:gd name="connsiteX237" fmla="*/ 0 w 19050"/>
              <a:gd name="connsiteY237" fmla="*/ 2159984 h 5295900"/>
              <a:gd name="connsiteX238" fmla="*/ 26956 w 19050"/>
              <a:gd name="connsiteY238" fmla="*/ 2159984 h 5295900"/>
              <a:gd name="connsiteX239" fmla="*/ 26956 w 19050"/>
              <a:gd name="connsiteY239" fmla="*/ 2169509 h 5295900"/>
              <a:gd name="connsiteX240" fmla="*/ 27051 w 19050"/>
              <a:gd name="connsiteY240" fmla="*/ 2061496 h 5295900"/>
              <a:gd name="connsiteX241" fmla="*/ 0 w 19050"/>
              <a:gd name="connsiteY241" fmla="*/ 2061496 h 5295900"/>
              <a:gd name="connsiteX242" fmla="*/ 0 w 19050"/>
              <a:gd name="connsiteY242" fmla="*/ 2051971 h 5295900"/>
              <a:gd name="connsiteX243" fmla="*/ 26956 w 19050"/>
              <a:gd name="connsiteY243" fmla="*/ 2051971 h 5295900"/>
              <a:gd name="connsiteX244" fmla="*/ 26956 w 19050"/>
              <a:gd name="connsiteY244" fmla="*/ 2061496 h 5295900"/>
              <a:gd name="connsiteX245" fmla="*/ 27051 w 19050"/>
              <a:gd name="connsiteY245" fmla="*/ 2007489 h 5295900"/>
              <a:gd name="connsiteX246" fmla="*/ 0 w 19050"/>
              <a:gd name="connsiteY246" fmla="*/ 2007489 h 5295900"/>
              <a:gd name="connsiteX247" fmla="*/ 0 w 19050"/>
              <a:gd name="connsiteY247" fmla="*/ 1997964 h 5295900"/>
              <a:gd name="connsiteX248" fmla="*/ 26956 w 19050"/>
              <a:gd name="connsiteY248" fmla="*/ 1997964 h 5295900"/>
              <a:gd name="connsiteX249" fmla="*/ 26956 w 19050"/>
              <a:gd name="connsiteY249" fmla="*/ 2007489 h 5295900"/>
              <a:gd name="connsiteX250" fmla="*/ 27051 w 19050"/>
              <a:gd name="connsiteY250" fmla="*/ 1953482 h 5295900"/>
              <a:gd name="connsiteX251" fmla="*/ 0 w 19050"/>
              <a:gd name="connsiteY251" fmla="*/ 1953482 h 5295900"/>
              <a:gd name="connsiteX252" fmla="*/ 0 w 19050"/>
              <a:gd name="connsiteY252" fmla="*/ 1943957 h 5295900"/>
              <a:gd name="connsiteX253" fmla="*/ 26956 w 19050"/>
              <a:gd name="connsiteY253" fmla="*/ 1943957 h 5295900"/>
              <a:gd name="connsiteX254" fmla="*/ 26956 w 19050"/>
              <a:gd name="connsiteY254" fmla="*/ 1953482 h 5295900"/>
              <a:gd name="connsiteX255" fmla="*/ 27051 w 19050"/>
              <a:gd name="connsiteY255" fmla="*/ 1899476 h 5295900"/>
              <a:gd name="connsiteX256" fmla="*/ 0 w 19050"/>
              <a:gd name="connsiteY256" fmla="*/ 1899476 h 5295900"/>
              <a:gd name="connsiteX257" fmla="*/ 0 w 19050"/>
              <a:gd name="connsiteY257" fmla="*/ 1889951 h 5295900"/>
              <a:gd name="connsiteX258" fmla="*/ 26956 w 19050"/>
              <a:gd name="connsiteY258" fmla="*/ 1889951 h 5295900"/>
              <a:gd name="connsiteX259" fmla="*/ 26956 w 19050"/>
              <a:gd name="connsiteY259" fmla="*/ 1899476 h 5295900"/>
              <a:gd name="connsiteX260" fmla="*/ 27051 w 19050"/>
              <a:gd name="connsiteY260" fmla="*/ 1791557 h 5295900"/>
              <a:gd name="connsiteX261" fmla="*/ 0 w 19050"/>
              <a:gd name="connsiteY261" fmla="*/ 1791557 h 5295900"/>
              <a:gd name="connsiteX262" fmla="*/ 0 w 19050"/>
              <a:gd name="connsiteY262" fmla="*/ 1782032 h 5295900"/>
              <a:gd name="connsiteX263" fmla="*/ 26956 w 19050"/>
              <a:gd name="connsiteY263" fmla="*/ 1782032 h 5295900"/>
              <a:gd name="connsiteX264" fmla="*/ 26956 w 19050"/>
              <a:gd name="connsiteY264" fmla="*/ 1791557 h 5295900"/>
              <a:gd name="connsiteX265" fmla="*/ 27051 w 19050"/>
              <a:gd name="connsiteY265" fmla="*/ 1737551 h 5295900"/>
              <a:gd name="connsiteX266" fmla="*/ 0 w 19050"/>
              <a:gd name="connsiteY266" fmla="*/ 1737551 h 5295900"/>
              <a:gd name="connsiteX267" fmla="*/ 0 w 19050"/>
              <a:gd name="connsiteY267" fmla="*/ 1728026 h 5295900"/>
              <a:gd name="connsiteX268" fmla="*/ 26956 w 19050"/>
              <a:gd name="connsiteY268" fmla="*/ 1728026 h 5295900"/>
              <a:gd name="connsiteX269" fmla="*/ 26956 w 19050"/>
              <a:gd name="connsiteY269" fmla="*/ 1737551 h 5295900"/>
              <a:gd name="connsiteX270" fmla="*/ 27051 w 19050"/>
              <a:gd name="connsiteY270" fmla="*/ 1683544 h 5295900"/>
              <a:gd name="connsiteX271" fmla="*/ 0 w 19050"/>
              <a:gd name="connsiteY271" fmla="*/ 1683544 h 5295900"/>
              <a:gd name="connsiteX272" fmla="*/ 0 w 19050"/>
              <a:gd name="connsiteY272" fmla="*/ 1674019 h 5295900"/>
              <a:gd name="connsiteX273" fmla="*/ 26956 w 19050"/>
              <a:gd name="connsiteY273" fmla="*/ 1674019 h 5295900"/>
              <a:gd name="connsiteX274" fmla="*/ 26956 w 19050"/>
              <a:gd name="connsiteY274" fmla="*/ 1683544 h 5295900"/>
              <a:gd name="connsiteX275" fmla="*/ 27051 w 19050"/>
              <a:gd name="connsiteY275" fmla="*/ 1629537 h 5295900"/>
              <a:gd name="connsiteX276" fmla="*/ 0 w 19050"/>
              <a:gd name="connsiteY276" fmla="*/ 1629537 h 5295900"/>
              <a:gd name="connsiteX277" fmla="*/ 0 w 19050"/>
              <a:gd name="connsiteY277" fmla="*/ 1620012 h 5295900"/>
              <a:gd name="connsiteX278" fmla="*/ 26956 w 19050"/>
              <a:gd name="connsiteY278" fmla="*/ 1620012 h 5295900"/>
              <a:gd name="connsiteX279" fmla="*/ 26956 w 19050"/>
              <a:gd name="connsiteY279" fmla="*/ 1629537 h 5295900"/>
              <a:gd name="connsiteX280" fmla="*/ 27051 w 19050"/>
              <a:gd name="connsiteY280" fmla="*/ 1521524 h 5295900"/>
              <a:gd name="connsiteX281" fmla="*/ 0 w 19050"/>
              <a:gd name="connsiteY281" fmla="*/ 1521524 h 5295900"/>
              <a:gd name="connsiteX282" fmla="*/ 0 w 19050"/>
              <a:gd name="connsiteY282" fmla="*/ 1511999 h 5295900"/>
              <a:gd name="connsiteX283" fmla="*/ 26956 w 19050"/>
              <a:gd name="connsiteY283" fmla="*/ 1511999 h 5295900"/>
              <a:gd name="connsiteX284" fmla="*/ 26956 w 19050"/>
              <a:gd name="connsiteY284" fmla="*/ 1521524 h 5295900"/>
              <a:gd name="connsiteX285" fmla="*/ 27051 w 19050"/>
              <a:gd name="connsiteY285" fmla="*/ 1467517 h 5295900"/>
              <a:gd name="connsiteX286" fmla="*/ 0 w 19050"/>
              <a:gd name="connsiteY286" fmla="*/ 1467517 h 5295900"/>
              <a:gd name="connsiteX287" fmla="*/ 0 w 19050"/>
              <a:gd name="connsiteY287" fmla="*/ 1457992 h 5295900"/>
              <a:gd name="connsiteX288" fmla="*/ 26956 w 19050"/>
              <a:gd name="connsiteY288" fmla="*/ 1457992 h 5295900"/>
              <a:gd name="connsiteX289" fmla="*/ 26956 w 19050"/>
              <a:gd name="connsiteY289" fmla="*/ 1467517 h 5295900"/>
              <a:gd name="connsiteX290" fmla="*/ 27051 w 19050"/>
              <a:gd name="connsiteY290" fmla="*/ 1413510 h 5295900"/>
              <a:gd name="connsiteX291" fmla="*/ 0 w 19050"/>
              <a:gd name="connsiteY291" fmla="*/ 1413510 h 5295900"/>
              <a:gd name="connsiteX292" fmla="*/ 0 w 19050"/>
              <a:gd name="connsiteY292" fmla="*/ 1403985 h 5295900"/>
              <a:gd name="connsiteX293" fmla="*/ 26956 w 19050"/>
              <a:gd name="connsiteY293" fmla="*/ 1403985 h 5295900"/>
              <a:gd name="connsiteX294" fmla="*/ 26956 w 19050"/>
              <a:gd name="connsiteY294" fmla="*/ 1413510 h 5295900"/>
              <a:gd name="connsiteX295" fmla="*/ 27051 w 19050"/>
              <a:gd name="connsiteY295" fmla="*/ 1359503 h 5295900"/>
              <a:gd name="connsiteX296" fmla="*/ 0 w 19050"/>
              <a:gd name="connsiteY296" fmla="*/ 1359503 h 5295900"/>
              <a:gd name="connsiteX297" fmla="*/ 0 w 19050"/>
              <a:gd name="connsiteY297" fmla="*/ 1349978 h 5295900"/>
              <a:gd name="connsiteX298" fmla="*/ 26956 w 19050"/>
              <a:gd name="connsiteY298" fmla="*/ 1349978 h 5295900"/>
              <a:gd name="connsiteX299" fmla="*/ 26956 w 19050"/>
              <a:gd name="connsiteY299" fmla="*/ 1359503 h 5295900"/>
              <a:gd name="connsiteX300" fmla="*/ 27051 w 19050"/>
              <a:gd name="connsiteY300" fmla="*/ 1251490 h 5295900"/>
              <a:gd name="connsiteX301" fmla="*/ 0 w 19050"/>
              <a:gd name="connsiteY301" fmla="*/ 1251490 h 5295900"/>
              <a:gd name="connsiteX302" fmla="*/ 0 w 19050"/>
              <a:gd name="connsiteY302" fmla="*/ 1241965 h 5295900"/>
              <a:gd name="connsiteX303" fmla="*/ 26956 w 19050"/>
              <a:gd name="connsiteY303" fmla="*/ 1241965 h 5295900"/>
              <a:gd name="connsiteX304" fmla="*/ 26956 w 19050"/>
              <a:gd name="connsiteY304" fmla="*/ 1251490 h 5295900"/>
              <a:gd name="connsiteX305" fmla="*/ 27051 w 19050"/>
              <a:gd name="connsiteY305" fmla="*/ 1197483 h 5295900"/>
              <a:gd name="connsiteX306" fmla="*/ 0 w 19050"/>
              <a:gd name="connsiteY306" fmla="*/ 1197483 h 5295900"/>
              <a:gd name="connsiteX307" fmla="*/ 0 w 19050"/>
              <a:gd name="connsiteY307" fmla="*/ 1187958 h 5295900"/>
              <a:gd name="connsiteX308" fmla="*/ 26956 w 19050"/>
              <a:gd name="connsiteY308" fmla="*/ 1187958 h 5295900"/>
              <a:gd name="connsiteX309" fmla="*/ 26956 w 19050"/>
              <a:gd name="connsiteY309" fmla="*/ 1197483 h 5295900"/>
              <a:gd name="connsiteX310" fmla="*/ 27051 w 19050"/>
              <a:gd name="connsiteY310" fmla="*/ 1143572 h 5295900"/>
              <a:gd name="connsiteX311" fmla="*/ 0 w 19050"/>
              <a:gd name="connsiteY311" fmla="*/ 1143572 h 5295900"/>
              <a:gd name="connsiteX312" fmla="*/ 0 w 19050"/>
              <a:gd name="connsiteY312" fmla="*/ 1134047 h 5295900"/>
              <a:gd name="connsiteX313" fmla="*/ 26956 w 19050"/>
              <a:gd name="connsiteY313" fmla="*/ 1134047 h 5295900"/>
              <a:gd name="connsiteX314" fmla="*/ 26956 w 19050"/>
              <a:gd name="connsiteY314" fmla="*/ 1143572 h 5295900"/>
              <a:gd name="connsiteX315" fmla="*/ 27051 w 19050"/>
              <a:gd name="connsiteY315" fmla="*/ 1089565 h 5295900"/>
              <a:gd name="connsiteX316" fmla="*/ 0 w 19050"/>
              <a:gd name="connsiteY316" fmla="*/ 1089565 h 5295900"/>
              <a:gd name="connsiteX317" fmla="*/ 0 w 19050"/>
              <a:gd name="connsiteY317" fmla="*/ 1080040 h 5295900"/>
              <a:gd name="connsiteX318" fmla="*/ 26956 w 19050"/>
              <a:gd name="connsiteY318" fmla="*/ 1080040 h 5295900"/>
              <a:gd name="connsiteX319" fmla="*/ 26956 w 19050"/>
              <a:gd name="connsiteY319" fmla="*/ 1089565 h 5295900"/>
              <a:gd name="connsiteX320" fmla="*/ 27051 w 19050"/>
              <a:gd name="connsiteY320" fmla="*/ 981551 h 5295900"/>
              <a:gd name="connsiteX321" fmla="*/ 0 w 19050"/>
              <a:gd name="connsiteY321" fmla="*/ 981551 h 5295900"/>
              <a:gd name="connsiteX322" fmla="*/ 0 w 19050"/>
              <a:gd name="connsiteY322" fmla="*/ 972026 h 5295900"/>
              <a:gd name="connsiteX323" fmla="*/ 26956 w 19050"/>
              <a:gd name="connsiteY323" fmla="*/ 972026 h 5295900"/>
              <a:gd name="connsiteX324" fmla="*/ 26956 w 19050"/>
              <a:gd name="connsiteY324" fmla="*/ 981551 h 5295900"/>
              <a:gd name="connsiteX325" fmla="*/ 27051 w 19050"/>
              <a:gd name="connsiteY325" fmla="*/ 927545 h 5295900"/>
              <a:gd name="connsiteX326" fmla="*/ 0 w 19050"/>
              <a:gd name="connsiteY326" fmla="*/ 927545 h 5295900"/>
              <a:gd name="connsiteX327" fmla="*/ 0 w 19050"/>
              <a:gd name="connsiteY327" fmla="*/ 918020 h 5295900"/>
              <a:gd name="connsiteX328" fmla="*/ 26956 w 19050"/>
              <a:gd name="connsiteY328" fmla="*/ 918020 h 5295900"/>
              <a:gd name="connsiteX329" fmla="*/ 26956 w 19050"/>
              <a:gd name="connsiteY329" fmla="*/ 927545 h 5295900"/>
              <a:gd name="connsiteX330" fmla="*/ 27051 w 19050"/>
              <a:gd name="connsiteY330" fmla="*/ 873538 h 5295900"/>
              <a:gd name="connsiteX331" fmla="*/ 0 w 19050"/>
              <a:gd name="connsiteY331" fmla="*/ 873538 h 5295900"/>
              <a:gd name="connsiteX332" fmla="*/ 0 w 19050"/>
              <a:gd name="connsiteY332" fmla="*/ 864013 h 5295900"/>
              <a:gd name="connsiteX333" fmla="*/ 26956 w 19050"/>
              <a:gd name="connsiteY333" fmla="*/ 864013 h 5295900"/>
              <a:gd name="connsiteX334" fmla="*/ 26956 w 19050"/>
              <a:gd name="connsiteY334" fmla="*/ 873538 h 5295900"/>
              <a:gd name="connsiteX335" fmla="*/ 27051 w 19050"/>
              <a:gd name="connsiteY335" fmla="*/ 819531 h 5295900"/>
              <a:gd name="connsiteX336" fmla="*/ 0 w 19050"/>
              <a:gd name="connsiteY336" fmla="*/ 819531 h 5295900"/>
              <a:gd name="connsiteX337" fmla="*/ 0 w 19050"/>
              <a:gd name="connsiteY337" fmla="*/ 810006 h 5295900"/>
              <a:gd name="connsiteX338" fmla="*/ 26956 w 19050"/>
              <a:gd name="connsiteY338" fmla="*/ 810006 h 5295900"/>
              <a:gd name="connsiteX339" fmla="*/ 26956 w 19050"/>
              <a:gd name="connsiteY339" fmla="*/ 819531 h 5295900"/>
              <a:gd name="connsiteX340" fmla="*/ 27051 w 19050"/>
              <a:gd name="connsiteY340" fmla="*/ 711518 h 5295900"/>
              <a:gd name="connsiteX341" fmla="*/ 0 w 19050"/>
              <a:gd name="connsiteY341" fmla="*/ 711518 h 5295900"/>
              <a:gd name="connsiteX342" fmla="*/ 0 w 19050"/>
              <a:gd name="connsiteY342" fmla="*/ 701993 h 5295900"/>
              <a:gd name="connsiteX343" fmla="*/ 26956 w 19050"/>
              <a:gd name="connsiteY343" fmla="*/ 701993 h 5295900"/>
              <a:gd name="connsiteX344" fmla="*/ 26956 w 19050"/>
              <a:gd name="connsiteY344" fmla="*/ 711518 h 5295900"/>
              <a:gd name="connsiteX345" fmla="*/ 27051 w 19050"/>
              <a:gd name="connsiteY345" fmla="*/ 657511 h 5295900"/>
              <a:gd name="connsiteX346" fmla="*/ 0 w 19050"/>
              <a:gd name="connsiteY346" fmla="*/ 657511 h 5295900"/>
              <a:gd name="connsiteX347" fmla="*/ 0 w 19050"/>
              <a:gd name="connsiteY347" fmla="*/ 647986 h 5295900"/>
              <a:gd name="connsiteX348" fmla="*/ 26956 w 19050"/>
              <a:gd name="connsiteY348" fmla="*/ 647986 h 5295900"/>
              <a:gd name="connsiteX349" fmla="*/ 26956 w 19050"/>
              <a:gd name="connsiteY349" fmla="*/ 657511 h 5295900"/>
              <a:gd name="connsiteX350" fmla="*/ 27051 w 19050"/>
              <a:gd name="connsiteY350" fmla="*/ 603504 h 5295900"/>
              <a:gd name="connsiteX351" fmla="*/ 0 w 19050"/>
              <a:gd name="connsiteY351" fmla="*/ 603504 h 5295900"/>
              <a:gd name="connsiteX352" fmla="*/ 0 w 19050"/>
              <a:gd name="connsiteY352" fmla="*/ 593979 h 5295900"/>
              <a:gd name="connsiteX353" fmla="*/ 26956 w 19050"/>
              <a:gd name="connsiteY353" fmla="*/ 593979 h 5295900"/>
              <a:gd name="connsiteX354" fmla="*/ 26956 w 19050"/>
              <a:gd name="connsiteY354" fmla="*/ 603504 h 5295900"/>
              <a:gd name="connsiteX355" fmla="*/ 27051 w 19050"/>
              <a:gd name="connsiteY355" fmla="*/ 549497 h 5295900"/>
              <a:gd name="connsiteX356" fmla="*/ 0 w 19050"/>
              <a:gd name="connsiteY356" fmla="*/ 549497 h 5295900"/>
              <a:gd name="connsiteX357" fmla="*/ 0 w 19050"/>
              <a:gd name="connsiteY357" fmla="*/ 539972 h 5295900"/>
              <a:gd name="connsiteX358" fmla="*/ 26956 w 19050"/>
              <a:gd name="connsiteY358" fmla="*/ 539972 h 5295900"/>
              <a:gd name="connsiteX359" fmla="*/ 26956 w 19050"/>
              <a:gd name="connsiteY359" fmla="*/ 549497 h 5295900"/>
              <a:gd name="connsiteX360" fmla="*/ 27051 w 19050"/>
              <a:gd name="connsiteY360" fmla="*/ 441484 h 5295900"/>
              <a:gd name="connsiteX361" fmla="*/ 0 w 19050"/>
              <a:gd name="connsiteY361" fmla="*/ 441484 h 5295900"/>
              <a:gd name="connsiteX362" fmla="*/ 0 w 19050"/>
              <a:gd name="connsiteY362" fmla="*/ 431959 h 5295900"/>
              <a:gd name="connsiteX363" fmla="*/ 26956 w 19050"/>
              <a:gd name="connsiteY363" fmla="*/ 431959 h 5295900"/>
              <a:gd name="connsiteX364" fmla="*/ 26956 w 19050"/>
              <a:gd name="connsiteY364" fmla="*/ 441484 h 5295900"/>
              <a:gd name="connsiteX365" fmla="*/ 27051 w 19050"/>
              <a:gd name="connsiteY365" fmla="*/ 387572 h 5295900"/>
              <a:gd name="connsiteX366" fmla="*/ 0 w 19050"/>
              <a:gd name="connsiteY366" fmla="*/ 387572 h 5295900"/>
              <a:gd name="connsiteX367" fmla="*/ 0 w 19050"/>
              <a:gd name="connsiteY367" fmla="*/ 378047 h 5295900"/>
              <a:gd name="connsiteX368" fmla="*/ 26956 w 19050"/>
              <a:gd name="connsiteY368" fmla="*/ 378047 h 5295900"/>
              <a:gd name="connsiteX369" fmla="*/ 26956 w 19050"/>
              <a:gd name="connsiteY369" fmla="*/ 387572 h 5295900"/>
              <a:gd name="connsiteX370" fmla="*/ 27051 w 19050"/>
              <a:gd name="connsiteY370" fmla="*/ 333566 h 5295900"/>
              <a:gd name="connsiteX371" fmla="*/ 0 w 19050"/>
              <a:gd name="connsiteY371" fmla="*/ 333566 h 5295900"/>
              <a:gd name="connsiteX372" fmla="*/ 0 w 19050"/>
              <a:gd name="connsiteY372" fmla="*/ 324041 h 5295900"/>
              <a:gd name="connsiteX373" fmla="*/ 26956 w 19050"/>
              <a:gd name="connsiteY373" fmla="*/ 324041 h 5295900"/>
              <a:gd name="connsiteX374" fmla="*/ 26956 w 19050"/>
              <a:gd name="connsiteY374" fmla="*/ 333566 h 5295900"/>
              <a:gd name="connsiteX375" fmla="*/ 27051 w 19050"/>
              <a:gd name="connsiteY375" fmla="*/ 279559 h 5295900"/>
              <a:gd name="connsiteX376" fmla="*/ 0 w 19050"/>
              <a:gd name="connsiteY376" fmla="*/ 279559 h 5295900"/>
              <a:gd name="connsiteX377" fmla="*/ 0 w 19050"/>
              <a:gd name="connsiteY377" fmla="*/ 270034 h 5295900"/>
              <a:gd name="connsiteX378" fmla="*/ 26956 w 19050"/>
              <a:gd name="connsiteY378" fmla="*/ 270034 h 5295900"/>
              <a:gd name="connsiteX379" fmla="*/ 26956 w 19050"/>
              <a:gd name="connsiteY379" fmla="*/ 279559 h 5295900"/>
              <a:gd name="connsiteX380" fmla="*/ 27051 w 19050"/>
              <a:gd name="connsiteY380" fmla="*/ 171545 h 5295900"/>
              <a:gd name="connsiteX381" fmla="*/ 0 w 19050"/>
              <a:gd name="connsiteY381" fmla="*/ 171545 h 5295900"/>
              <a:gd name="connsiteX382" fmla="*/ 0 w 19050"/>
              <a:gd name="connsiteY382" fmla="*/ 162020 h 5295900"/>
              <a:gd name="connsiteX383" fmla="*/ 26956 w 19050"/>
              <a:gd name="connsiteY383" fmla="*/ 162020 h 5295900"/>
              <a:gd name="connsiteX384" fmla="*/ 26956 w 19050"/>
              <a:gd name="connsiteY384" fmla="*/ 171545 h 5295900"/>
              <a:gd name="connsiteX385" fmla="*/ 27051 w 19050"/>
              <a:gd name="connsiteY385" fmla="*/ 117539 h 5295900"/>
              <a:gd name="connsiteX386" fmla="*/ 0 w 19050"/>
              <a:gd name="connsiteY386" fmla="*/ 117539 h 5295900"/>
              <a:gd name="connsiteX387" fmla="*/ 0 w 19050"/>
              <a:gd name="connsiteY387" fmla="*/ 108014 h 5295900"/>
              <a:gd name="connsiteX388" fmla="*/ 26956 w 19050"/>
              <a:gd name="connsiteY388" fmla="*/ 108014 h 5295900"/>
              <a:gd name="connsiteX389" fmla="*/ 26956 w 19050"/>
              <a:gd name="connsiteY389" fmla="*/ 117539 h 5295900"/>
              <a:gd name="connsiteX390" fmla="*/ 27051 w 19050"/>
              <a:gd name="connsiteY390" fmla="*/ 63532 h 5295900"/>
              <a:gd name="connsiteX391" fmla="*/ 0 w 19050"/>
              <a:gd name="connsiteY391" fmla="*/ 63532 h 5295900"/>
              <a:gd name="connsiteX392" fmla="*/ 0 w 19050"/>
              <a:gd name="connsiteY392" fmla="*/ 54007 h 5295900"/>
              <a:gd name="connsiteX393" fmla="*/ 26956 w 19050"/>
              <a:gd name="connsiteY393" fmla="*/ 54007 h 5295900"/>
              <a:gd name="connsiteX394" fmla="*/ 26956 w 19050"/>
              <a:gd name="connsiteY394" fmla="*/ 63532 h 5295900"/>
              <a:gd name="connsiteX395" fmla="*/ 27051 w 19050"/>
              <a:gd name="connsiteY395" fmla="*/ 9525 h 5295900"/>
              <a:gd name="connsiteX396" fmla="*/ 0 w 19050"/>
              <a:gd name="connsiteY396" fmla="*/ 9525 h 5295900"/>
              <a:gd name="connsiteX397" fmla="*/ 0 w 19050"/>
              <a:gd name="connsiteY397" fmla="*/ 0 h 5295900"/>
              <a:gd name="connsiteX398" fmla="*/ 26956 w 19050"/>
              <a:gd name="connsiteY398" fmla="*/ 0 h 5295900"/>
              <a:gd name="connsiteX399" fmla="*/ 26956 w 19050"/>
              <a:gd name="connsiteY399" fmla="*/ 9525 h 52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9050" h="5295900">
                <a:moveTo>
                  <a:pt x="27051" y="5301520"/>
                </a:moveTo>
                <a:lnTo>
                  <a:pt x="0" y="5301520"/>
                </a:lnTo>
                <a:lnTo>
                  <a:pt x="0" y="5291995"/>
                </a:lnTo>
                <a:lnTo>
                  <a:pt x="26956" y="5291995"/>
                </a:lnTo>
                <a:lnTo>
                  <a:pt x="26956" y="5301520"/>
                </a:lnTo>
                <a:close/>
                <a:moveTo>
                  <a:pt x="27051" y="5247514"/>
                </a:moveTo>
                <a:lnTo>
                  <a:pt x="0" y="5247514"/>
                </a:lnTo>
                <a:lnTo>
                  <a:pt x="0" y="5237989"/>
                </a:lnTo>
                <a:lnTo>
                  <a:pt x="26956" y="5237989"/>
                </a:lnTo>
                <a:lnTo>
                  <a:pt x="26956" y="5247514"/>
                </a:lnTo>
                <a:close/>
                <a:moveTo>
                  <a:pt x="27051" y="5193506"/>
                </a:moveTo>
                <a:lnTo>
                  <a:pt x="0" y="5193506"/>
                </a:lnTo>
                <a:lnTo>
                  <a:pt x="0" y="5183981"/>
                </a:lnTo>
                <a:lnTo>
                  <a:pt x="26956" y="5183981"/>
                </a:lnTo>
                <a:lnTo>
                  <a:pt x="26956" y="5193506"/>
                </a:lnTo>
                <a:close/>
                <a:moveTo>
                  <a:pt x="27051" y="5139500"/>
                </a:moveTo>
                <a:lnTo>
                  <a:pt x="0" y="5139500"/>
                </a:lnTo>
                <a:lnTo>
                  <a:pt x="0" y="5129975"/>
                </a:lnTo>
                <a:lnTo>
                  <a:pt x="26956" y="5129975"/>
                </a:lnTo>
                <a:lnTo>
                  <a:pt x="26956" y="5139500"/>
                </a:lnTo>
                <a:close/>
                <a:moveTo>
                  <a:pt x="27051" y="5031486"/>
                </a:moveTo>
                <a:lnTo>
                  <a:pt x="0" y="5031486"/>
                </a:lnTo>
                <a:lnTo>
                  <a:pt x="0" y="5021961"/>
                </a:lnTo>
                <a:lnTo>
                  <a:pt x="26956" y="5021961"/>
                </a:lnTo>
                <a:lnTo>
                  <a:pt x="26956" y="5031486"/>
                </a:lnTo>
                <a:close/>
                <a:moveTo>
                  <a:pt x="27051" y="4977575"/>
                </a:moveTo>
                <a:lnTo>
                  <a:pt x="0" y="4977575"/>
                </a:lnTo>
                <a:lnTo>
                  <a:pt x="0" y="4968050"/>
                </a:lnTo>
                <a:lnTo>
                  <a:pt x="26956" y="4968050"/>
                </a:lnTo>
                <a:lnTo>
                  <a:pt x="26956" y="4977575"/>
                </a:lnTo>
                <a:close/>
                <a:moveTo>
                  <a:pt x="27051" y="4923568"/>
                </a:moveTo>
                <a:lnTo>
                  <a:pt x="0" y="4923568"/>
                </a:lnTo>
                <a:lnTo>
                  <a:pt x="0" y="4914043"/>
                </a:lnTo>
                <a:lnTo>
                  <a:pt x="26956" y="4914043"/>
                </a:lnTo>
                <a:lnTo>
                  <a:pt x="26956" y="4923568"/>
                </a:lnTo>
                <a:close/>
                <a:moveTo>
                  <a:pt x="27051" y="4869561"/>
                </a:moveTo>
                <a:lnTo>
                  <a:pt x="0" y="4869561"/>
                </a:lnTo>
                <a:lnTo>
                  <a:pt x="0" y="4860036"/>
                </a:lnTo>
                <a:lnTo>
                  <a:pt x="26956" y="4860036"/>
                </a:lnTo>
                <a:lnTo>
                  <a:pt x="26956" y="4869561"/>
                </a:lnTo>
                <a:close/>
                <a:moveTo>
                  <a:pt x="27051" y="4761548"/>
                </a:moveTo>
                <a:lnTo>
                  <a:pt x="0" y="4761548"/>
                </a:lnTo>
                <a:lnTo>
                  <a:pt x="0" y="4752023"/>
                </a:lnTo>
                <a:lnTo>
                  <a:pt x="26956" y="4752023"/>
                </a:lnTo>
                <a:lnTo>
                  <a:pt x="26956" y="4761548"/>
                </a:lnTo>
                <a:close/>
                <a:moveTo>
                  <a:pt x="27051" y="4707541"/>
                </a:moveTo>
                <a:lnTo>
                  <a:pt x="0" y="4707541"/>
                </a:lnTo>
                <a:lnTo>
                  <a:pt x="0" y="4698016"/>
                </a:lnTo>
                <a:lnTo>
                  <a:pt x="26956" y="4698016"/>
                </a:lnTo>
                <a:lnTo>
                  <a:pt x="26956" y="4707541"/>
                </a:lnTo>
                <a:close/>
                <a:moveTo>
                  <a:pt x="27051" y="4653534"/>
                </a:moveTo>
                <a:lnTo>
                  <a:pt x="0" y="4653534"/>
                </a:lnTo>
                <a:lnTo>
                  <a:pt x="0" y="4644009"/>
                </a:lnTo>
                <a:lnTo>
                  <a:pt x="26956" y="4644009"/>
                </a:lnTo>
                <a:lnTo>
                  <a:pt x="26956" y="4653534"/>
                </a:lnTo>
                <a:close/>
                <a:moveTo>
                  <a:pt x="27051" y="4599527"/>
                </a:moveTo>
                <a:lnTo>
                  <a:pt x="0" y="4599527"/>
                </a:lnTo>
                <a:lnTo>
                  <a:pt x="0" y="4590002"/>
                </a:lnTo>
                <a:lnTo>
                  <a:pt x="26956" y="4590002"/>
                </a:lnTo>
                <a:lnTo>
                  <a:pt x="26956" y="4599527"/>
                </a:lnTo>
                <a:close/>
                <a:moveTo>
                  <a:pt x="27051" y="4491514"/>
                </a:moveTo>
                <a:lnTo>
                  <a:pt x="0" y="4491514"/>
                </a:lnTo>
                <a:lnTo>
                  <a:pt x="0" y="4481989"/>
                </a:lnTo>
                <a:lnTo>
                  <a:pt x="26956" y="4481989"/>
                </a:lnTo>
                <a:lnTo>
                  <a:pt x="26956" y="4491514"/>
                </a:lnTo>
                <a:close/>
                <a:moveTo>
                  <a:pt x="27051" y="4437507"/>
                </a:moveTo>
                <a:lnTo>
                  <a:pt x="0" y="4437507"/>
                </a:lnTo>
                <a:lnTo>
                  <a:pt x="0" y="4427982"/>
                </a:lnTo>
                <a:lnTo>
                  <a:pt x="26956" y="4427982"/>
                </a:lnTo>
                <a:lnTo>
                  <a:pt x="26956" y="4437507"/>
                </a:lnTo>
                <a:close/>
                <a:moveTo>
                  <a:pt x="27051" y="4383501"/>
                </a:moveTo>
                <a:lnTo>
                  <a:pt x="0" y="4383501"/>
                </a:lnTo>
                <a:lnTo>
                  <a:pt x="0" y="4373976"/>
                </a:lnTo>
                <a:lnTo>
                  <a:pt x="26956" y="4373976"/>
                </a:lnTo>
                <a:lnTo>
                  <a:pt x="26956" y="4383501"/>
                </a:lnTo>
                <a:close/>
                <a:moveTo>
                  <a:pt x="27051" y="4329494"/>
                </a:moveTo>
                <a:lnTo>
                  <a:pt x="0" y="4329494"/>
                </a:lnTo>
                <a:lnTo>
                  <a:pt x="0" y="4319969"/>
                </a:lnTo>
                <a:lnTo>
                  <a:pt x="26956" y="4319969"/>
                </a:lnTo>
                <a:lnTo>
                  <a:pt x="26956" y="4329494"/>
                </a:lnTo>
                <a:close/>
                <a:moveTo>
                  <a:pt x="27051" y="4221480"/>
                </a:moveTo>
                <a:lnTo>
                  <a:pt x="0" y="4221480"/>
                </a:lnTo>
                <a:lnTo>
                  <a:pt x="0" y="4211955"/>
                </a:lnTo>
                <a:lnTo>
                  <a:pt x="26956" y="4211955"/>
                </a:lnTo>
                <a:lnTo>
                  <a:pt x="26956" y="4221480"/>
                </a:lnTo>
                <a:close/>
                <a:moveTo>
                  <a:pt x="27051" y="4167569"/>
                </a:moveTo>
                <a:lnTo>
                  <a:pt x="0" y="4167569"/>
                </a:lnTo>
                <a:lnTo>
                  <a:pt x="0" y="4158044"/>
                </a:lnTo>
                <a:lnTo>
                  <a:pt x="26956" y="4158044"/>
                </a:lnTo>
                <a:lnTo>
                  <a:pt x="26956" y="4167569"/>
                </a:lnTo>
                <a:close/>
                <a:moveTo>
                  <a:pt x="27051" y="4113562"/>
                </a:moveTo>
                <a:lnTo>
                  <a:pt x="0" y="4113562"/>
                </a:lnTo>
                <a:lnTo>
                  <a:pt x="0" y="4104037"/>
                </a:lnTo>
                <a:lnTo>
                  <a:pt x="26956" y="4104037"/>
                </a:lnTo>
                <a:lnTo>
                  <a:pt x="26956" y="4113562"/>
                </a:lnTo>
                <a:close/>
                <a:moveTo>
                  <a:pt x="27051" y="4059555"/>
                </a:moveTo>
                <a:lnTo>
                  <a:pt x="0" y="4059555"/>
                </a:lnTo>
                <a:lnTo>
                  <a:pt x="0" y="4050030"/>
                </a:lnTo>
                <a:lnTo>
                  <a:pt x="26956" y="4050030"/>
                </a:lnTo>
                <a:lnTo>
                  <a:pt x="26956" y="4059555"/>
                </a:lnTo>
                <a:close/>
                <a:moveTo>
                  <a:pt x="27051" y="3951542"/>
                </a:moveTo>
                <a:lnTo>
                  <a:pt x="0" y="3951542"/>
                </a:lnTo>
                <a:lnTo>
                  <a:pt x="0" y="3942017"/>
                </a:lnTo>
                <a:lnTo>
                  <a:pt x="26956" y="3942017"/>
                </a:lnTo>
                <a:lnTo>
                  <a:pt x="26956" y="3951542"/>
                </a:lnTo>
                <a:close/>
                <a:moveTo>
                  <a:pt x="27051" y="3897535"/>
                </a:moveTo>
                <a:lnTo>
                  <a:pt x="0" y="3897535"/>
                </a:lnTo>
                <a:lnTo>
                  <a:pt x="0" y="3888010"/>
                </a:lnTo>
                <a:lnTo>
                  <a:pt x="26956" y="3888010"/>
                </a:lnTo>
                <a:lnTo>
                  <a:pt x="26956" y="3897535"/>
                </a:lnTo>
                <a:close/>
                <a:moveTo>
                  <a:pt x="27051" y="3843528"/>
                </a:moveTo>
                <a:lnTo>
                  <a:pt x="0" y="3843528"/>
                </a:lnTo>
                <a:lnTo>
                  <a:pt x="0" y="3834003"/>
                </a:lnTo>
                <a:lnTo>
                  <a:pt x="26956" y="3834003"/>
                </a:lnTo>
                <a:lnTo>
                  <a:pt x="26956" y="3843528"/>
                </a:lnTo>
                <a:close/>
                <a:moveTo>
                  <a:pt x="27051" y="3789521"/>
                </a:moveTo>
                <a:lnTo>
                  <a:pt x="0" y="3789521"/>
                </a:lnTo>
                <a:lnTo>
                  <a:pt x="0" y="3779996"/>
                </a:lnTo>
                <a:lnTo>
                  <a:pt x="26956" y="3779996"/>
                </a:lnTo>
                <a:lnTo>
                  <a:pt x="26956" y="3789521"/>
                </a:lnTo>
                <a:close/>
                <a:moveTo>
                  <a:pt x="27051" y="3681508"/>
                </a:moveTo>
                <a:lnTo>
                  <a:pt x="0" y="3681508"/>
                </a:lnTo>
                <a:lnTo>
                  <a:pt x="0" y="3671983"/>
                </a:lnTo>
                <a:lnTo>
                  <a:pt x="26956" y="3671983"/>
                </a:lnTo>
                <a:lnTo>
                  <a:pt x="26956" y="3681508"/>
                </a:lnTo>
                <a:close/>
                <a:moveTo>
                  <a:pt x="27051" y="3627501"/>
                </a:moveTo>
                <a:lnTo>
                  <a:pt x="0" y="3627501"/>
                </a:lnTo>
                <a:lnTo>
                  <a:pt x="0" y="3617976"/>
                </a:lnTo>
                <a:lnTo>
                  <a:pt x="26956" y="3617976"/>
                </a:lnTo>
                <a:lnTo>
                  <a:pt x="26956" y="3627501"/>
                </a:lnTo>
                <a:close/>
                <a:moveTo>
                  <a:pt x="27051" y="3573494"/>
                </a:moveTo>
                <a:lnTo>
                  <a:pt x="0" y="3573494"/>
                </a:lnTo>
                <a:lnTo>
                  <a:pt x="0" y="3563969"/>
                </a:lnTo>
                <a:lnTo>
                  <a:pt x="26956" y="3563969"/>
                </a:lnTo>
                <a:lnTo>
                  <a:pt x="26956" y="3573494"/>
                </a:lnTo>
                <a:close/>
                <a:moveTo>
                  <a:pt x="27051" y="3519488"/>
                </a:moveTo>
                <a:lnTo>
                  <a:pt x="0" y="3519488"/>
                </a:lnTo>
                <a:lnTo>
                  <a:pt x="0" y="3509963"/>
                </a:lnTo>
                <a:lnTo>
                  <a:pt x="26956" y="3509963"/>
                </a:lnTo>
                <a:lnTo>
                  <a:pt x="26956" y="3519488"/>
                </a:lnTo>
                <a:close/>
                <a:moveTo>
                  <a:pt x="27051" y="3411474"/>
                </a:moveTo>
                <a:lnTo>
                  <a:pt x="0" y="3411474"/>
                </a:lnTo>
                <a:lnTo>
                  <a:pt x="0" y="3401949"/>
                </a:lnTo>
                <a:lnTo>
                  <a:pt x="26956" y="3401949"/>
                </a:lnTo>
                <a:lnTo>
                  <a:pt x="26956" y="3411474"/>
                </a:lnTo>
                <a:close/>
                <a:moveTo>
                  <a:pt x="27051" y="3357563"/>
                </a:moveTo>
                <a:lnTo>
                  <a:pt x="0" y="3357563"/>
                </a:lnTo>
                <a:lnTo>
                  <a:pt x="0" y="3348038"/>
                </a:lnTo>
                <a:lnTo>
                  <a:pt x="26956" y="3348038"/>
                </a:lnTo>
                <a:lnTo>
                  <a:pt x="26956" y="3357563"/>
                </a:lnTo>
                <a:close/>
                <a:moveTo>
                  <a:pt x="27051" y="3303556"/>
                </a:moveTo>
                <a:lnTo>
                  <a:pt x="0" y="3303556"/>
                </a:lnTo>
                <a:lnTo>
                  <a:pt x="0" y="3294031"/>
                </a:lnTo>
                <a:lnTo>
                  <a:pt x="26956" y="3294031"/>
                </a:lnTo>
                <a:lnTo>
                  <a:pt x="26956" y="3303556"/>
                </a:lnTo>
                <a:close/>
                <a:moveTo>
                  <a:pt x="27051" y="3249549"/>
                </a:moveTo>
                <a:lnTo>
                  <a:pt x="0" y="3249549"/>
                </a:lnTo>
                <a:lnTo>
                  <a:pt x="0" y="3240024"/>
                </a:lnTo>
                <a:lnTo>
                  <a:pt x="26956" y="3240024"/>
                </a:lnTo>
                <a:lnTo>
                  <a:pt x="26956" y="3249549"/>
                </a:lnTo>
                <a:close/>
                <a:moveTo>
                  <a:pt x="27051" y="3141536"/>
                </a:moveTo>
                <a:lnTo>
                  <a:pt x="0" y="3141536"/>
                </a:lnTo>
                <a:lnTo>
                  <a:pt x="0" y="3132011"/>
                </a:lnTo>
                <a:lnTo>
                  <a:pt x="26956" y="3132011"/>
                </a:lnTo>
                <a:lnTo>
                  <a:pt x="26956" y="3141536"/>
                </a:lnTo>
                <a:close/>
                <a:moveTo>
                  <a:pt x="27051" y="3087529"/>
                </a:moveTo>
                <a:lnTo>
                  <a:pt x="0" y="3087529"/>
                </a:lnTo>
                <a:lnTo>
                  <a:pt x="0" y="3078004"/>
                </a:lnTo>
                <a:lnTo>
                  <a:pt x="26956" y="3078004"/>
                </a:lnTo>
                <a:lnTo>
                  <a:pt x="26956" y="3087529"/>
                </a:lnTo>
                <a:close/>
                <a:moveTo>
                  <a:pt x="27051" y="3033522"/>
                </a:moveTo>
                <a:lnTo>
                  <a:pt x="0" y="3033522"/>
                </a:lnTo>
                <a:lnTo>
                  <a:pt x="0" y="3023997"/>
                </a:lnTo>
                <a:lnTo>
                  <a:pt x="26956" y="3023997"/>
                </a:lnTo>
                <a:lnTo>
                  <a:pt x="26956" y="3033522"/>
                </a:lnTo>
                <a:close/>
                <a:moveTo>
                  <a:pt x="27051" y="2979515"/>
                </a:moveTo>
                <a:lnTo>
                  <a:pt x="0" y="2979515"/>
                </a:lnTo>
                <a:lnTo>
                  <a:pt x="0" y="2969990"/>
                </a:lnTo>
                <a:lnTo>
                  <a:pt x="26956" y="2969990"/>
                </a:lnTo>
                <a:lnTo>
                  <a:pt x="26956" y="2979515"/>
                </a:lnTo>
                <a:close/>
                <a:moveTo>
                  <a:pt x="27051" y="2871502"/>
                </a:moveTo>
                <a:lnTo>
                  <a:pt x="0" y="2871502"/>
                </a:lnTo>
                <a:lnTo>
                  <a:pt x="0" y="2861977"/>
                </a:lnTo>
                <a:lnTo>
                  <a:pt x="26956" y="2861977"/>
                </a:lnTo>
                <a:lnTo>
                  <a:pt x="26956" y="2871502"/>
                </a:lnTo>
                <a:close/>
                <a:moveTo>
                  <a:pt x="27051" y="2817495"/>
                </a:moveTo>
                <a:lnTo>
                  <a:pt x="0" y="2817495"/>
                </a:lnTo>
                <a:lnTo>
                  <a:pt x="0" y="2807970"/>
                </a:lnTo>
                <a:lnTo>
                  <a:pt x="26956" y="2807970"/>
                </a:lnTo>
                <a:lnTo>
                  <a:pt x="26956" y="2817495"/>
                </a:lnTo>
                <a:close/>
                <a:moveTo>
                  <a:pt x="27051" y="2763488"/>
                </a:moveTo>
                <a:lnTo>
                  <a:pt x="0" y="2763488"/>
                </a:lnTo>
                <a:lnTo>
                  <a:pt x="0" y="2753963"/>
                </a:lnTo>
                <a:lnTo>
                  <a:pt x="26956" y="2753963"/>
                </a:lnTo>
                <a:lnTo>
                  <a:pt x="26956" y="2763488"/>
                </a:lnTo>
                <a:close/>
                <a:moveTo>
                  <a:pt x="27051" y="2709482"/>
                </a:moveTo>
                <a:lnTo>
                  <a:pt x="0" y="2709482"/>
                </a:lnTo>
                <a:lnTo>
                  <a:pt x="0" y="2699957"/>
                </a:lnTo>
                <a:lnTo>
                  <a:pt x="26956" y="2699957"/>
                </a:lnTo>
                <a:lnTo>
                  <a:pt x="26956" y="2709482"/>
                </a:lnTo>
                <a:close/>
                <a:moveTo>
                  <a:pt x="27051" y="2601563"/>
                </a:moveTo>
                <a:lnTo>
                  <a:pt x="0" y="2601563"/>
                </a:lnTo>
                <a:lnTo>
                  <a:pt x="0" y="2592038"/>
                </a:lnTo>
                <a:lnTo>
                  <a:pt x="26956" y="2592038"/>
                </a:lnTo>
                <a:lnTo>
                  <a:pt x="26956" y="2601563"/>
                </a:lnTo>
                <a:close/>
                <a:moveTo>
                  <a:pt x="27051" y="2547557"/>
                </a:moveTo>
                <a:lnTo>
                  <a:pt x="0" y="2547557"/>
                </a:lnTo>
                <a:lnTo>
                  <a:pt x="0" y="2538032"/>
                </a:lnTo>
                <a:lnTo>
                  <a:pt x="26956" y="2538032"/>
                </a:lnTo>
                <a:lnTo>
                  <a:pt x="26956" y="2547557"/>
                </a:lnTo>
                <a:close/>
                <a:moveTo>
                  <a:pt x="27051" y="2493550"/>
                </a:moveTo>
                <a:lnTo>
                  <a:pt x="0" y="2493550"/>
                </a:lnTo>
                <a:lnTo>
                  <a:pt x="0" y="2484025"/>
                </a:lnTo>
                <a:lnTo>
                  <a:pt x="26956" y="2484025"/>
                </a:lnTo>
                <a:lnTo>
                  <a:pt x="26956" y="2493550"/>
                </a:lnTo>
                <a:close/>
                <a:moveTo>
                  <a:pt x="27051" y="2439543"/>
                </a:moveTo>
                <a:lnTo>
                  <a:pt x="0" y="2439543"/>
                </a:lnTo>
                <a:lnTo>
                  <a:pt x="0" y="2430018"/>
                </a:lnTo>
                <a:lnTo>
                  <a:pt x="26956" y="2430018"/>
                </a:lnTo>
                <a:lnTo>
                  <a:pt x="26956" y="2439543"/>
                </a:lnTo>
                <a:close/>
                <a:moveTo>
                  <a:pt x="27051" y="2331530"/>
                </a:moveTo>
                <a:lnTo>
                  <a:pt x="0" y="2331530"/>
                </a:lnTo>
                <a:lnTo>
                  <a:pt x="0" y="2322005"/>
                </a:lnTo>
                <a:lnTo>
                  <a:pt x="26956" y="2322005"/>
                </a:lnTo>
                <a:lnTo>
                  <a:pt x="26956" y="2331530"/>
                </a:lnTo>
                <a:close/>
                <a:moveTo>
                  <a:pt x="27051" y="2277523"/>
                </a:moveTo>
                <a:lnTo>
                  <a:pt x="0" y="2277523"/>
                </a:lnTo>
                <a:lnTo>
                  <a:pt x="0" y="2267998"/>
                </a:lnTo>
                <a:lnTo>
                  <a:pt x="26956" y="2267998"/>
                </a:lnTo>
                <a:lnTo>
                  <a:pt x="26956" y="2277523"/>
                </a:lnTo>
                <a:close/>
                <a:moveTo>
                  <a:pt x="27051" y="2223516"/>
                </a:moveTo>
                <a:lnTo>
                  <a:pt x="0" y="2223516"/>
                </a:lnTo>
                <a:lnTo>
                  <a:pt x="0" y="2213991"/>
                </a:lnTo>
                <a:lnTo>
                  <a:pt x="26956" y="2213991"/>
                </a:lnTo>
                <a:lnTo>
                  <a:pt x="26956" y="2223516"/>
                </a:lnTo>
                <a:close/>
                <a:moveTo>
                  <a:pt x="27051" y="2169509"/>
                </a:moveTo>
                <a:lnTo>
                  <a:pt x="0" y="2169509"/>
                </a:lnTo>
                <a:lnTo>
                  <a:pt x="0" y="2159984"/>
                </a:lnTo>
                <a:lnTo>
                  <a:pt x="26956" y="2159984"/>
                </a:lnTo>
                <a:lnTo>
                  <a:pt x="26956" y="2169509"/>
                </a:lnTo>
                <a:close/>
                <a:moveTo>
                  <a:pt x="27051" y="2061496"/>
                </a:moveTo>
                <a:lnTo>
                  <a:pt x="0" y="2061496"/>
                </a:lnTo>
                <a:lnTo>
                  <a:pt x="0" y="2051971"/>
                </a:lnTo>
                <a:lnTo>
                  <a:pt x="26956" y="2051971"/>
                </a:lnTo>
                <a:lnTo>
                  <a:pt x="26956" y="2061496"/>
                </a:lnTo>
                <a:close/>
                <a:moveTo>
                  <a:pt x="27051" y="2007489"/>
                </a:moveTo>
                <a:lnTo>
                  <a:pt x="0" y="2007489"/>
                </a:lnTo>
                <a:lnTo>
                  <a:pt x="0" y="1997964"/>
                </a:lnTo>
                <a:lnTo>
                  <a:pt x="26956" y="1997964"/>
                </a:lnTo>
                <a:lnTo>
                  <a:pt x="26956" y="2007489"/>
                </a:lnTo>
                <a:close/>
                <a:moveTo>
                  <a:pt x="27051" y="1953482"/>
                </a:moveTo>
                <a:lnTo>
                  <a:pt x="0" y="1953482"/>
                </a:lnTo>
                <a:lnTo>
                  <a:pt x="0" y="1943957"/>
                </a:lnTo>
                <a:lnTo>
                  <a:pt x="26956" y="1943957"/>
                </a:lnTo>
                <a:lnTo>
                  <a:pt x="26956" y="1953482"/>
                </a:lnTo>
                <a:close/>
                <a:moveTo>
                  <a:pt x="27051" y="1899476"/>
                </a:moveTo>
                <a:lnTo>
                  <a:pt x="0" y="1899476"/>
                </a:lnTo>
                <a:lnTo>
                  <a:pt x="0" y="1889951"/>
                </a:lnTo>
                <a:lnTo>
                  <a:pt x="26956" y="1889951"/>
                </a:lnTo>
                <a:lnTo>
                  <a:pt x="26956" y="1899476"/>
                </a:lnTo>
                <a:close/>
                <a:moveTo>
                  <a:pt x="27051" y="1791557"/>
                </a:moveTo>
                <a:lnTo>
                  <a:pt x="0" y="1791557"/>
                </a:lnTo>
                <a:lnTo>
                  <a:pt x="0" y="1782032"/>
                </a:lnTo>
                <a:lnTo>
                  <a:pt x="26956" y="1782032"/>
                </a:lnTo>
                <a:lnTo>
                  <a:pt x="26956" y="1791557"/>
                </a:lnTo>
                <a:close/>
                <a:moveTo>
                  <a:pt x="27051" y="1737551"/>
                </a:moveTo>
                <a:lnTo>
                  <a:pt x="0" y="1737551"/>
                </a:lnTo>
                <a:lnTo>
                  <a:pt x="0" y="1728026"/>
                </a:lnTo>
                <a:lnTo>
                  <a:pt x="26956" y="1728026"/>
                </a:lnTo>
                <a:lnTo>
                  <a:pt x="26956" y="1737551"/>
                </a:lnTo>
                <a:close/>
                <a:moveTo>
                  <a:pt x="27051" y="1683544"/>
                </a:moveTo>
                <a:lnTo>
                  <a:pt x="0" y="1683544"/>
                </a:lnTo>
                <a:lnTo>
                  <a:pt x="0" y="1674019"/>
                </a:lnTo>
                <a:lnTo>
                  <a:pt x="26956" y="1674019"/>
                </a:lnTo>
                <a:lnTo>
                  <a:pt x="26956" y="1683544"/>
                </a:lnTo>
                <a:close/>
                <a:moveTo>
                  <a:pt x="27051" y="1629537"/>
                </a:moveTo>
                <a:lnTo>
                  <a:pt x="0" y="1629537"/>
                </a:lnTo>
                <a:lnTo>
                  <a:pt x="0" y="1620012"/>
                </a:lnTo>
                <a:lnTo>
                  <a:pt x="26956" y="1620012"/>
                </a:lnTo>
                <a:lnTo>
                  <a:pt x="26956" y="1629537"/>
                </a:lnTo>
                <a:close/>
                <a:moveTo>
                  <a:pt x="27051" y="1521524"/>
                </a:moveTo>
                <a:lnTo>
                  <a:pt x="0" y="1521524"/>
                </a:lnTo>
                <a:lnTo>
                  <a:pt x="0" y="1511999"/>
                </a:lnTo>
                <a:lnTo>
                  <a:pt x="26956" y="1511999"/>
                </a:lnTo>
                <a:lnTo>
                  <a:pt x="26956" y="1521524"/>
                </a:lnTo>
                <a:close/>
                <a:moveTo>
                  <a:pt x="27051" y="1467517"/>
                </a:moveTo>
                <a:lnTo>
                  <a:pt x="0" y="1467517"/>
                </a:lnTo>
                <a:lnTo>
                  <a:pt x="0" y="1457992"/>
                </a:lnTo>
                <a:lnTo>
                  <a:pt x="26956" y="1457992"/>
                </a:lnTo>
                <a:lnTo>
                  <a:pt x="26956" y="1467517"/>
                </a:lnTo>
                <a:close/>
                <a:moveTo>
                  <a:pt x="27051" y="1413510"/>
                </a:moveTo>
                <a:lnTo>
                  <a:pt x="0" y="1413510"/>
                </a:lnTo>
                <a:lnTo>
                  <a:pt x="0" y="1403985"/>
                </a:lnTo>
                <a:lnTo>
                  <a:pt x="26956" y="1403985"/>
                </a:lnTo>
                <a:lnTo>
                  <a:pt x="26956" y="1413510"/>
                </a:lnTo>
                <a:close/>
                <a:moveTo>
                  <a:pt x="27051" y="1359503"/>
                </a:moveTo>
                <a:lnTo>
                  <a:pt x="0" y="1359503"/>
                </a:lnTo>
                <a:lnTo>
                  <a:pt x="0" y="1349978"/>
                </a:lnTo>
                <a:lnTo>
                  <a:pt x="26956" y="1349978"/>
                </a:lnTo>
                <a:lnTo>
                  <a:pt x="26956" y="1359503"/>
                </a:lnTo>
                <a:close/>
                <a:moveTo>
                  <a:pt x="27051" y="1251490"/>
                </a:moveTo>
                <a:lnTo>
                  <a:pt x="0" y="1251490"/>
                </a:lnTo>
                <a:lnTo>
                  <a:pt x="0" y="1241965"/>
                </a:lnTo>
                <a:lnTo>
                  <a:pt x="26956" y="1241965"/>
                </a:lnTo>
                <a:lnTo>
                  <a:pt x="26956" y="1251490"/>
                </a:lnTo>
                <a:close/>
                <a:moveTo>
                  <a:pt x="27051" y="1197483"/>
                </a:moveTo>
                <a:lnTo>
                  <a:pt x="0" y="1197483"/>
                </a:lnTo>
                <a:lnTo>
                  <a:pt x="0" y="1187958"/>
                </a:lnTo>
                <a:lnTo>
                  <a:pt x="26956" y="1187958"/>
                </a:lnTo>
                <a:lnTo>
                  <a:pt x="26956" y="1197483"/>
                </a:lnTo>
                <a:close/>
                <a:moveTo>
                  <a:pt x="27051" y="1143572"/>
                </a:moveTo>
                <a:lnTo>
                  <a:pt x="0" y="1143572"/>
                </a:lnTo>
                <a:lnTo>
                  <a:pt x="0" y="1134047"/>
                </a:lnTo>
                <a:lnTo>
                  <a:pt x="26956" y="1134047"/>
                </a:lnTo>
                <a:lnTo>
                  <a:pt x="26956" y="1143572"/>
                </a:lnTo>
                <a:close/>
                <a:moveTo>
                  <a:pt x="27051" y="1089565"/>
                </a:moveTo>
                <a:lnTo>
                  <a:pt x="0" y="1089565"/>
                </a:lnTo>
                <a:lnTo>
                  <a:pt x="0" y="1080040"/>
                </a:lnTo>
                <a:lnTo>
                  <a:pt x="26956" y="1080040"/>
                </a:lnTo>
                <a:lnTo>
                  <a:pt x="26956" y="1089565"/>
                </a:lnTo>
                <a:close/>
                <a:moveTo>
                  <a:pt x="27051" y="981551"/>
                </a:moveTo>
                <a:lnTo>
                  <a:pt x="0" y="981551"/>
                </a:lnTo>
                <a:lnTo>
                  <a:pt x="0" y="972026"/>
                </a:lnTo>
                <a:lnTo>
                  <a:pt x="26956" y="972026"/>
                </a:lnTo>
                <a:lnTo>
                  <a:pt x="26956" y="981551"/>
                </a:lnTo>
                <a:close/>
                <a:moveTo>
                  <a:pt x="27051" y="927545"/>
                </a:moveTo>
                <a:lnTo>
                  <a:pt x="0" y="927545"/>
                </a:lnTo>
                <a:lnTo>
                  <a:pt x="0" y="918020"/>
                </a:lnTo>
                <a:lnTo>
                  <a:pt x="26956" y="918020"/>
                </a:lnTo>
                <a:lnTo>
                  <a:pt x="26956" y="927545"/>
                </a:lnTo>
                <a:close/>
                <a:moveTo>
                  <a:pt x="27051" y="873538"/>
                </a:moveTo>
                <a:lnTo>
                  <a:pt x="0" y="873538"/>
                </a:lnTo>
                <a:lnTo>
                  <a:pt x="0" y="864013"/>
                </a:lnTo>
                <a:lnTo>
                  <a:pt x="26956" y="864013"/>
                </a:lnTo>
                <a:lnTo>
                  <a:pt x="26956" y="873538"/>
                </a:lnTo>
                <a:close/>
                <a:moveTo>
                  <a:pt x="27051" y="819531"/>
                </a:moveTo>
                <a:lnTo>
                  <a:pt x="0" y="819531"/>
                </a:lnTo>
                <a:lnTo>
                  <a:pt x="0" y="810006"/>
                </a:lnTo>
                <a:lnTo>
                  <a:pt x="26956" y="810006"/>
                </a:lnTo>
                <a:lnTo>
                  <a:pt x="26956" y="819531"/>
                </a:lnTo>
                <a:close/>
                <a:moveTo>
                  <a:pt x="27051" y="711518"/>
                </a:moveTo>
                <a:lnTo>
                  <a:pt x="0" y="711518"/>
                </a:lnTo>
                <a:lnTo>
                  <a:pt x="0" y="701993"/>
                </a:lnTo>
                <a:lnTo>
                  <a:pt x="26956" y="701993"/>
                </a:lnTo>
                <a:lnTo>
                  <a:pt x="26956" y="711518"/>
                </a:lnTo>
                <a:close/>
                <a:moveTo>
                  <a:pt x="27051" y="657511"/>
                </a:moveTo>
                <a:lnTo>
                  <a:pt x="0" y="657511"/>
                </a:lnTo>
                <a:lnTo>
                  <a:pt x="0" y="647986"/>
                </a:lnTo>
                <a:lnTo>
                  <a:pt x="26956" y="647986"/>
                </a:lnTo>
                <a:lnTo>
                  <a:pt x="26956" y="657511"/>
                </a:lnTo>
                <a:close/>
                <a:moveTo>
                  <a:pt x="27051" y="603504"/>
                </a:moveTo>
                <a:lnTo>
                  <a:pt x="0" y="603504"/>
                </a:lnTo>
                <a:lnTo>
                  <a:pt x="0" y="593979"/>
                </a:lnTo>
                <a:lnTo>
                  <a:pt x="26956" y="593979"/>
                </a:lnTo>
                <a:lnTo>
                  <a:pt x="26956" y="603504"/>
                </a:lnTo>
                <a:close/>
                <a:moveTo>
                  <a:pt x="27051" y="549497"/>
                </a:moveTo>
                <a:lnTo>
                  <a:pt x="0" y="549497"/>
                </a:lnTo>
                <a:lnTo>
                  <a:pt x="0" y="539972"/>
                </a:lnTo>
                <a:lnTo>
                  <a:pt x="26956" y="539972"/>
                </a:lnTo>
                <a:lnTo>
                  <a:pt x="26956" y="549497"/>
                </a:lnTo>
                <a:close/>
                <a:moveTo>
                  <a:pt x="27051" y="441484"/>
                </a:moveTo>
                <a:lnTo>
                  <a:pt x="0" y="441484"/>
                </a:lnTo>
                <a:lnTo>
                  <a:pt x="0" y="431959"/>
                </a:lnTo>
                <a:lnTo>
                  <a:pt x="26956" y="431959"/>
                </a:lnTo>
                <a:lnTo>
                  <a:pt x="26956" y="441484"/>
                </a:lnTo>
                <a:close/>
                <a:moveTo>
                  <a:pt x="27051" y="387572"/>
                </a:moveTo>
                <a:lnTo>
                  <a:pt x="0" y="387572"/>
                </a:lnTo>
                <a:lnTo>
                  <a:pt x="0" y="378047"/>
                </a:lnTo>
                <a:lnTo>
                  <a:pt x="26956" y="378047"/>
                </a:lnTo>
                <a:lnTo>
                  <a:pt x="26956" y="387572"/>
                </a:lnTo>
                <a:close/>
                <a:moveTo>
                  <a:pt x="27051" y="333566"/>
                </a:moveTo>
                <a:lnTo>
                  <a:pt x="0" y="333566"/>
                </a:lnTo>
                <a:lnTo>
                  <a:pt x="0" y="324041"/>
                </a:lnTo>
                <a:lnTo>
                  <a:pt x="26956" y="324041"/>
                </a:lnTo>
                <a:lnTo>
                  <a:pt x="26956" y="333566"/>
                </a:lnTo>
                <a:close/>
                <a:moveTo>
                  <a:pt x="27051" y="279559"/>
                </a:moveTo>
                <a:lnTo>
                  <a:pt x="0" y="279559"/>
                </a:lnTo>
                <a:lnTo>
                  <a:pt x="0" y="270034"/>
                </a:lnTo>
                <a:lnTo>
                  <a:pt x="26956" y="270034"/>
                </a:lnTo>
                <a:lnTo>
                  <a:pt x="26956" y="279559"/>
                </a:lnTo>
                <a:close/>
                <a:moveTo>
                  <a:pt x="27051" y="171545"/>
                </a:moveTo>
                <a:lnTo>
                  <a:pt x="0" y="171545"/>
                </a:lnTo>
                <a:lnTo>
                  <a:pt x="0" y="162020"/>
                </a:lnTo>
                <a:lnTo>
                  <a:pt x="26956" y="162020"/>
                </a:lnTo>
                <a:lnTo>
                  <a:pt x="26956" y="171545"/>
                </a:lnTo>
                <a:close/>
                <a:moveTo>
                  <a:pt x="27051" y="117539"/>
                </a:moveTo>
                <a:lnTo>
                  <a:pt x="0" y="117539"/>
                </a:lnTo>
                <a:lnTo>
                  <a:pt x="0" y="108014"/>
                </a:lnTo>
                <a:lnTo>
                  <a:pt x="26956" y="108014"/>
                </a:lnTo>
                <a:lnTo>
                  <a:pt x="26956" y="117539"/>
                </a:lnTo>
                <a:close/>
                <a:moveTo>
                  <a:pt x="27051" y="63532"/>
                </a:moveTo>
                <a:lnTo>
                  <a:pt x="0" y="63532"/>
                </a:lnTo>
                <a:lnTo>
                  <a:pt x="0" y="54007"/>
                </a:lnTo>
                <a:lnTo>
                  <a:pt x="26956" y="54007"/>
                </a:lnTo>
                <a:lnTo>
                  <a:pt x="26956" y="63532"/>
                </a:lnTo>
                <a:close/>
                <a:moveTo>
                  <a:pt x="27051" y="9525"/>
                </a:moveTo>
                <a:lnTo>
                  <a:pt x="0" y="9525"/>
                </a:lnTo>
                <a:lnTo>
                  <a:pt x="0" y="0"/>
                </a:lnTo>
                <a:lnTo>
                  <a:pt x="26956" y="0"/>
                </a:lnTo>
                <a:lnTo>
                  <a:pt x="26956"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任意多边形: 形状 95">
            <a:extLst>
              <a:ext uri="{FF2B5EF4-FFF2-40B4-BE49-F238E27FC236}">
                <a16:creationId xmlns:a16="http://schemas.microsoft.com/office/drawing/2014/main" id="{C6AB4656-E343-4EA7-B3F9-E21C30C1DC14}"/>
              </a:ext>
            </a:extLst>
          </p:cNvPr>
          <p:cNvSpPr/>
          <p:nvPr/>
        </p:nvSpPr>
        <p:spPr>
          <a:xfrm>
            <a:off x="870908" y="-1246959"/>
            <a:ext cx="57151" cy="5720209"/>
          </a:xfrm>
          <a:custGeom>
            <a:avLst/>
            <a:gdLst>
              <a:gd name="connsiteX0" fmla="*/ 48578 w 47625"/>
              <a:gd name="connsiteY0" fmla="*/ 5419058 h 5410200"/>
              <a:gd name="connsiteX1" fmla="*/ 0 w 47625"/>
              <a:gd name="connsiteY1" fmla="*/ 5419058 h 5410200"/>
              <a:gd name="connsiteX2" fmla="*/ 0 w 47625"/>
              <a:gd name="connsiteY2" fmla="*/ 5400008 h 5410200"/>
              <a:gd name="connsiteX3" fmla="*/ 48578 w 47625"/>
              <a:gd name="connsiteY3" fmla="*/ 5400008 h 5410200"/>
              <a:gd name="connsiteX4" fmla="*/ 48578 w 47625"/>
              <a:gd name="connsiteY4" fmla="*/ 5419058 h 5410200"/>
              <a:gd name="connsiteX5" fmla="*/ 48578 w 47625"/>
              <a:gd name="connsiteY5" fmla="*/ 5149025 h 5410200"/>
              <a:gd name="connsiteX6" fmla="*/ 0 w 47625"/>
              <a:gd name="connsiteY6" fmla="*/ 5149025 h 5410200"/>
              <a:gd name="connsiteX7" fmla="*/ 0 w 47625"/>
              <a:gd name="connsiteY7" fmla="*/ 5129975 h 5410200"/>
              <a:gd name="connsiteX8" fmla="*/ 48578 w 47625"/>
              <a:gd name="connsiteY8" fmla="*/ 5129975 h 5410200"/>
              <a:gd name="connsiteX9" fmla="*/ 48578 w 47625"/>
              <a:gd name="connsiteY9" fmla="*/ 5149025 h 5410200"/>
              <a:gd name="connsiteX10" fmla="*/ 48578 w 47625"/>
              <a:gd name="connsiteY10" fmla="*/ 4879086 h 5410200"/>
              <a:gd name="connsiteX11" fmla="*/ 0 w 47625"/>
              <a:gd name="connsiteY11" fmla="*/ 4879086 h 5410200"/>
              <a:gd name="connsiteX12" fmla="*/ 0 w 47625"/>
              <a:gd name="connsiteY12" fmla="*/ 4860036 h 5410200"/>
              <a:gd name="connsiteX13" fmla="*/ 48578 w 47625"/>
              <a:gd name="connsiteY13" fmla="*/ 4860036 h 5410200"/>
              <a:gd name="connsiteX14" fmla="*/ 48578 w 47625"/>
              <a:gd name="connsiteY14" fmla="*/ 4879086 h 5410200"/>
              <a:gd name="connsiteX15" fmla="*/ 48578 w 47625"/>
              <a:gd name="connsiteY15" fmla="*/ 4609053 h 5410200"/>
              <a:gd name="connsiteX16" fmla="*/ 0 w 47625"/>
              <a:gd name="connsiteY16" fmla="*/ 4609053 h 5410200"/>
              <a:gd name="connsiteX17" fmla="*/ 0 w 47625"/>
              <a:gd name="connsiteY17" fmla="*/ 4590003 h 5410200"/>
              <a:gd name="connsiteX18" fmla="*/ 48578 w 47625"/>
              <a:gd name="connsiteY18" fmla="*/ 4590003 h 5410200"/>
              <a:gd name="connsiteX19" fmla="*/ 48578 w 47625"/>
              <a:gd name="connsiteY19" fmla="*/ 4609053 h 5410200"/>
              <a:gd name="connsiteX20" fmla="*/ 48578 w 47625"/>
              <a:gd name="connsiteY20" fmla="*/ 4339019 h 5410200"/>
              <a:gd name="connsiteX21" fmla="*/ 0 w 47625"/>
              <a:gd name="connsiteY21" fmla="*/ 4339019 h 5410200"/>
              <a:gd name="connsiteX22" fmla="*/ 0 w 47625"/>
              <a:gd name="connsiteY22" fmla="*/ 4319969 h 5410200"/>
              <a:gd name="connsiteX23" fmla="*/ 48578 w 47625"/>
              <a:gd name="connsiteY23" fmla="*/ 4319969 h 5410200"/>
              <a:gd name="connsiteX24" fmla="*/ 48578 w 47625"/>
              <a:gd name="connsiteY24" fmla="*/ 4339019 h 5410200"/>
              <a:gd name="connsiteX25" fmla="*/ 48578 w 47625"/>
              <a:gd name="connsiteY25" fmla="*/ 4069080 h 5410200"/>
              <a:gd name="connsiteX26" fmla="*/ 0 w 47625"/>
              <a:gd name="connsiteY26" fmla="*/ 4069080 h 5410200"/>
              <a:gd name="connsiteX27" fmla="*/ 0 w 47625"/>
              <a:gd name="connsiteY27" fmla="*/ 4050030 h 5410200"/>
              <a:gd name="connsiteX28" fmla="*/ 48578 w 47625"/>
              <a:gd name="connsiteY28" fmla="*/ 4050030 h 5410200"/>
              <a:gd name="connsiteX29" fmla="*/ 48578 w 47625"/>
              <a:gd name="connsiteY29" fmla="*/ 4069080 h 5410200"/>
              <a:gd name="connsiteX30" fmla="*/ 48578 w 47625"/>
              <a:gd name="connsiteY30" fmla="*/ 3799046 h 5410200"/>
              <a:gd name="connsiteX31" fmla="*/ 0 w 47625"/>
              <a:gd name="connsiteY31" fmla="*/ 3799046 h 5410200"/>
              <a:gd name="connsiteX32" fmla="*/ 0 w 47625"/>
              <a:gd name="connsiteY32" fmla="*/ 3779996 h 5410200"/>
              <a:gd name="connsiteX33" fmla="*/ 48578 w 47625"/>
              <a:gd name="connsiteY33" fmla="*/ 3779996 h 5410200"/>
              <a:gd name="connsiteX34" fmla="*/ 48578 w 47625"/>
              <a:gd name="connsiteY34" fmla="*/ 3799046 h 5410200"/>
              <a:gd name="connsiteX35" fmla="*/ 48578 w 47625"/>
              <a:gd name="connsiteY35" fmla="*/ 3529013 h 5410200"/>
              <a:gd name="connsiteX36" fmla="*/ 0 w 47625"/>
              <a:gd name="connsiteY36" fmla="*/ 3529013 h 5410200"/>
              <a:gd name="connsiteX37" fmla="*/ 0 w 47625"/>
              <a:gd name="connsiteY37" fmla="*/ 3509963 h 5410200"/>
              <a:gd name="connsiteX38" fmla="*/ 48578 w 47625"/>
              <a:gd name="connsiteY38" fmla="*/ 3509963 h 5410200"/>
              <a:gd name="connsiteX39" fmla="*/ 48578 w 47625"/>
              <a:gd name="connsiteY39" fmla="*/ 3529013 h 5410200"/>
              <a:gd name="connsiteX40" fmla="*/ 48578 w 47625"/>
              <a:gd name="connsiteY40" fmla="*/ 3259074 h 5410200"/>
              <a:gd name="connsiteX41" fmla="*/ 0 w 47625"/>
              <a:gd name="connsiteY41" fmla="*/ 3259074 h 5410200"/>
              <a:gd name="connsiteX42" fmla="*/ 0 w 47625"/>
              <a:gd name="connsiteY42" fmla="*/ 3240024 h 5410200"/>
              <a:gd name="connsiteX43" fmla="*/ 48578 w 47625"/>
              <a:gd name="connsiteY43" fmla="*/ 3240024 h 5410200"/>
              <a:gd name="connsiteX44" fmla="*/ 48578 w 47625"/>
              <a:gd name="connsiteY44" fmla="*/ 3259074 h 5410200"/>
              <a:gd name="connsiteX45" fmla="*/ 48578 w 47625"/>
              <a:gd name="connsiteY45" fmla="*/ 2989040 h 5410200"/>
              <a:gd name="connsiteX46" fmla="*/ 0 w 47625"/>
              <a:gd name="connsiteY46" fmla="*/ 2989040 h 5410200"/>
              <a:gd name="connsiteX47" fmla="*/ 0 w 47625"/>
              <a:gd name="connsiteY47" fmla="*/ 2969990 h 5410200"/>
              <a:gd name="connsiteX48" fmla="*/ 48578 w 47625"/>
              <a:gd name="connsiteY48" fmla="*/ 2969990 h 5410200"/>
              <a:gd name="connsiteX49" fmla="*/ 48578 w 47625"/>
              <a:gd name="connsiteY49" fmla="*/ 2989040 h 5410200"/>
              <a:gd name="connsiteX50" fmla="*/ 48578 w 47625"/>
              <a:gd name="connsiteY50" fmla="*/ 2719007 h 5410200"/>
              <a:gd name="connsiteX51" fmla="*/ 0 w 47625"/>
              <a:gd name="connsiteY51" fmla="*/ 2719007 h 5410200"/>
              <a:gd name="connsiteX52" fmla="*/ 0 w 47625"/>
              <a:gd name="connsiteY52" fmla="*/ 2699957 h 5410200"/>
              <a:gd name="connsiteX53" fmla="*/ 48578 w 47625"/>
              <a:gd name="connsiteY53" fmla="*/ 2699957 h 5410200"/>
              <a:gd name="connsiteX54" fmla="*/ 48578 w 47625"/>
              <a:gd name="connsiteY54" fmla="*/ 2719007 h 5410200"/>
              <a:gd name="connsiteX55" fmla="*/ 48578 w 47625"/>
              <a:gd name="connsiteY55" fmla="*/ 2449068 h 5410200"/>
              <a:gd name="connsiteX56" fmla="*/ 0 w 47625"/>
              <a:gd name="connsiteY56" fmla="*/ 2449068 h 5410200"/>
              <a:gd name="connsiteX57" fmla="*/ 0 w 47625"/>
              <a:gd name="connsiteY57" fmla="*/ 2430018 h 5410200"/>
              <a:gd name="connsiteX58" fmla="*/ 48578 w 47625"/>
              <a:gd name="connsiteY58" fmla="*/ 2430018 h 5410200"/>
              <a:gd name="connsiteX59" fmla="*/ 48578 w 47625"/>
              <a:gd name="connsiteY59" fmla="*/ 2449068 h 5410200"/>
              <a:gd name="connsiteX60" fmla="*/ 48578 w 47625"/>
              <a:gd name="connsiteY60" fmla="*/ 2179034 h 5410200"/>
              <a:gd name="connsiteX61" fmla="*/ 0 w 47625"/>
              <a:gd name="connsiteY61" fmla="*/ 2179034 h 5410200"/>
              <a:gd name="connsiteX62" fmla="*/ 0 w 47625"/>
              <a:gd name="connsiteY62" fmla="*/ 2159984 h 5410200"/>
              <a:gd name="connsiteX63" fmla="*/ 48578 w 47625"/>
              <a:gd name="connsiteY63" fmla="*/ 2159984 h 5410200"/>
              <a:gd name="connsiteX64" fmla="*/ 48578 w 47625"/>
              <a:gd name="connsiteY64" fmla="*/ 2179034 h 5410200"/>
              <a:gd name="connsiteX65" fmla="*/ 48578 w 47625"/>
              <a:gd name="connsiteY65" fmla="*/ 1909096 h 5410200"/>
              <a:gd name="connsiteX66" fmla="*/ 0 w 47625"/>
              <a:gd name="connsiteY66" fmla="*/ 1909096 h 5410200"/>
              <a:gd name="connsiteX67" fmla="*/ 0 w 47625"/>
              <a:gd name="connsiteY67" fmla="*/ 1890046 h 5410200"/>
              <a:gd name="connsiteX68" fmla="*/ 48578 w 47625"/>
              <a:gd name="connsiteY68" fmla="*/ 1890046 h 5410200"/>
              <a:gd name="connsiteX69" fmla="*/ 48578 w 47625"/>
              <a:gd name="connsiteY69" fmla="*/ 1909096 h 5410200"/>
              <a:gd name="connsiteX70" fmla="*/ 48578 w 47625"/>
              <a:gd name="connsiteY70" fmla="*/ 1639062 h 5410200"/>
              <a:gd name="connsiteX71" fmla="*/ 0 w 47625"/>
              <a:gd name="connsiteY71" fmla="*/ 1639062 h 5410200"/>
              <a:gd name="connsiteX72" fmla="*/ 0 w 47625"/>
              <a:gd name="connsiteY72" fmla="*/ 1620012 h 5410200"/>
              <a:gd name="connsiteX73" fmla="*/ 48578 w 47625"/>
              <a:gd name="connsiteY73" fmla="*/ 1620012 h 5410200"/>
              <a:gd name="connsiteX74" fmla="*/ 48578 w 47625"/>
              <a:gd name="connsiteY74" fmla="*/ 1639062 h 5410200"/>
              <a:gd name="connsiteX75" fmla="*/ 48578 w 47625"/>
              <a:gd name="connsiteY75" fmla="*/ 1369028 h 5410200"/>
              <a:gd name="connsiteX76" fmla="*/ 0 w 47625"/>
              <a:gd name="connsiteY76" fmla="*/ 1369028 h 5410200"/>
              <a:gd name="connsiteX77" fmla="*/ 0 w 47625"/>
              <a:gd name="connsiteY77" fmla="*/ 1349978 h 5410200"/>
              <a:gd name="connsiteX78" fmla="*/ 48578 w 47625"/>
              <a:gd name="connsiteY78" fmla="*/ 1349978 h 5410200"/>
              <a:gd name="connsiteX79" fmla="*/ 48578 w 47625"/>
              <a:gd name="connsiteY79" fmla="*/ 1369028 h 5410200"/>
              <a:gd name="connsiteX80" fmla="*/ 48578 w 47625"/>
              <a:gd name="connsiteY80" fmla="*/ 1099090 h 5410200"/>
              <a:gd name="connsiteX81" fmla="*/ 0 w 47625"/>
              <a:gd name="connsiteY81" fmla="*/ 1099090 h 5410200"/>
              <a:gd name="connsiteX82" fmla="*/ 0 w 47625"/>
              <a:gd name="connsiteY82" fmla="*/ 1080040 h 5410200"/>
              <a:gd name="connsiteX83" fmla="*/ 48578 w 47625"/>
              <a:gd name="connsiteY83" fmla="*/ 1080040 h 5410200"/>
              <a:gd name="connsiteX84" fmla="*/ 48578 w 47625"/>
              <a:gd name="connsiteY84" fmla="*/ 1099090 h 5410200"/>
              <a:gd name="connsiteX85" fmla="*/ 48578 w 47625"/>
              <a:gd name="connsiteY85" fmla="*/ 829056 h 5410200"/>
              <a:gd name="connsiteX86" fmla="*/ 0 w 47625"/>
              <a:gd name="connsiteY86" fmla="*/ 829056 h 5410200"/>
              <a:gd name="connsiteX87" fmla="*/ 0 w 47625"/>
              <a:gd name="connsiteY87" fmla="*/ 810006 h 5410200"/>
              <a:gd name="connsiteX88" fmla="*/ 48578 w 47625"/>
              <a:gd name="connsiteY88" fmla="*/ 810006 h 5410200"/>
              <a:gd name="connsiteX89" fmla="*/ 48578 w 47625"/>
              <a:gd name="connsiteY89" fmla="*/ 829056 h 5410200"/>
              <a:gd name="connsiteX90" fmla="*/ 48578 w 47625"/>
              <a:gd name="connsiteY90" fmla="*/ 559022 h 5410200"/>
              <a:gd name="connsiteX91" fmla="*/ 0 w 47625"/>
              <a:gd name="connsiteY91" fmla="*/ 559022 h 5410200"/>
              <a:gd name="connsiteX92" fmla="*/ 0 w 47625"/>
              <a:gd name="connsiteY92" fmla="*/ 539972 h 5410200"/>
              <a:gd name="connsiteX93" fmla="*/ 48578 w 47625"/>
              <a:gd name="connsiteY93" fmla="*/ 539972 h 5410200"/>
              <a:gd name="connsiteX94" fmla="*/ 48578 w 47625"/>
              <a:gd name="connsiteY94" fmla="*/ 559022 h 5410200"/>
              <a:gd name="connsiteX95" fmla="*/ 48578 w 47625"/>
              <a:gd name="connsiteY95" fmla="*/ 289084 h 5410200"/>
              <a:gd name="connsiteX96" fmla="*/ 0 w 47625"/>
              <a:gd name="connsiteY96" fmla="*/ 289084 h 5410200"/>
              <a:gd name="connsiteX97" fmla="*/ 0 w 47625"/>
              <a:gd name="connsiteY97" fmla="*/ 270034 h 5410200"/>
              <a:gd name="connsiteX98" fmla="*/ 48578 w 47625"/>
              <a:gd name="connsiteY98" fmla="*/ 270034 h 5410200"/>
              <a:gd name="connsiteX99" fmla="*/ 48578 w 47625"/>
              <a:gd name="connsiteY99" fmla="*/ 289084 h 5410200"/>
              <a:gd name="connsiteX100" fmla="*/ 48578 w 47625"/>
              <a:gd name="connsiteY100" fmla="*/ 19050 h 5410200"/>
              <a:gd name="connsiteX101" fmla="*/ 0 w 47625"/>
              <a:gd name="connsiteY101" fmla="*/ 19050 h 5410200"/>
              <a:gd name="connsiteX102" fmla="*/ 0 w 47625"/>
              <a:gd name="connsiteY102" fmla="*/ 0 h 5410200"/>
              <a:gd name="connsiteX103" fmla="*/ 48578 w 47625"/>
              <a:gd name="connsiteY103" fmla="*/ 0 h 5410200"/>
              <a:gd name="connsiteX104" fmla="*/ 48578 w 47625"/>
              <a:gd name="connsiteY104" fmla="*/ 1905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7625" h="5410200">
                <a:moveTo>
                  <a:pt x="48578" y="5419058"/>
                </a:moveTo>
                <a:lnTo>
                  <a:pt x="0" y="5419058"/>
                </a:lnTo>
                <a:lnTo>
                  <a:pt x="0" y="5400008"/>
                </a:lnTo>
                <a:lnTo>
                  <a:pt x="48578" y="5400008"/>
                </a:lnTo>
                <a:lnTo>
                  <a:pt x="48578" y="5419058"/>
                </a:lnTo>
                <a:close/>
                <a:moveTo>
                  <a:pt x="48578" y="5149025"/>
                </a:moveTo>
                <a:lnTo>
                  <a:pt x="0" y="5149025"/>
                </a:lnTo>
                <a:lnTo>
                  <a:pt x="0" y="5129975"/>
                </a:lnTo>
                <a:lnTo>
                  <a:pt x="48578" y="5129975"/>
                </a:lnTo>
                <a:lnTo>
                  <a:pt x="48578" y="5149025"/>
                </a:lnTo>
                <a:close/>
                <a:moveTo>
                  <a:pt x="48578" y="4879086"/>
                </a:moveTo>
                <a:lnTo>
                  <a:pt x="0" y="4879086"/>
                </a:lnTo>
                <a:lnTo>
                  <a:pt x="0" y="4860036"/>
                </a:lnTo>
                <a:lnTo>
                  <a:pt x="48578" y="4860036"/>
                </a:lnTo>
                <a:lnTo>
                  <a:pt x="48578" y="4879086"/>
                </a:lnTo>
                <a:close/>
                <a:moveTo>
                  <a:pt x="48578" y="4609053"/>
                </a:moveTo>
                <a:lnTo>
                  <a:pt x="0" y="4609053"/>
                </a:lnTo>
                <a:lnTo>
                  <a:pt x="0" y="4590003"/>
                </a:lnTo>
                <a:lnTo>
                  <a:pt x="48578" y="4590003"/>
                </a:lnTo>
                <a:lnTo>
                  <a:pt x="48578" y="4609053"/>
                </a:lnTo>
                <a:close/>
                <a:moveTo>
                  <a:pt x="48578" y="4339019"/>
                </a:moveTo>
                <a:lnTo>
                  <a:pt x="0" y="4339019"/>
                </a:lnTo>
                <a:lnTo>
                  <a:pt x="0" y="4319969"/>
                </a:lnTo>
                <a:lnTo>
                  <a:pt x="48578" y="4319969"/>
                </a:lnTo>
                <a:lnTo>
                  <a:pt x="48578" y="4339019"/>
                </a:lnTo>
                <a:close/>
                <a:moveTo>
                  <a:pt x="48578" y="4069080"/>
                </a:moveTo>
                <a:lnTo>
                  <a:pt x="0" y="4069080"/>
                </a:lnTo>
                <a:lnTo>
                  <a:pt x="0" y="4050030"/>
                </a:lnTo>
                <a:lnTo>
                  <a:pt x="48578" y="4050030"/>
                </a:lnTo>
                <a:lnTo>
                  <a:pt x="48578" y="4069080"/>
                </a:lnTo>
                <a:close/>
                <a:moveTo>
                  <a:pt x="48578" y="3799046"/>
                </a:moveTo>
                <a:lnTo>
                  <a:pt x="0" y="3799046"/>
                </a:lnTo>
                <a:lnTo>
                  <a:pt x="0" y="3779996"/>
                </a:lnTo>
                <a:lnTo>
                  <a:pt x="48578" y="3779996"/>
                </a:lnTo>
                <a:lnTo>
                  <a:pt x="48578" y="3799046"/>
                </a:lnTo>
                <a:close/>
                <a:moveTo>
                  <a:pt x="48578" y="3529013"/>
                </a:moveTo>
                <a:lnTo>
                  <a:pt x="0" y="3529013"/>
                </a:lnTo>
                <a:lnTo>
                  <a:pt x="0" y="3509963"/>
                </a:lnTo>
                <a:lnTo>
                  <a:pt x="48578" y="3509963"/>
                </a:lnTo>
                <a:lnTo>
                  <a:pt x="48578" y="3529013"/>
                </a:lnTo>
                <a:close/>
                <a:moveTo>
                  <a:pt x="48578" y="3259074"/>
                </a:moveTo>
                <a:lnTo>
                  <a:pt x="0" y="3259074"/>
                </a:lnTo>
                <a:lnTo>
                  <a:pt x="0" y="3240024"/>
                </a:lnTo>
                <a:lnTo>
                  <a:pt x="48578" y="3240024"/>
                </a:lnTo>
                <a:lnTo>
                  <a:pt x="48578" y="3259074"/>
                </a:lnTo>
                <a:close/>
                <a:moveTo>
                  <a:pt x="48578" y="2989040"/>
                </a:moveTo>
                <a:lnTo>
                  <a:pt x="0" y="2989040"/>
                </a:lnTo>
                <a:lnTo>
                  <a:pt x="0" y="2969990"/>
                </a:lnTo>
                <a:lnTo>
                  <a:pt x="48578" y="2969990"/>
                </a:lnTo>
                <a:lnTo>
                  <a:pt x="48578" y="2989040"/>
                </a:lnTo>
                <a:close/>
                <a:moveTo>
                  <a:pt x="48578" y="2719007"/>
                </a:moveTo>
                <a:lnTo>
                  <a:pt x="0" y="2719007"/>
                </a:lnTo>
                <a:lnTo>
                  <a:pt x="0" y="2699957"/>
                </a:lnTo>
                <a:lnTo>
                  <a:pt x="48578" y="2699957"/>
                </a:lnTo>
                <a:lnTo>
                  <a:pt x="48578" y="2719007"/>
                </a:lnTo>
                <a:close/>
                <a:moveTo>
                  <a:pt x="48578" y="2449068"/>
                </a:moveTo>
                <a:lnTo>
                  <a:pt x="0" y="2449068"/>
                </a:lnTo>
                <a:lnTo>
                  <a:pt x="0" y="2430018"/>
                </a:lnTo>
                <a:lnTo>
                  <a:pt x="48578" y="2430018"/>
                </a:lnTo>
                <a:lnTo>
                  <a:pt x="48578" y="2449068"/>
                </a:lnTo>
                <a:close/>
                <a:moveTo>
                  <a:pt x="48578" y="2179034"/>
                </a:moveTo>
                <a:lnTo>
                  <a:pt x="0" y="2179034"/>
                </a:lnTo>
                <a:lnTo>
                  <a:pt x="0" y="2159984"/>
                </a:lnTo>
                <a:lnTo>
                  <a:pt x="48578" y="2159984"/>
                </a:lnTo>
                <a:lnTo>
                  <a:pt x="48578" y="2179034"/>
                </a:lnTo>
                <a:close/>
                <a:moveTo>
                  <a:pt x="48578" y="1909096"/>
                </a:moveTo>
                <a:lnTo>
                  <a:pt x="0" y="1909096"/>
                </a:lnTo>
                <a:lnTo>
                  <a:pt x="0" y="1890046"/>
                </a:lnTo>
                <a:lnTo>
                  <a:pt x="48578" y="1890046"/>
                </a:lnTo>
                <a:lnTo>
                  <a:pt x="48578" y="1909096"/>
                </a:lnTo>
                <a:close/>
                <a:moveTo>
                  <a:pt x="48578" y="1639062"/>
                </a:moveTo>
                <a:lnTo>
                  <a:pt x="0" y="1639062"/>
                </a:lnTo>
                <a:lnTo>
                  <a:pt x="0" y="1620012"/>
                </a:lnTo>
                <a:lnTo>
                  <a:pt x="48578" y="1620012"/>
                </a:lnTo>
                <a:lnTo>
                  <a:pt x="48578" y="1639062"/>
                </a:lnTo>
                <a:close/>
                <a:moveTo>
                  <a:pt x="48578" y="1369028"/>
                </a:moveTo>
                <a:lnTo>
                  <a:pt x="0" y="1369028"/>
                </a:lnTo>
                <a:lnTo>
                  <a:pt x="0" y="1349978"/>
                </a:lnTo>
                <a:lnTo>
                  <a:pt x="48578" y="1349978"/>
                </a:lnTo>
                <a:lnTo>
                  <a:pt x="48578" y="1369028"/>
                </a:lnTo>
                <a:close/>
                <a:moveTo>
                  <a:pt x="48578" y="1099090"/>
                </a:moveTo>
                <a:lnTo>
                  <a:pt x="0" y="1099090"/>
                </a:lnTo>
                <a:lnTo>
                  <a:pt x="0" y="1080040"/>
                </a:lnTo>
                <a:lnTo>
                  <a:pt x="48578" y="1080040"/>
                </a:lnTo>
                <a:lnTo>
                  <a:pt x="48578" y="1099090"/>
                </a:lnTo>
                <a:close/>
                <a:moveTo>
                  <a:pt x="48578" y="829056"/>
                </a:moveTo>
                <a:lnTo>
                  <a:pt x="0" y="829056"/>
                </a:lnTo>
                <a:lnTo>
                  <a:pt x="0" y="810006"/>
                </a:lnTo>
                <a:lnTo>
                  <a:pt x="48578" y="810006"/>
                </a:lnTo>
                <a:lnTo>
                  <a:pt x="48578" y="829056"/>
                </a:lnTo>
                <a:close/>
                <a:moveTo>
                  <a:pt x="48578" y="559022"/>
                </a:moveTo>
                <a:lnTo>
                  <a:pt x="0" y="559022"/>
                </a:lnTo>
                <a:lnTo>
                  <a:pt x="0" y="539972"/>
                </a:lnTo>
                <a:lnTo>
                  <a:pt x="48578" y="539972"/>
                </a:lnTo>
                <a:lnTo>
                  <a:pt x="48578" y="559022"/>
                </a:lnTo>
                <a:close/>
                <a:moveTo>
                  <a:pt x="48578" y="289084"/>
                </a:moveTo>
                <a:lnTo>
                  <a:pt x="0" y="289084"/>
                </a:lnTo>
                <a:lnTo>
                  <a:pt x="0" y="270034"/>
                </a:lnTo>
                <a:lnTo>
                  <a:pt x="48578" y="270034"/>
                </a:lnTo>
                <a:lnTo>
                  <a:pt x="48578" y="289084"/>
                </a:lnTo>
                <a:close/>
                <a:moveTo>
                  <a:pt x="48578" y="19050"/>
                </a:moveTo>
                <a:lnTo>
                  <a:pt x="0" y="19050"/>
                </a:lnTo>
                <a:lnTo>
                  <a:pt x="0" y="0"/>
                </a:lnTo>
                <a:lnTo>
                  <a:pt x="48578" y="0"/>
                </a:lnTo>
                <a:lnTo>
                  <a:pt x="48578" y="19050"/>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任意多边形: 形状 96">
            <a:extLst>
              <a:ext uri="{FF2B5EF4-FFF2-40B4-BE49-F238E27FC236}">
                <a16:creationId xmlns:a16="http://schemas.microsoft.com/office/drawing/2014/main" id="{D33FDCA4-1CC1-4F8E-9635-72D81B77D690}"/>
              </a:ext>
            </a:extLst>
          </p:cNvPr>
          <p:cNvSpPr/>
          <p:nvPr/>
        </p:nvSpPr>
        <p:spPr>
          <a:xfrm>
            <a:off x="3493485" y="-1189857"/>
            <a:ext cx="22860" cy="5599360"/>
          </a:xfrm>
          <a:custGeom>
            <a:avLst/>
            <a:gdLst>
              <a:gd name="connsiteX0" fmla="*/ 27051 w 19050"/>
              <a:gd name="connsiteY0" fmla="*/ 5301520 h 5295900"/>
              <a:gd name="connsiteX1" fmla="*/ 0 w 19050"/>
              <a:gd name="connsiteY1" fmla="*/ 5301520 h 5295900"/>
              <a:gd name="connsiteX2" fmla="*/ 0 w 19050"/>
              <a:gd name="connsiteY2" fmla="*/ 5291995 h 5295900"/>
              <a:gd name="connsiteX3" fmla="*/ 27051 w 19050"/>
              <a:gd name="connsiteY3" fmla="*/ 5291995 h 5295900"/>
              <a:gd name="connsiteX4" fmla="*/ 27051 w 19050"/>
              <a:gd name="connsiteY4" fmla="*/ 5301520 h 5295900"/>
              <a:gd name="connsiteX5" fmla="*/ 27051 w 19050"/>
              <a:gd name="connsiteY5" fmla="*/ 5247514 h 5295900"/>
              <a:gd name="connsiteX6" fmla="*/ 0 w 19050"/>
              <a:gd name="connsiteY6" fmla="*/ 5247514 h 5295900"/>
              <a:gd name="connsiteX7" fmla="*/ 0 w 19050"/>
              <a:gd name="connsiteY7" fmla="*/ 5237989 h 5295900"/>
              <a:gd name="connsiteX8" fmla="*/ 27051 w 19050"/>
              <a:gd name="connsiteY8" fmla="*/ 5237989 h 5295900"/>
              <a:gd name="connsiteX9" fmla="*/ 27051 w 19050"/>
              <a:gd name="connsiteY9" fmla="*/ 5247514 h 5295900"/>
              <a:gd name="connsiteX10" fmla="*/ 27051 w 19050"/>
              <a:gd name="connsiteY10" fmla="*/ 5193506 h 5295900"/>
              <a:gd name="connsiteX11" fmla="*/ 0 w 19050"/>
              <a:gd name="connsiteY11" fmla="*/ 5193506 h 5295900"/>
              <a:gd name="connsiteX12" fmla="*/ 0 w 19050"/>
              <a:gd name="connsiteY12" fmla="*/ 5183981 h 5295900"/>
              <a:gd name="connsiteX13" fmla="*/ 27051 w 19050"/>
              <a:gd name="connsiteY13" fmla="*/ 5183981 h 5295900"/>
              <a:gd name="connsiteX14" fmla="*/ 27051 w 19050"/>
              <a:gd name="connsiteY14" fmla="*/ 5193506 h 5295900"/>
              <a:gd name="connsiteX15" fmla="*/ 27051 w 19050"/>
              <a:gd name="connsiteY15" fmla="*/ 5139500 h 5295900"/>
              <a:gd name="connsiteX16" fmla="*/ 0 w 19050"/>
              <a:gd name="connsiteY16" fmla="*/ 5139500 h 5295900"/>
              <a:gd name="connsiteX17" fmla="*/ 0 w 19050"/>
              <a:gd name="connsiteY17" fmla="*/ 5129975 h 5295900"/>
              <a:gd name="connsiteX18" fmla="*/ 27051 w 19050"/>
              <a:gd name="connsiteY18" fmla="*/ 5129975 h 5295900"/>
              <a:gd name="connsiteX19" fmla="*/ 27051 w 19050"/>
              <a:gd name="connsiteY19" fmla="*/ 5139500 h 5295900"/>
              <a:gd name="connsiteX20" fmla="*/ 27051 w 19050"/>
              <a:gd name="connsiteY20" fmla="*/ 5031486 h 5295900"/>
              <a:gd name="connsiteX21" fmla="*/ 0 w 19050"/>
              <a:gd name="connsiteY21" fmla="*/ 5031486 h 5295900"/>
              <a:gd name="connsiteX22" fmla="*/ 0 w 19050"/>
              <a:gd name="connsiteY22" fmla="*/ 5021961 h 5295900"/>
              <a:gd name="connsiteX23" fmla="*/ 27051 w 19050"/>
              <a:gd name="connsiteY23" fmla="*/ 5021961 h 5295900"/>
              <a:gd name="connsiteX24" fmla="*/ 27051 w 19050"/>
              <a:gd name="connsiteY24" fmla="*/ 5031486 h 5295900"/>
              <a:gd name="connsiteX25" fmla="*/ 27051 w 19050"/>
              <a:gd name="connsiteY25" fmla="*/ 4977575 h 5295900"/>
              <a:gd name="connsiteX26" fmla="*/ 0 w 19050"/>
              <a:gd name="connsiteY26" fmla="*/ 4977575 h 5295900"/>
              <a:gd name="connsiteX27" fmla="*/ 0 w 19050"/>
              <a:gd name="connsiteY27" fmla="*/ 4968050 h 5295900"/>
              <a:gd name="connsiteX28" fmla="*/ 27051 w 19050"/>
              <a:gd name="connsiteY28" fmla="*/ 4968050 h 5295900"/>
              <a:gd name="connsiteX29" fmla="*/ 27051 w 19050"/>
              <a:gd name="connsiteY29" fmla="*/ 4977575 h 5295900"/>
              <a:gd name="connsiteX30" fmla="*/ 27051 w 19050"/>
              <a:gd name="connsiteY30" fmla="*/ 4923568 h 5295900"/>
              <a:gd name="connsiteX31" fmla="*/ 0 w 19050"/>
              <a:gd name="connsiteY31" fmla="*/ 4923568 h 5295900"/>
              <a:gd name="connsiteX32" fmla="*/ 0 w 19050"/>
              <a:gd name="connsiteY32" fmla="*/ 4914043 h 5295900"/>
              <a:gd name="connsiteX33" fmla="*/ 27051 w 19050"/>
              <a:gd name="connsiteY33" fmla="*/ 4914043 h 5295900"/>
              <a:gd name="connsiteX34" fmla="*/ 27051 w 19050"/>
              <a:gd name="connsiteY34" fmla="*/ 4923568 h 5295900"/>
              <a:gd name="connsiteX35" fmla="*/ 27051 w 19050"/>
              <a:gd name="connsiteY35" fmla="*/ 4869561 h 5295900"/>
              <a:gd name="connsiteX36" fmla="*/ 0 w 19050"/>
              <a:gd name="connsiteY36" fmla="*/ 4869561 h 5295900"/>
              <a:gd name="connsiteX37" fmla="*/ 0 w 19050"/>
              <a:gd name="connsiteY37" fmla="*/ 4860036 h 5295900"/>
              <a:gd name="connsiteX38" fmla="*/ 27051 w 19050"/>
              <a:gd name="connsiteY38" fmla="*/ 4860036 h 5295900"/>
              <a:gd name="connsiteX39" fmla="*/ 27051 w 19050"/>
              <a:gd name="connsiteY39" fmla="*/ 4869561 h 5295900"/>
              <a:gd name="connsiteX40" fmla="*/ 27051 w 19050"/>
              <a:gd name="connsiteY40" fmla="*/ 4761548 h 5295900"/>
              <a:gd name="connsiteX41" fmla="*/ 0 w 19050"/>
              <a:gd name="connsiteY41" fmla="*/ 4761548 h 5295900"/>
              <a:gd name="connsiteX42" fmla="*/ 0 w 19050"/>
              <a:gd name="connsiteY42" fmla="*/ 4752023 h 5295900"/>
              <a:gd name="connsiteX43" fmla="*/ 27051 w 19050"/>
              <a:gd name="connsiteY43" fmla="*/ 4752023 h 5295900"/>
              <a:gd name="connsiteX44" fmla="*/ 27051 w 19050"/>
              <a:gd name="connsiteY44" fmla="*/ 4761548 h 5295900"/>
              <a:gd name="connsiteX45" fmla="*/ 27051 w 19050"/>
              <a:gd name="connsiteY45" fmla="*/ 4707541 h 5295900"/>
              <a:gd name="connsiteX46" fmla="*/ 0 w 19050"/>
              <a:gd name="connsiteY46" fmla="*/ 4707541 h 5295900"/>
              <a:gd name="connsiteX47" fmla="*/ 0 w 19050"/>
              <a:gd name="connsiteY47" fmla="*/ 4698016 h 5295900"/>
              <a:gd name="connsiteX48" fmla="*/ 27051 w 19050"/>
              <a:gd name="connsiteY48" fmla="*/ 4698016 h 5295900"/>
              <a:gd name="connsiteX49" fmla="*/ 27051 w 19050"/>
              <a:gd name="connsiteY49" fmla="*/ 4707541 h 5295900"/>
              <a:gd name="connsiteX50" fmla="*/ 27051 w 19050"/>
              <a:gd name="connsiteY50" fmla="*/ 4653534 h 5295900"/>
              <a:gd name="connsiteX51" fmla="*/ 0 w 19050"/>
              <a:gd name="connsiteY51" fmla="*/ 4653534 h 5295900"/>
              <a:gd name="connsiteX52" fmla="*/ 0 w 19050"/>
              <a:gd name="connsiteY52" fmla="*/ 4644009 h 5295900"/>
              <a:gd name="connsiteX53" fmla="*/ 27051 w 19050"/>
              <a:gd name="connsiteY53" fmla="*/ 4644009 h 5295900"/>
              <a:gd name="connsiteX54" fmla="*/ 27051 w 19050"/>
              <a:gd name="connsiteY54" fmla="*/ 4653534 h 5295900"/>
              <a:gd name="connsiteX55" fmla="*/ 27051 w 19050"/>
              <a:gd name="connsiteY55" fmla="*/ 4599527 h 5295900"/>
              <a:gd name="connsiteX56" fmla="*/ 0 w 19050"/>
              <a:gd name="connsiteY56" fmla="*/ 4599527 h 5295900"/>
              <a:gd name="connsiteX57" fmla="*/ 0 w 19050"/>
              <a:gd name="connsiteY57" fmla="*/ 4590002 h 5295900"/>
              <a:gd name="connsiteX58" fmla="*/ 27051 w 19050"/>
              <a:gd name="connsiteY58" fmla="*/ 4590002 h 5295900"/>
              <a:gd name="connsiteX59" fmla="*/ 27051 w 19050"/>
              <a:gd name="connsiteY59" fmla="*/ 4599527 h 5295900"/>
              <a:gd name="connsiteX60" fmla="*/ 27051 w 19050"/>
              <a:gd name="connsiteY60" fmla="*/ 4491514 h 5295900"/>
              <a:gd name="connsiteX61" fmla="*/ 0 w 19050"/>
              <a:gd name="connsiteY61" fmla="*/ 4491514 h 5295900"/>
              <a:gd name="connsiteX62" fmla="*/ 0 w 19050"/>
              <a:gd name="connsiteY62" fmla="*/ 4481989 h 5295900"/>
              <a:gd name="connsiteX63" fmla="*/ 27051 w 19050"/>
              <a:gd name="connsiteY63" fmla="*/ 4481989 h 5295900"/>
              <a:gd name="connsiteX64" fmla="*/ 27051 w 19050"/>
              <a:gd name="connsiteY64" fmla="*/ 4491514 h 5295900"/>
              <a:gd name="connsiteX65" fmla="*/ 27051 w 19050"/>
              <a:gd name="connsiteY65" fmla="*/ 4437507 h 5295900"/>
              <a:gd name="connsiteX66" fmla="*/ 0 w 19050"/>
              <a:gd name="connsiteY66" fmla="*/ 4437507 h 5295900"/>
              <a:gd name="connsiteX67" fmla="*/ 0 w 19050"/>
              <a:gd name="connsiteY67" fmla="*/ 4427982 h 5295900"/>
              <a:gd name="connsiteX68" fmla="*/ 27051 w 19050"/>
              <a:gd name="connsiteY68" fmla="*/ 4427982 h 5295900"/>
              <a:gd name="connsiteX69" fmla="*/ 27051 w 19050"/>
              <a:gd name="connsiteY69" fmla="*/ 4437507 h 5295900"/>
              <a:gd name="connsiteX70" fmla="*/ 27051 w 19050"/>
              <a:gd name="connsiteY70" fmla="*/ 4383501 h 5295900"/>
              <a:gd name="connsiteX71" fmla="*/ 0 w 19050"/>
              <a:gd name="connsiteY71" fmla="*/ 4383501 h 5295900"/>
              <a:gd name="connsiteX72" fmla="*/ 0 w 19050"/>
              <a:gd name="connsiteY72" fmla="*/ 4373976 h 5295900"/>
              <a:gd name="connsiteX73" fmla="*/ 27051 w 19050"/>
              <a:gd name="connsiteY73" fmla="*/ 4373976 h 5295900"/>
              <a:gd name="connsiteX74" fmla="*/ 27051 w 19050"/>
              <a:gd name="connsiteY74" fmla="*/ 4383501 h 5295900"/>
              <a:gd name="connsiteX75" fmla="*/ 27051 w 19050"/>
              <a:gd name="connsiteY75" fmla="*/ 4329494 h 5295900"/>
              <a:gd name="connsiteX76" fmla="*/ 0 w 19050"/>
              <a:gd name="connsiteY76" fmla="*/ 4329494 h 5295900"/>
              <a:gd name="connsiteX77" fmla="*/ 0 w 19050"/>
              <a:gd name="connsiteY77" fmla="*/ 4319969 h 5295900"/>
              <a:gd name="connsiteX78" fmla="*/ 27051 w 19050"/>
              <a:gd name="connsiteY78" fmla="*/ 4319969 h 5295900"/>
              <a:gd name="connsiteX79" fmla="*/ 27051 w 19050"/>
              <a:gd name="connsiteY79" fmla="*/ 4329494 h 5295900"/>
              <a:gd name="connsiteX80" fmla="*/ 27051 w 19050"/>
              <a:gd name="connsiteY80" fmla="*/ 4221480 h 5295900"/>
              <a:gd name="connsiteX81" fmla="*/ 0 w 19050"/>
              <a:gd name="connsiteY81" fmla="*/ 4221480 h 5295900"/>
              <a:gd name="connsiteX82" fmla="*/ 0 w 19050"/>
              <a:gd name="connsiteY82" fmla="*/ 4211955 h 5295900"/>
              <a:gd name="connsiteX83" fmla="*/ 27051 w 19050"/>
              <a:gd name="connsiteY83" fmla="*/ 4211955 h 5295900"/>
              <a:gd name="connsiteX84" fmla="*/ 27051 w 19050"/>
              <a:gd name="connsiteY84" fmla="*/ 4221480 h 5295900"/>
              <a:gd name="connsiteX85" fmla="*/ 27051 w 19050"/>
              <a:gd name="connsiteY85" fmla="*/ 4167569 h 5295900"/>
              <a:gd name="connsiteX86" fmla="*/ 0 w 19050"/>
              <a:gd name="connsiteY86" fmla="*/ 4167569 h 5295900"/>
              <a:gd name="connsiteX87" fmla="*/ 0 w 19050"/>
              <a:gd name="connsiteY87" fmla="*/ 4158044 h 5295900"/>
              <a:gd name="connsiteX88" fmla="*/ 27051 w 19050"/>
              <a:gd name="connsiteY88" fmla="*/ 4158044 h 5295900"/>
              <a:gd name="connsiteX89" fmla="*/ 27051 w 19050"/>
              <a:gd name="connsiteY89" fmla="*/ 4167569 h 5295900"/>
              <a:gd name="connsiteX90" fmla="*/ 27051 w 19050"/>
              <a:gd name="connsiteY90" fmla="*/ 4113562 h 5295900"/>
              <a:gd name="connsiteX91" fmla="*/ 0 w 19050"/>
              <a:gd name="connsiteY91" fmla="*/ 4113562 h 5295900"/>
              <a:gd name="connsiteX92" fmla="*/ 0 w 19050"/>
              <a:gd name="connsiteY92" fmla="*/ 4104037 h 5295900"/>
              <a:gd name="connsiteX93" fmla="*/ 27051 w 19050"/>
              <a:gd name="connsiteY93" fmla="*/ 4104037 h 5295900"/>
              <a:gd name="connsiteX94" fmla="*/ 27051 w 19050"/>
              <a:gd name="connsiteY94" fmla="*/ 4113562 h 5295900"/>
              <a:gd name="connsiteX95" fmla="*/ 27051 w 19050"/>
              <a:gd name="connsiteY95" fmla="*/ 4059555 h 5295900"/>
              <a:gd name="connsiteX96" fmla="*/ 0 w 19050"/>
              <a:gd name="connsiteY96" fmla="*/ 4059555 h 5295900"/>
              <a:gd name="connsiteX97" fmla="*/ 0 w 19050"/>
              <a:gd name="connsiteY97" fmla="*/ 4050030 h 5295900"/>
              <a:gd name="connsiteX98" fmla="*/ 27051 w 19050"/>
              <a:gd name="connsiteY98" fmla="*/ 4050030 h 5295900"/>
              <a:gd name="connsiteX99" fmla="*/ 27051 w 19050"/>
              <a:gd name="connsiteY99" fmla="*/ 4059555 h 5295900"/>
              <a:gd name="connsiteX100" fmla="*/ 27051 w 19050"/>
              <a:gd name="connsiteY100" fmla="*/ 3951542 h 5295900"/>
              <a:gd name="connsiteX101" fmla="*/ 0 w 19050"/>
              <a:gd name="connsiteY101" fmla="*/ 3951542 h 5295900"/>
              <a:gd name="connsiteX102" fmla="*/ 0 w 19050"/>
              <a:gd name="connsiteY102" fmla="*/ 3942017 h 5295900"/>
              <a:gd name="connsiteX103" fmla="*/ 27051 w 19050"/>
              <a:gd name="connsiteY103" fmla="*/ 3942017 h 5295900"/>
              <a:gd name="connsiteX104" fmla="*/ 27051 w 19050"/>
              <a:gd name="connsiteY104" fmla="*/ 3951542 h 5295900"/>
              <a:gd name="connsiteX105" fmla="*/ 27051 w 19050"/>
              <a:gd name="connsiteY105" fmla="*/ 3897535 h 5295900"/>
              <a:gd name="connsiteX106" fmla="*/ 0 w 19050"/>
              <a:gd name="connsiteY106" fmla="*/ 3897535 h 5295900"/>
              <a:gd name="connsiteX107" fmla="*/ 0 w 19050"/>
              <a:gd name="connsiteY107" fmla="*/ 3888010 h 5295900"/>
              <a:gd name="connsiteX108" fmla="*/ 27051 w 19050"/>
              <a:gd name="connsiteY108" fmla="*/ 3888010 h 5295900"/>
              <a:gd name="connsiteX109" fmla="*/ 27051 w 19050"/>
              <a:gd name="connsiteY109" fmla="*/ 3897535 h 5295900"/>
              <a:gd name="connsiteX110" fmla="*/ 27051 w 19050"/>
              <a:gd name="connsiteY110" fmla="*/ 3843528 h 5295900"/>
              <a:gd name="connsiteX111" fmla="*/ 0 w 19050"/>
              <a:gd name="connsiteY111" fmla="*/ 3843528 h 5295900"/>
              <a:gd name="connsiteX112" fmla="*/ 0 w 19050"/>
              <a:gd name="connsiteY112" fmla="*/ 3834003 h 5295900"/>
              <a:gd name="connsiteX113" fmla="*/ 27051 w 19050"/>
              <a:gd name="connsiteY113" fmla="*/ 3834003 h 5295900"/>
              <a:gd name="connsiteX114" fmla="*/ 27051 w 19050"/>
              <a:gd name="connsiteY114" fmla="*/ 3843528 h 5295900"/>
              <a:gd name="connsiteX115" fmla="*/ 27051 w 19050"/>
              <a:gd name="connsiteY115" fmla="*/ 3789521 h 5295900"/>
              <a:gd name="connsiteX116" fmla="*/ 0 w 19050"/>
              <a:gd name="connsiteY116" fmla="*/ 3789521 h 5295900"/>
              <a:gd name="connsiteX117" fmla="*/ 0 w 19050"/>
              <a:gd name="connsiteY117" fmla="*/ 3779996 h 5295900"/>
              <a:gd name="connsiteX118" fmla="*/ 27051 w 19050"/>
              <a:gd name="connsiteY118" fmla="*/ 3779996 h 5295900"/>
              <a:gd name="connsiteX119" fmla="*/ 27051 w 19050"/>
              <a:gd name="connsiteY119" fmla="*/ 3789521 h 5295900"/>
              <a:gd name="connsiteX120" fmla="*/ 27051 w 19050"/>
              <a:gd name="connsiteY120" fmla="*/ 3681508 h 5295900"/>
              <a:gd name="connsiteX121" fmla="*/ 0 w 19050"/>
              <a:gd name="connsiteY121" fmla="*/ 3681508 h 5295900"/>
              <a:gd name="connsiteX122" fmla="*/ 0 w 19050"/>
              <a:gd name="connsiteY122" fmla="*/ 3671983 h 5295900"/>
              <a:gd name="connsiteX123" fmla="*/ 27051 w 19050"/>
              <a:gd name="connsiteY123" fmla="*/ 3671983 h 5295900"/>
              <a:gd name="connsiteX124" fmla="*/ 27051 w 19050"/>
              <a:gd name="connsiteY124" fmla="*/ 3681508 h 5295900"/>
              <a:gd name="connsiteX125" fmla="*/ 27051 w 19050"/>
              <a:gd name="connsiteY125" fmla="*/ 3627501 h 5295900"/>
              <a:gd name="connsiteX126" fmla="*/ 0 w 19050"/>
              <a:gd name="connsiteY126" fmla="*/ 3627501 h 5295900"/>
              <a:gd name="connsiteX127" fmla="*/ 0 w 19050"/>
              <a:gd name="connsiteY127" fmla="*/ 3617976 h 5295900"/>
              <a:gd name="connsiteX128" fmla="*/ 27051 w 19050"/>
              <a:gd name="connsiteY128" fmla="*/ 3617976 h 5295900"/>
              <a:gd name="connsiteX129" fmla="*/ 27051 w 19050"/>
              <a:gd name="connsiteY129" fmla="*/ 3627501 h 5295900"/>
              <a:gd name="connsiteX130" fmla="*/ 27051 w 19050"/>
              <a:gd name="connsiteY130" fmla="*/ 3573494 h 5295900"/>
              <a:gd name="connsiteX131" fmla="*/ 0 w 19050"/>
              <a:gd name="connsiteY131" fmla="*/ 3573494 h 5295900"/>
              <a:gd name="connsiteX132" fmla="*/ 0 w 19050"/>
              <a:gd name="connsiteY132" fmla="*/ 3563969 h 5295900"/>
              <a:gd name="connsiteX133" fmla="*/ 27051 w 19050"/>
              <a:gd name="connsiteY133" fmla="*/ 3563969 h 5295900"/>
              <a:gd name="connsiteX134" fmla="*/ 27051 w 19050"/>
              <a:gd name="connsiteY134" fmla="*/ 3573494 h 5295900"/>
              <a:gd name="connsiteX135" fmla="*/ 27051 w 19050"/>
              <a:gd name="connsiteY135" fmla="*/ 3519488 h 5295900"/>
              <a:gd name="connsiteX136" fmla="*/ 0 w 19050"/>
              <a:gd name="connsiteY136" fmla="*/ 3519488 h 5295900"/>
              <a:gd name="connsiteX137" fmla="*/ 0 w 19050"/>
              <a:gd name="connsiteY137" fmla="*/ 3509963 h 5295900"/>
              <a:gd name="connsiteX138" fmla="*/ 27051 w 19050"/>
              <a:gd name="connsiteY138" fmla="*/ 3509963 h 5295900"/>
              <a:gd name="connsiteX139" fmla="*/ 27051 w 19050"/>
              <a:gd name="connsiteY139" fmla="*/ 3519488 h 5295900"/>
              <a:gd name="connsiteX140" fmla="*/ 27051 w 19050"/>
              <a:gd name="connsiteY140" fmla="*/ 3411474 h 5295900"/>
              <a:gd name="connsiteX141" fmla="*/ 0 w 19050"/>
              <a:gd name="connsiteY141" fmla="*/ 3411474 h 5295900"/>
              <a:gd name="connsiteX142" fmla="*/ 0 w 19050"/>
              <a:gd name="connsiteY142" fmla="*/ 3401949 h 5295900"/>
              <a:gd name="connsiteX143" fmla="*/ 27051 w 19050"/>
              <a:gd name="connsiteY143" fmla="*/ 3401949 h 5295900"/>
              <a:gd name="connsiteX144" fmla="*/ 27051 w 19050"/>
              <a:gd name="connsiteY144" fmla="*/ 3411474 h 5295900"/>
              <a:gd name="connsiteX145" fmla="*/ 27051 w 19050"/>
              <a:gd name="connsiteY145" fmla="*/ 3357563 h 5295900"/>
              <a:gd name="connsiteX146" fmla="*/ 0 w 19050"/>
              <a:gd name="connsiteY146" fmla="*/ 3357563 h 5295900"/>
              <a:gd name="connsiteX147" fmla="*/ 0 w 19050"/>
              <a:gd name="connsiteY147" fmla="*/ 3348038 h 5295900"/>
              <a:gd name="connsiteX148" fmla="*/ 27051 w 19050"/>
              <a:gd name="connsiteY148" fmla="*/ 3348038 h 5295900"/>
              <a:gd name="connsiteX149" fmla="*/ 27051 w 19050"/>
              <a:gd name="connsiteY149" fmla="*/ 3357563 h 5295900"/>
              <a:gd name="connsiteX150" fmla="*/ 27051 w 19050"/>
              <a:gd name="connsiteY150" fmla="*/ 3303556 h 5295900"/>
              <a:gd name="connsiteX151" fmla="*/ 0 w 19050"/>
              <a:gd name="connsiteY151" fmla="*/ 3303556 h 5295900"/>
              <a:gd name="connsiteX152" fmla="*/ 0 w 19050"/>
              <a:gd name="connsiteY152" fmla="*/ 3294031 h 5295900"/>
              <a:gd name="connsiteX153" fmla="*/ 27051 w 19050"/>
              <a:gd name="connsiteY153" fmla="*/ 3294031 h 5295900"/>
              <a:gd name="connsiteX154" fmla="*/ 27051 w 19050"/>
              <a:gd name="connsiteY154" fmla="*/ 3303556 h 5295900"/>
              <a:gd name="connsiteX155" fmla="*/ 27051 w 19050"/>
              <a:gd name="connsiteY155" fmla="*/ 3249549 h 5295900"/>
              <a:gd name="connsiteX156" fmla="*/ 0 w 19050"/>
              <a:gd name="connsiteY156" fmla="*/ 3249549 h 5295900"/>
              <a:gd name="connsiteX157" fmla="*/ 0 w 19050"/>
              <a:gd name="connsiteY157" fmla="*/ 3240024 h 5295900"/>
              <a:gd name="connsiteX158" fmla="*/ 27051 w 19050"/>
              <a:gd name="connsiteY158" fmla="*/ 3240024 h 5295900"/>
              <a:gd name="connsiteX159" fmla="*/ 27051 w 19050"/>
              <a:gd name="connsiteY159" fmla="*/ 3249549 h 5295900"/>
              <a:gd name="connsiteX160" fmla="*/ 27051 w 19050"/>
              <a:gd name="connsiteY160" fmla="*/ 3141536 h 5295900"/>
              <a:gd name="connsiteX161" fmla="*/ 0 w 19050"/>
              <a:gd name="connsiteY161" fmla="*/ 3141536 h 5295900"/>
              <a:gd name="connsiteX162" fmla="*/ 0 w 19050"/>
              <a:gd name="connsiteY162" fmla="*/ 3132011 h 5295900"/>
              <a:gd name="connsiteX163" fmla="*/ 27051 w 19050"/>
              <a:gd name="connsiteY163" fmla="*/ 3132011 h 5295900"/>
              <a:gd name="connsiteX164" fmla="*/ 27051 w 19050"/>
              <a:gd name="connsiteY164" fmla="*/ 3141536 h 5295900"/>
              <a:gd name="connsiteX165" fmla="*/ 27051 w 19050"/>
              <a:gd name="connsiteY165" fmla="*/ 3087529 h 5295900"/>
              <a:gd name="connsiteX166" fmla="*/ 0 w 19050"/>
              <a:gd name="connsiteY166" fmla="*/ 3087529 h 5295900"/>
              <a:gd name="connsiteX167" fmla="*/ 0 w 19050"/>
              <a:gd name="connsiteY167" fmla="*/ 3078004 h 5295900"/>
              <a:gd name="connsiteX168" fmla="*/ 27051 w 19050"/>
              <a:gd name="connsiteY168" fmla="*/ 3078004 h 5295900"/>
              <a:gd name="connsiteX169" fmla="*/ 27051 w 19050"/>
              <a:gd name="connsiteY169" fmla="*/ 3087529 h 5295900"/>
              <a:gd name="connsiteX170" fmla="*/ 27051 w 19050"/>
              <a:gd name="connsiteY170" fmla="*/ 3033522 h 5295900"/>
              <a:gd name="connsiteX171" fmla="*/ 0 w 19050"/>
              <a:gd name="connsiteY171" fmla="*/ 3033522 h 5295900"/>
              <a:gd name="connsiteX172" fmla="*/ 0 w 19050"/>
              <a:gd name="connsiteY172" fmla="*/ 3023997 h 5295900"/>
              <a:gd name="connsiteX173" fmla="*/ 27051 w 19050"/>
              <a:gd name="connsiteY173" fmla="*/ 3023997 h 5295900"/>
              <a:gd name="connsiteX174" fmla="*/ 27051 w 19050"/>
              <a:gd name="connsiteY174" fmla="*/ 3033522 h 5295900"/>
              <a:gd name="connsiteX175" fmla="*/ 27051 w 19050"/>
              <a:gd name="connsiteY175" fmla="*/ 2979515 h 5295900"/>
              <a:gd name="connsiteX176" fmla="*/ 0 w 19050"/>
              <a:gd name="connsiteY176" fmla="*/ 2979515 h 5295900"/>
              <a:gd name="connsiteX177" fmla="*/ 0 w 19050"/>
              <a:gd name="connsiteY177" fmla="*/ 2969990 h 5295900"/>
              <a:gd name="connsiteX178" fmla="*/ 27051 w 19050"/>
              <a:gd name="connsiteY178" fmla="*/ 2969990 h 5295900"/>
              <a:gd name="connsiteX179" fmla="*/ 27051 w 19050"/>
              <a:gd name="connsiteY179" fmla="*/ 2979515 h 5295900"/>
              <a:gd name="connsiteX180" fmla="*/ 27051 w 19050"/>
              <a:gd name="connsiteY180" fmla="*/ 2871502 h 5295900"/>
              <a:gd name="connsiteX181" fmla="*/ 0 w 19050"/>
              <a:gd name="connsiteY181" fmla="*/ 2871502 h 5295900"/>
              <a:gd name="connsiteX182" fmla="*/ 0 w 19050"/>
              <a:gd name="connsiteY182" fmla="*/ 2861977 h 5295900"/>
              <a:gd name="connsiteX183" fmla="*/ 27051 w 19050"/>
              <a:gd name="connsiteY183" fmla="*/ 2861977 h 5295900"/>
              <a:gd name="connsiteX184" fmla="*/ 27051 w 19050"/>
              <a:gd name="connsiteY184" fmla="*/ 2871502 h 5295900"/>
              <a:gd name="connsiteX185" fmla="*/ 27051 w 19050"/>
              <a:gd name="connsiteY185" fmla="*/ 2817495 h 5295900"/>
              <a:gd name="connsiteX186" fmla="*/ 0 w 19050"/>
              <a:gd name="connsiteY186" fmla="*/ 2817495 h 5295900"/>
              <a:gd name="connsiteX187" fmla="*/ 0 w 19050"/>
              <a:gd name="connsiteY187" fmla="*/ 2807970 h 5295900"/>
              <a:gd name="connsiteX188" fmla="*/ 27051 w 19050"/>
              <a:gd name="connsiteY188" fmla="*/ 2807970 h 5295900"/>
              <a:gd name="connsiteX189" fmla="*/ 27051 w 19050"/>
              <a:gd name="connsiteY189" fmla="*/ 2817495 h 5295900"/>
              <a:gd name="connsiteX190" fmla="*/ 27051 w 19050"/>
              <a:gd name="connsiteY190" fmla="*/ 2763488 h 5295900"/>
              <a:gd name="connsiteX191" fmla="*/ 0 w 19050"/>
              <a:gd name="connsiteY191" fmla="*/ 2763488 h 5295900"/>
              <a:gd name="connsiteX192" fmla="*/ 0 w 19050"/>
              <a:gd name="connsiteY192" fmla="*/ 2753963 h 5295900"/>
              <a:gd name="connsiteX193" fmla="*/ 27051 w 19050"/>
              <a:gd name="connsiteY193" fmla="*/ 2753963 h 5295900"/>
              <a:gd name="connsiteX194" fmla="*/ 27051 w 19050"/>
              <a:gd name="connsiteY194" fmla="*/ 2763488 h 5295900"/>
              <a:gd name="connsiteX195" fmla="*/ 27051 w 19050"/>
              <a:gd name="connsiteY195" fmla="*/ 2709482 h 5295900"/>
              <a:gd name="connsiteX196" fmla="*/ 0 w 19050"/>
              <a:gd name="connsiteY196" fmla="*/ 2709482 h 5295900"/>
              <a:gd name="connsiteX197" fmla="*/ 0 w 19050"/>
              <a:gd name="connsiteY197" fmla="*/ 2699957 h 5295900"/>
              <a:gd name="connsiteX198" fmla="*/ 27051 w 19050"/>
              <a:gd name="connsiteY198" fmla="*/ 2699957 h 5295900"/>
              <a:gd name="connsiteX199" fmla="*/ 27051 w 19050"/>
              <a:gd name="connsiteY199" fmla="*/ 2709482 h 5295900"/>
              <a:gd name="connsiteX200" fmla="*/ 27051 w 19050"/>
              <a:gd name="connsiteY200" fmla="*/ 2601563 h 5295900"/>
              <a:gd name="connsiteX201" fmla="*/ 0 w 19050"/>
              <a:gd name="connsiteY201" fmla="*/ 2601563 h 5295900"/>
              <a:gd name="connsiteX202" fmla="*/ 0 w 19050"/>
              <a:gd name="connsiteY202" fmla="*/ 2592038 h 5295900"/>
              <a:gd name="connsiteX203" fmla="*/ 27051 w 19050"/>
              <a:gd name="connsiteY203" fmla="*/ 2592038 h 5295900"/>
              <a:gd name="connsiteX204" fmla="*/ 27051 w 19050"/>
              <a:gd name="connsiteY204" fmla="*/ 2601563 h 5295900"/>
              <a:gd name="connsiteX205" fmla="*/ 27051 w 19050"/>
              <a:gd name="connsiteY205" fmla="*/ 2547557 h 5295900"/>
              <a:gd name="connsiteX206" fmla="*/ 0 w 19050"/>
              <a:gd name="connsiteY206" fmla="*/ 2547557 h 5295900"/>
              <a:gd name="connsiteX207" fmla="*/ 0 w 19050"/>
              <a:gd name="connsiteY207" fmla="*/ 2538032 h 5295900"/>
              <a:gd name="connsiteX208" fmla="*/ 27051 w 19050"/>
              <a:gd name="connsiteY208" fmla="*/ 2538032 h 5295900"/>
              <a:gd name="connsiteX209" fmla="*/ 27051 w 19050"/>
              <a:gd name="connsiteY209" fmla="*/ 2547557 h 5295900"/>
              <a:gd name="connsiteX210" fmla="*/ 27051 w 19050"/>
              <a:gd name="connsiteY210" fmla="*/ 2493550 h 5295900"/>
              <a:gd name="connsiteX211" fmla="*/ 0 w 19050"/>
              <a:gd name="connsiteY211" fmla="*/ 2493550 h 5295900"/>
              <a:gd name="connsiteX212" fmla="*/ 0 w 19050"/>
              <a:gd name="connsiteY212" fmla="*/ 2484025 h 5295900"/>
              <a:gd name="connsiteX213" fmla="*/ 27051 w 19050"/>
              <a:gd name="connsiteY213" fmla="*/ 2484025 h 5295900"/>
              <a:gd name="connsiteX214" fmla="*/ 27051 w 19050"/>
              <a:gd name="connsiteY214" fmla="*/ 2493550 h 5295900"/>
              <a:gd name="connsiteX215" fmla="*/ 27051 w 19050"/>
              <a:gd name="connsiteY215" fmla="*/ 2439543 h 5295900"/>
              <a:gd name="connsiteX216" fmla="*/ 0 w 19050"/>
              <a:gd name="connsiteY216" fmla="*/ 2439543 h 5295900"/>
              <a:gd name="connsiteX217" fmla="*/ 0 w 19050"/>
              <a:gd name="connsiteY217" fmla="*/ 2430018 h 5295900"/>
              <a:gd name="connsiteX218" fmla="*/ 27051 w 19050"/>
              <a:gd name="connsiteY218" fmla="*/ 2430018 h 5295900"/>
              <a:gd name="connsiteX219" fmla="*/ 27051 w 19050"/>
              <a:gd name="connsiteY219" fmla="*/ 2439543 h 5295900"/>
              <a:gd name="connsiteX220" fmla="*/ 27051 w 19050"/>
              <a:gd name="connsiteY220" fmla="*/ 2331530 h 5295900"/>
              <a:gd name="connsiteX221" fmla="*/ 0 w 19050"/>
              <a:gd name="connsiteY221" fmla="*/ 2331530 h 5295900"/>
              <a:gd name="connsiteX222" fmla="*/ 0 w 19050"/>
              <a:gd name="connsiteY222" fmla="*/ 2322005 h 5295900"/>
              <a:gd name="connsiteX223" fmla="*/ 27051 w 19050"/>
              <a:gd name="connsiteY223" fmla="*/ 2322005 h 5295900"/>
              <a:gd name="connsiteX224" fmla="*/ 27051 w 19050"/>
              <a:gd name="connsiteY224" fmla="*/ 2331530 h 5295900"/>
              <a:gd name="connsiteX225" fmla="*/ 27051 w 19050"/>
              <a:gd name="connsiteY225" fmla="*/ 2277523 h 5295900"/>
              <a:gd name="connsiteX226" fmla="*/ 0 w 19050"/>
              <a:gd name="connsiteY226" fmla="*/ 2277523 h 5295900"/>
              <a:gd name="connsiteX227" fmla="*/ 0 w 19050"/>
              <a:gd name="connsiteY227" fmla="*/ 2267998 h 5295900"/>
              <a:gd name="connsiteX228" fmla="*/ 27051 w 19050"/>
              <a:gd name="connsiteY228" fmla="*/ 2267998 h 5295900"/>
              <a:gd name="connsiteX229" fmla="*/ 27051 w 19050"/>
              <a:gd name="connsiteY229" fmla="*/ 2277523 h 5295900"/>
              <a:gd name="connsiteX230" fmla="*/ 27051 w 19050"/>
              <a:gd name="connsiteY230" fmla="*/ 2223516 h 5295900"/>
              <a:gd name="connsiteX231" fmla="*/ 0 w 19050"/>
              <a:gd name="connsiteY231" fmla="*/ 2223516 h 5295900"/>
              <a:gd name="connsiteX232" fmla="*/ 0 w 19050"/>
              <a:gd name="connsiteY232" fmla="*/ 2213991 h 5295900"/>
              <a:gd name="connsiteX233" fmla="*/ 27051 w 19050"/>
              <a:gd name="connsiteY233" fmla="*/ 2213991 h 5295900"/>
              <a:gd name="connsiteX234" fmla="*/ 27051 w 19050"/>
              <a:gd name="connsiteY234" fmla="*/ 2223516 h 5295900"/>
              <a:gd name="connsiteX235" fmla="*/ 27051 w 19050"/>
              <a:gd name="connsiteY235" fmla="*/ 2169509 h 5295900"/>
              <a:gd name="connsiteX236" fmla="*/ 0 w 19050"/>
              <a:gd name="connsiteY236" fmla="*/ 2169509 h 5295900"/>
              <a:gd name="connsiteX237" fmla="*/ 0 w 19050"/>
              <a:gd name="connsiteY237" fmla="*/ 2159984 h 5295900"/>
              <a:gd name="connsiteX238" fmla="*/ 27051 w 19050"/>
              <a:gd name="connsiteY238" fmla="*/ 2159984 h 5295900"/>
              <a:gd name="connsiteX239" fmla="*/ 27051 w 19050"/>
              <a:gd name="connsiteY239" fmla="*/ 2169509 h 5295900"/>
              <a:gd name="connsiteX240" fmla="*/ 27051 w 19050"/>
              <a:gd name="connsiteY240" fmla="*/ 2061496 h 5295900"/>
              <a:gd name="connsiteX241" fmla="*/ 0 w 19050"/>
              <a:gd name="connsiteY241" fmla="*/ 2061496 h 5295900"/>
              <a:gd name="connsiteX242" fmla="*/ 0 w 19050"/>
              <a:gd name="connsiteY242" fmla="*/ 2051971 h 5295900"/>
              <a:gd name="connsiteX243" fmla="*/ 27051 w 19050"/>
              <a:gd name="connsiteY243" fmla="*/ 2051971 h 5295900"/>
              <a:gd name="connsiteX244" fmla="*/ 27051 w 19050"/>
              <a:gd name="connsiteY244" fmla="*/ 2061496 h 5295900"/>
              <a:gd name="connsiteX245" fmla="*/ 27051 w 19050"/>
              <a:gd name="connsiteY245" fmla="*/ 2007489 h 5295900"/>
              <a:gd name="connsiteX246" fmla="*/ 0 w 19050"/>
              <a:gd name="connsiteY246" fmla="*/ 2007489 h 5295900"/>
              <a:gd name="connsiteX247" fmla="*/ 0 w 19050"/>
              <a:gd name="connsiteY247" fmla="*/ 1997964 h 5295900"/>
              <a:gd name="connsiteX248" fmla="*/ 27051 w 19050"/>
              <a:gd name="connsiteY248" fmla="*/ 1997964 h 5295900"/>
              <a:gd name="connsiteX249" fmla="*/ 27051 w 19050"/>
              <a:gd name="connsiteY249" fmla="*/ 2007489 h 5295900"/>
              <a:gd name="connsiteX250" fmla="*/ 27051 w 19050"/>
              <a:gd name="connsiteY250" fmla="*/ 1953482 h 5295900"/>
              <a:gd name="connsiteX251" fmla="*/ 0 w 19050"/>
              <a:gd name="connsiteY251" fmla="*/ 1953482 h 5295900"/>
              <a:gd name="connsiteX252" fmla="*/ 0 w 19050"/>
              <a:gd name="connsiteY252" fmla="*/ 1943957 h 5295900"/>
              <a:gd name="connsiteX253" fmla="*/ 27051 w 19050"/>
              <a:gd name="connsiteY253" fmla="*/ 1943957 h 5295900"/>
              <a:gd name="connsiteX254" fmla="*/ 27051 w 19050"/>
              <a:gd name="connsiteY254" fmla="*/ 1953482 h 5295900"/>
              <a:gd name="connsiteX255" fmla="*/ 27051 w 19050"/>
              <a:gd name="connsiteY255" fmla="*/ 1899476 h 5295900"/>
              <a:gd name="connsiteX256" fmla="*/ 0 w 19050"/>
              <a:gd name="connsiteY256" fmla="*/ 1899476 h 5295900"/>
              <a:gd name="connsiteX257" fmla="*/ 0 w 19050"/>
              <a:gd name="connsiteY257" fmla="*/ 1889951 h 5295900"/>
              <a:gd name="connsiteX258" fmla="*/ 27051 w 19050"/>
              <a:gd name="connsiteY258" fmla="*/ 1889951 h 5295900"/>
              <a:gd name="connsiteX259" fmla="*/ 27051 w 19050"/>
              <a:gd name="connsiteY259" fmla="*/ 1899476 h 5295900"/>
              <a:gd name="connsiteX260" fmla="*/ 27051 w 19050"/>
              <a:gd name="connsiteY260" fmla="*/ 1791557 h 5295900"/>
              <a:gd name="connsiteX261" fmla="*/ 0 w 19050"/>
              <a:gd name="connsiteY261" fmla="*/ 1791557 h 5295900"/>
              <a:gd name="connsiteX262" fmla="*/ 0 w 19050"/>
              <a:gd name="connsiteY262" fmla="*/ 1782032 h 5295900"/>
              <a:gd name="connsiteX263" fmla="*/ 27051 w 19050"/>
              <a:gd name="connsiteY263" fmla="*/ 1782032 h 5295900"/>
              <a:gd name="connsiteX264" fmla="*/ 27051 w 19050"/>
              <a:gd name="connsiteY264" fmla="*/ 1791557 h 5295900"/>
              <a:gd name="connsiteX265" fmla="*/ 27051 w 19050"/>
              <a:gd name="connsiteY265" fmla="*/ 1737551 h 5295900"/>
              <a:gd name="connsiteX266" fmla="*/ 0 w 19050"/>
              <a:gd name="connsiteY266" fmla="*/ 1737551 h 5295900"/>
              <a:gd name="connsiteX267" fmla="*/ 0 w 19050"/>
              <a:gd name="connsiteY267" fmla="*/ 1728026 h 5295900"/>
              <a:gd name="connsiteX268" fmla="*/ 27051 w 19050"/>
              <a:gd name="connsiteY268" fmla="*/ 1728026 h 5295900"/>
              <a:gd name="connsiteX269" fmla="*/ 27051 w 19050"/>
              <a:gd name="connsiteY269" fmla="*/ 1737551 h 5295900"/>
              <a:gd name="connsiteX270" fmla="*/ 27051 w 19050"/>
              <a:gd name="connsiteY270" fmla="*/ 1683544 h 5295900"/>
              <a:gd name="connsiteX271" fmla="*/ 0 w 19050"/>
              <a:gd name="connsiteY271" fmla="*/ 1683544 h 5295900"/>
              <a:gd name="connsiteX272" fmla="*/ 0 w 19050"/>
              <a:gd name="connsiteY272" fmla="*/ 1674019 h 5295900"/>
              <a:gd name="connsiteX273" fmla="*/ 27051 w 19050"/>
              <a:gd name="connsiteY273" fmla="*/ 1674019 h 5295900"/>
              <a:gd name="connsiteX274" fmla="*/ 27051 w 19050"/>
              <a:gd name="connsiteY274" fmla="*/ 1683544 h 5295900"/>
              <a:gd name="connsiteX275" fmla="*/ 27051 w 19050"/>
              <a:gd name="connsiteY275" fmla="*/ 1629537 h 5295900"/>
              <a:gd name="connsiteX276" fmla="*/ 0 w 19050"/>
              <a:gd name="connsiteY276" fmla="*/ 1629537 h 5295900"/>
              <a:gd name="connsiteX277" fmla="*/ 0 w 19050"/>
              <a:gd name="connsiteY277" fmla="*/ 1620012 h 5295900"/>
              <a:gd name="connsiteX278" fmla="*/ 27051 w 19050"/>
              <a:gd name="connsiteY278" fmla="*/ 1620012 h 5295900"/>
              <a:gd name="connsiteX279" fmla="*/ 27051 w 19050"/>
              <a:gd name="connsiteY279" fmla="*/ 1629537 h 5295900"/>
              <a:gd name="connsiteX280" fmla="*/ 27051 w 19050"/>
              <a:gd name="connsiteY280" fmla="*/ 1521524 h 5295900"/>
              <a:gd name="connsiteX281" fmla="*/ 0 w 19050"/>
              <a:gd name="connsiteY281" fmla="*/ 1521524 h 5295900"/>
              <a:gd name="connsiteX282" fmla="*/ 0 w 19050"/>
              <a:gd name="connsiteY282" fmla="*/ 1511999 h 5295900"/>
              <a:gd name="connsiteX283" fmla="*/ 27051 w 19050"/>
              <a:gd name="connsiteY283" fmla="*/ 1511999 h 5295900"/>
              <a:gd name="connsiteX284" fmla="*/ 27051 w 19050"/>
              <a:gd name="connsiteY284" fmla="*/ 1521524 h 5295900"/>
              <a:gd name="connsiteX285" fmla="*/ 27051 w 19050"/>
              <a:gd name="connsiteY285" fmla="*/ 1467517 h 5295900"/>
              <a:gd name="connsiteX286" fmla="*/ 0 w 19050"/>
              <a:gd name="connsiteY286" fmla="*/ 1467517 h 5295900"/>
              <a:gd name="connsiteX287" fmla="*/ 0 w 19050"/>
              <a:gd name="connsiteY287" fmla="*/ 1457992 h 5295900"/>
              <a:gd name="connsiteX288" fmla="*/ 27051 w 19050"/>
              <a:gd name="connsiteY288" fmla="*/ 1457992 h 5295900"/>
              <a:gd name="connsiteX289" fmla="*/ 27051 w 19050"/>
              <a:gd name="connsiteY289" fmla="*/ 1467517 h 5295900"/>
              <a:gd name="connsiteX290" fmla="*/ 27051 w 19050"/>
              <a:gd name="connsiteY290" fmla="*/ 1413510 h 5295900"/>
              <a:gd name="connsiteX291" fmla="*/ 0 w 19050"/>
              <a:gd name="connsiteY291" fmla="*/ 1413510 h 5295900"/>
              <a:gd name="connsiteX292" fmla="*/ 0 w 19050"/>
              <a:gd name="connsiteY292" fmla="*/ 1403985 h 5295900"/>
              <a:gd name="connsiteX293" fmla="*/ 27051 w 19050"/>
              <a:gd name="connsiteY293" fmla="*/ 1403985 h 5295900"/>
              <a:gd name="connsiteX294" fmla="*/ 27051 w 19050"/>
              <a:gd name="connsiteY294" fmla="*/ 1413510 h 5295900"/>
              <a:gd name="connsiteX295" fmla="*/ 27051 w 19050"/>
              <a:gd name="connsiteY295" fmla="*/ 1359503 h 5295900"/>
              <a:gd name="connsiteX296" fmla="*/ 0 w 19050"/>
              <a:gd name="connsiteY296" fmla="*/ 1359503 h 5295900"/>
              <a:gd name="connsiteX297" fmla="*/ 0 w 19050"/>
              <a:gd name="connsiteY297" fmla="*/ 1349978 h 5295900"/>
              <a:gd name="connsiteX298" fmla="*/ 27051 w 19050"/>
              <a:gd name="connsiteY298" fmla="*/ 1349978 h 5295900"/>
              <a:gd name="connsiteX299" fmla="*/ 27051 w 19050"/>
              <a:gd name="connsiteY299" fmla="*/ 1359503 h 5295900"/>
              <a:gd name="connsiteX300" fmla="*/ 27051 w 19050"/>
              <a:gd name="connsiteY300" fmla="*/ 1251490 h 5295900"/>
              <a:gd name="connsiteX301" fmla="*/ 0 w 19050"/>
              <a:gd name="connsiteY301" fmla="*/ 1251490 h 5295900"/>
              <a:gd name="connsiteX302" fmla="*/ 0 w 19050"/>
              <a:gd name="connsiteY302" fmla="*/ 1241965 h 5295900"/>
              <a:gd name="connsiteX303" fmla="*/ 27051 w 19050"/>
              <a:gd name="connsiteY303" fmla="*/ 1241965 h 5295900"/>
              <a:gd name="connsiteX304" fmla="*/ 27051 w 19050"/>
              <a:gd name="connsiteY304" fmla="*/ 1251490 h 5295900"/>
              <a:gd name="connsiteX305" fmla="*/ 27051 w 19050"/>
              <a:gd name="connsiteY305" fmla="*/ 1197483 h 5295900"/>
              <a:gd name="connsiteX306" fmla="*/ 0 w 19050"/>
              <a:gd name="connsiteY306" fmla="*/ 1197483 h 5295900"/>
              <a:gd name="connsiteX307" fmla="*/ 0 w 19050"/>
              <a:gd name="connsiteY307" fmla="*/ 1187958 h 5295900"/>
              <a:gd name="connsiteX308" fmla="*/ 27051 w 19050"/>
              <a:gd name="connsiteY308" fmla="*/ 1187958 h 5295900"/>
              <a:gd name="connsiteX309" fmla="*/ 27051 w 19050"/>
              <a:gd name="connsiteY309" fmla="*/ 1197483 h 5295900"/>
              <a:gd name="connsiteX310" fmla="*/ 27051 w 19050"/>
              <a:gd name="connsiteY310" fmla="*/ 1143572 h 5295900"/>
              <a:gd name="connsiteX311" fmla="*/ 0 w 19050"/>
              <a:gd name="connsiteY311" fmla="*/ 1143572 h 5295900"/>
              <a:gd name="connsiteX312" fmla="*/ 0 w 19050"/>
              <a:gd name="connsiteY312" fmla="*/ 1134047 h 5295900"/>
              <a:gd name="connsiteX313" fmla="*/ 27051 w 19050"/>
              <a:gd name="connsiteY313" fmla="*/ 1134047 h 5295900"/>
              <a:gd name="connsiteX314" fmla="*/ 27051 w 19050"/>
              <a:gd name="connsiteY314" fmla="*/ 1143572 h 5295900"/>
              <a:gd name="connsiteX315" fmla="*/ 27051 w 19050"/>
              <a:gd name="connsiteY315" fmla="*/ 1089565 h 5295900"/>
              <a:gd name="connsiteX316" fmla="*/ 0 w 19050"/>
              <a:gd name="connsiteY316" fmla="*/ 1089565 h 5295900"/>
              <a:gd name="connsiteX317" fmla="*/ 0 w 19050"/>
              <a:gd name="connsiteY317" fmla="*/ 1080040 h 5295900"/>
              <a:gd name="connsiteX318" fmla="*/ 27051 w 19050"/>
              <a:gd name="connsiteY318" fmla="*/ 1080040 h 5295900"/>
              <a:gd name="connsiteX319" fmla="*/ 27051 w 19050"/>
              <a:gd name="connsiteY319" fmla="*/ 1089565 h 5295900"/>
              <a:gd name="connsiteX320" fmla="*/ 27051 w 19050"/>
              <a:gd name="connsiteY320" fmla="*/ 981551 h 5295900"/>
              <a:gd name="connsiteX321" fmla="*/ 0 w 19050"/>
              <a:gd name="connsiteY321" fmla="*/ 981551 h 5295900"/>
              <a:gd name="connsiteX322" fmla="*/ 0 w 19050"/>
              <a:gd name="connsiteY322" fmla="*/ 972026 h 5295900"/>
              <a:gd name="connsiteX323" fmla="*/ 27051 w 19050"/>
              <a:gd name="connsiteY323" fmla="*/ 972026 h 5295900"/>
              <a:gd name="connsiteX324" fmla="*/ 27051 w 19050"/>
              <a:gd name="connsiteY324" fmla="*/ 981551 h 5295900"/>
              <a:gd name="connsiteX325" fmla="*/ 27051 w 19050"/>
              <a:gd name="connsiteY325" fmla="*/ 927545 h 5295900"/>
              <a:gd name="connsiteX326" fmla="*/ 0 w 19050"/>
              <a:gd name="connsiteY326" fmla="*/ 927545 h 5295900"/>
              <a:gd name="connsiteX327" fmla="*/ 0 w 19050"/>
              <a:gd name="connsiteY327" fmla="*/ 918020 h 5295900"/>
              <a:gd name="connsiteX328" fmla="*/ 27051 w 19050"/>
              <a:gd name="connsiteY328" fmla="*/ 918020 h 5295900"/>
              <a:gd name="connsiteX329" fmla="*/ 27051 w 19050"/>
              <a:gd name="connsiteY329" fmla="*/ 927545 h 5295900"/>
              <a:gd name="connsiteX330" fmla="*/ 27051 w 19050"/>
              <a:gd name="connsiteY330" fmla="*/ 873538 h 5295900"/>
              <a:gd name="connsiteX331" fmla="*/ 0 w 19050"/>
              <a:gd name="connsiteY331" fmla="*/ 873538 h 5295900"/>
              <a:gd name="connsiteX332" fmla="*/ 0 w 19050"/>
              <a:gd name="connsiteY332" fmla="*/ 864013 h 5295900"/>
              <a:gd name="connsiteX333" fmla="*/ 27051 w 19050"/>
              <a:gd name="connsiteY333" fmla="*/ 864013 h 5295900"/>
              <a:gd name="connsiteX334" fmla="*/ 27051 w 19050"/>
              <a:gd name="connsiteY334" fmla="*/ 873538 h 5295900"/>
              <a:gd name="connsiteX335" fmla="*/ 27051 w 19050"/>
              <a:gd name="connsiteY335" fmla="*/ 819531 h 5295900"/>
              <a:gd name="connsiteX336" fmla="*/ 0 w 19050"/>
              <a:gd name="connsiteY336" fmla="*/ 819531 h 5295900"/>
              <a:gd name="connsiteX337" fmla="*/ 0 w 19050"/>
              <a:gd name="connsiteY337" fmla="*/ 810006 h 5295900"/>
              <a:gd name="connsiteX338" fmla="*/ 27051 w 19050"/>
              <a:gd name="connsiteY338" fmla="*/ 810006 h 5295900"/>
              <a:gd name="connsiteX339" fmla="*/ 27051 w 19050"/>
              <a:gd name="connsiteY339" fmla="*/ 819531 h 5295900"/>
              <a:gd name="connsiteX340" fmla="*/ 27051 w 19050"/>
              <a:gd name="connsiteY340" fmla="*/ 711518 h 5295900"/>
              <a:gd name="connsiteX341" fmla="*/ 0 w 19050"/>
              <a:gd name="connsiteY341" fmla="*/ 711518 h 5295900"/>
              <a:gd name="connsiteX342" fmla="*/ 0 w 19050"/>
              <a:gd name="connsiteY342" fmla="*/ 701993 h 5295900"/>
              <a:gd name="connsiteX343" fmla="*/ 27051 w 19050"/>
              <a:gd name="connsiteY343" fmla="*/ 701993 h 5295900"/>
              <a:gd name="connsiteX344" fmla="*/ 27051 w 19050"/>
              <a:gd name="connsiteY344" fmla="*/ 711518 h 5295900"/>
              <a:gd name="connsiteX345" fmla="*/ 27051 w 19050"/>
              <a:gd name="connsiteY345" fmla="*/ 657511 h 5295900"/>
              <a:gd name="connsiteX346" fmla="*/ 0 w 19050"/>
              <a:gd name="connsiteY346" fmla="*/ 657511 h 5295900"/>
              <a:gd name="connsiteX347" fmla="*/ 0 w 19050"/>
              <a:gd name="connsiteY347" fmla="*/ 647986 h 5295900"/>
              <a:gd name="connsiteX348" fmla="*/ 27051 w 19050"/>
              <a:gd name="connsiteY348" fmla="*/ 647986 h 5295900"/>
              <a:gd name="connsiteX349" fmla="*/ 27051 w 19050"/>
              <a:gd name="connsiteY349" fmla="*/ 657511 h 5295900"/>
              <a:gd name="connsiteX350" fmla="*/ 27051 w 19050"/>
              <a:gd name="connsiteY350" fmla="*/ 603504 h 5295900"/>
              <a:gd name="connsiteX351" fmla="*/ 0 w 19050"/>
              <a:gd name="connsiteY351" fmla="*/ 603504 h 5295900"/>
              <a:gd name="connsiteX352" fmla="*/ 0 w 19050"/>
              <a:gd name="connsiteY352" fmla="*/ 593979 h 5295900"/>
              <a:gd name="connsiteX353" fmla="*/ 27051 w 19050"/>
              <a:gd name="connsiteY353" fmla="*/ 593979 h 5295900"/>
              <a:gd name="connsiteX354" fmla="*/ 27051 w 19050"/>
              <a:gd name="connsiteY354" fmla="*/ 603504 h 5295900"/>
              <a:gd name="connsiteX355" fmla="*/ 27051 w 19050"/>
              <a:gd name="connsiteY355" fmla="*/ 549497 h 5295900"/>
              <a:gd name="connsiteX356" fmla="*/ 0 w 19050"/>
              <a:gd name="connsiteY356" fmla="*/ 549497 h 5295900"/>
              <a:gd name="connsiteX357" fmla="*/ 0 w 19050"/>
              <a:gd name="connsiteY357" fmla="*/ 539972 h 5295900"/>
              <a:gd name="connsiteX358" fmla="*/ 27051 w 19050"/>
              <a:gd name="connsiteY358" fmla="*/ 539972 h 5295900"/>
              <a:gd name="connsiteX359" fmla="*/ 27051 w 19050"/>
              <a:gd name="connsiteY359" fmla="*/ 549497 h 5295900"/>
              <a:gd name="connsiteX360" fmla="*/ 27051 w 19050"/>
              <a:gd name="connsiteY360" fmla="*/ 441484 h 5295900"/>
              <a:gd name="connsiteX361" fmla="*/ 0 w 19050"/>
              <a:gd name="connsiteY361" fmla="*/ 441484 h 5295900"/>
              <a:gd name="connsiteX362" fmla="*/ 0 w 19050"/>
              <a:gd name="connsiteY362" fmla="*/ 431959 h 5295900"/>
              <a:gd name="connsiteX363" fmla="*/ 27051 w 19050"/>
              <a:gd name="connsiteY363" fmla="*/ 431959 h 5295900"/>
              <a:gd name="connsiteX364" fmla="*/ 27051 w 19050"/>
              <a:gd name="connsiteY364" fmla="*/ 441484 h 5295900"/>
              <a:gd name="connsiteX365" fmla="*/ 27051 w 19050"/>
              <a:gd name="connsiteY365" fmla="*/ 387572 h 5295900"/>
              <a:gd name="connsiteX366" fmla="*/ 0 w 19050"/>
              <a:gd name="connsiteY366" fmla="*/ 387572 h 5295900"/>
              <a:gd name="connsiteX367" fmla="*/ 0 w 19050"/>
              <a:gd name="connsiteY367" fmla="*/ 378047 h 5295900"/>
              <a:gd name="connsiteX368" fmla="*/ 27051 w 19050"/>
              <a:gd name="connsiteY368" fmla="*/ 378047 h 5295900"/>
              <a:gd name="connsiteX369" fmla="*/ 27051 w 19050"/>
              <a:gd name="connsiteY369" fmla="*/ 387572 h 5295900"/>
              <a:gd name="connsiteX370" fmla="*/ 27051 w 19050"/>
              <a:gd name="connsiteY370" fmla="*/ 333566 h 5295900"/>
              <a:gd name="connsiteX371" fmla="*/ 0 w 19050"/>
              <a:gd name="connsiteY371" fmla="*/ 333566 h 5295900"/>
              <a:gd name="connsiteX372" fmla="*/ 0 w 19050"/>
              <a:gd name="connsiteY372" fmla="*/ 324041 h 5295900"/>
              <a:gd name="connsiteX373" fmla="*/ 27051 w 19050"/>
              <a:gd name="connsiteY373" fmla="*/ 324041 h 5295900"/>
              <a:gd name="connsiteX374" fmla="*/ 27051 w 19050"/>
              <a:gd name="connsiteY374" fmla="*/ 333566 h 5295900"/>
              <a:gd name="connsiteX375" fmla="*/ 27051 w 19050"/>
              <a:gd name="connsiteY375" fmla="*/ 279559 h 5295900"/>
              <a:gd name="connsiteX376" fmla="*/ 0 w 19050"/>
              <a:gd name="connsiteY376" fmla="*/ 279559 h 5295900"/>
              <a:gd name="connsiteX377" fmla="*/ 0 w 19050"/>
              <a:gd name="connsiteY377" fmla="*/ 270034 h 5295900"/>
              <a:gd name="connsiteX378" fmla="*/ 27051 w 19050"/>
              <a:gd name="connsiteY378" fmla="*/ 270034 h 5295900"/>
              <a:gd name="connsiteX379" fmla="*/ 27051 w 19050"/>
              <a:gd name="connsiteY379" fmla="*/ 279559 h 5295900"/>
              <a:gd name="connsiteX380" fmla="*/ 27051 w 19050"/>
              <a:gd name="connsiteY380" fmla="*/ 171545 h 5295900"/>
              <a:gd name="connsiteX381" fmla="*/ 0 w 19050"/>
              <a:gd name="connsiteY381" fmla="*/ 171545 h 5295900"/>
              <a:gd name="connsiteX382" fmla="*/ 0 w 19050"/>
              <a:gd name="connsiteY382" fmla="*/ 162020 h 5295900"/>
              <a:gd name="connsiteX383" fmla="*/ 27051 w 19050"/>
              <a:gd name="connsiteY383" fmla="*/ 162020 h 5295900"/>
              <a:gd name="connsiteX384" fmla="*/ 27051 w 19050"/>
              <a:gd name="connsiteY384" fmla="*/ 171545 h 5295900"/>
              <a:gd name="connsiteX385" fmla="*/ 27051 w 19050"/>
              <a:gd name="connsiteY385" fmla="*/ 117539 h 5295900"/>
              <a:gd name="connsiteX386" fmla="*/ 0 w 19050"/>
              <a:gd name="connsiteY386" fmla="*/ 117539 h 5295900"/>
              <a:gd name="connsiteX387" fmla="*/ 0 w 19050"/>
              <a:gd name="connsiteY387" fmla="*/ 108014 h 5295900"/>
              <a:gd name="connsiteX388" fmla="*/ 27051 w 19050"/>
              <a:gd name="connsiteY388" fmla="*/ 108014 h 5295900"/>
              <a:gd name="connsiteX389" fmla="*/ 27051 w 19050"/>
              <a:gd name="connsiteY389" fmla="*/ 117539 h 5295900"/>
              <a:gd name="connsiteX390" fmla="*/ 27051 w 19050"/>
              <a:gd name="connsiteY390" fmla="*/ 63532 h 5295900"/>
              <a:gd name="connsiteX391" fmla="*/ 0 w 19050"/>
              <a:gd name="connsiteY391" fmla="*/ 63532 h 5295900"/>
              <a:gd name="connsiteX392" fmla="*/ 0 w 19050"/>
              <a:gd name="connsiteY392" fmla="*/ 54007 h 5295900"/>
              <a:gd name="connsiteX393" fmla="*/ 27051 w 19050"/>
              <a:gd name="connsiteY393" fmla="*/ 54007 h 5295900"/>
              <a:gd name="connsiteX394" fmla="*/ 27051 w 19050"/>
              <a:gd name="connsiteY394" fmla="*/ 63532 h 5295900"/>
              <a:gd name="connsiteX395" fmla="*/ 27051 w 19050"/>
              <a:gd name="connsiteY395" fmla="*/ 9525 h 5295900"/>
              <a:gd name="connsiteX396" fmla="*/ 0 w 19050"/>
              <a:gd name="connsiteY396" fmla="*/ 9525 h 5295900"/>
              <a:gd name="connsiteX397" fmla="*/ 0 w 19050"/>
              <a:gd name="connsiteY397" fmla="*/ 0 h 5295900"/>
              <a:gd name="connsiteX398" fmla="*/ 27051 w 19050"/>
              <a:gd name="connsiteY398" fmla="*/ 0 h 5295900"/>
              <a:gd name="connsiteX399" fmla="*/ 27051 w 19050"/>
              <a:gd name="connsiteY399" fmla="*/ 9525 h 52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9050" h="5295900">
                <a:moveTo>
                  <a:pt x="27051" y="5301520"/>
                </a:moveTo>
                <a:lnTo>
                  <a:pt x="0" y="5301520"/>
                </a:lnTo>
                <a:lnTo>
                  <a:pt x="0" y="5291995"/>
                </a:lnTo>
                <a:lnTo>
                  <a:pt x="27051" y="5291995"/>
                </a:lnTo>
                <a:lnTo>
                  <a:pt x="27051" y="5301520"/>
                </a:lnTo>
                <a:close/>
                <a:moveTo>
                  <a:pt x="27051" y="5247514"/>
                </a:moveTo>
                <a:lnTo>
                  <a:pt x="0" y="5247514"/>
                </a:lnTo>
                <a:lnTo>
                  <a:pt x="0" y="5237989"/>
                </a:lnTo>
                <a:lnTo>
                  <a:pt x="27051" y="5237989"/>
                </a:lnTo>
                <a:lnTo>
                  <a:pt x="27051" y="5247514"/>
                </a:lnTo>
                <a:close/>
                <a:moveTo>
                  <a:pt x="27051" y="5193506"/>
                </a:moveTo>
                <a:lnTo>
                  <a:pt x="0" y="5193506"/>
                </a:lnTo>
                <a:lnTo>
                  <a:pt x="0" y="5183981"/>
                </a:lnTo>
                <a:lnTo>
                  <a:pt x="27051" y="5183981"/>
                </a:lnTo>
                <a:lnTo>
                  <a:pt x="27051" y="5193506"/>
                </a:lnTo>
                <a:close/>
                <a:moveTo>
                  <a:pt x="27051" y="5139500"/>
                </a:moveTo>
                <a:lnTo>
                  <a:pt x="0" y="5139500"/>
                </a:lnTo>
                <a:lnTo>
                  <a:pt x="0" y="5129975"/>
                </a:lnTo>
                <a:lnTo>
                  <a:pt x="27051" y="5129975"/>
                </a:lnTo>
                <a:lnTo>
                  <a:pt x="27051" y="5139500"/>
                </a:lnTo>
                <a:close/>
                <a:moveTo>
                  <a:pt x="27051" y="5031486"/>
                </a:moveTo>
                <a:lnTo>
                  <a:pt x="0" y="5031486"/>
                </a:lnTo>
                <a:lnTo>
                  <a:pt x="0" y="5021961"/>
                </a:lnTo>
                <a:lnTo>
                  <a:pt x="27051" y="5021961"/>
                </a:lnTo>
                <a:lnTo>
                  <a:pt x="27051" y="5031486"/>
                </a:lnTo>
                <a:close/>
                <a:moveTo>
                  <a:pt x="27051" y="4977575"/>
                </a:moveTo>
                <a:lnTo>
                  <a:pt x="0" y="4977575"/>
                </a:lnTo>
                <a:lnTo>
                  <a:pt x="0" y="4968050"/>
                </a:lnTo>
                <a:lnTo>
                  <a:pt x="27051" y="4968050"/>
                </a:lnTo>
                <a:lnTo>
                  <a:pt x="27051" y="4977575"/>
                </a:lnTo>
                <a:close/>
                <a:moveTo>
                  <a:pt x="27051" y="4923568"/>
                </a:moveTo>
                <a:lnTo>
                  <a:pt x="0" y="4923568"/>
                </a:lnTo>
                <a:lnTo>
                  <a:pt x="0" y="4914043"/>
                </a:lnTo>
                <a:lnTo>
                  <a:pt x="27051" y="4914043"/>
                </a:lnTo>
                <a:lnTo>
                  <a:pt x="27051" y="4923568"/>
                </a:lnTo>
                <a:close/>
                <a:moveTo>
                  <a:pt x="27051" y="4869561"/>
                </a:moveTo>
                <a:lnTo>
                  <a:pt x="0" y="4869561"/>
                </a:lnTo>
                <a:lnTo>
                  <a:pt x="0" y="4860036"/>
                </a:lnTo>
                <a:lnTo>
                  <a:pt x="27051" y="4860036"/>
                </a:lnTo>
                <a:lnTo>
                  <a:pt x="27051" y="4869561"/>
                </a:lnTo>
                <a:close/>
                <a:moveTo>
                  <a:pt x="27051" y="4761548"/>
                </a:moveTo>
                <a:lnTo>
                  <a:pt x="0" y="4761548"/>
                </a:lnTo>
                <a:lnTo>
                  <a:pt x="0" y="4752023"/>
                </a:lnTo>
                <a:lnTo>
                  <a:pt x="27051" y="4752023"/>
                </a:lnTo>
                <a:lnTo>
                  <a:pt x="27051" y="4761548"/>
                </a:lnTo>
                <a:close/>
                <a:moveTo>
                  <a:pt x="27051" y="4707541"/>
                </a:moveTo>
                <a:lnTo>
                  <a:pt x="0" y="4707541"/>
                </a:lnTo>
                <a:lnTo>
                  <a:pt x="0" y="4698016"/>
                </a:lnTo>
                <a:lnTo>
                  <a:pt x="27051" y="4698016"/>
                </a:lnTo>
                <a:lnTo>
                  <a:pt x="27051" y="4707541"/>
                </a:lnTo>
                <a:close/>
                <a:moveTo>
                  <a:pt x="27051" y="4653534"/>
                </a:moveTo>
                <a:lnTo>
                  <a:pt x="0" y="4653534"/>
                </a:lnTo>
                <a:lnTo>
                  <a:pt x="0" y="4644009"/>
                </a:lnTo>
                <a:lnTo>
                  <a:pt x="27051" y="4644009"/>
                </a:lnTo>
                <a:lnTo>
                  <a:pt x="27051" y="4653534"/>
                </a:lnTo>
                <a:close/>
                <a:moveTo>
                  <a:pt x="27051" y="4599527"/>
                </a:moveTo>
                <a:lnTo>
                  <a:pt x="0" y="4599527"/>
                </a:lnTo>
                <a:lnTo>
                  <a:pt x="0" y="4590002"/>
                </a:lnTo>
                <a:lnTo>
                  <a:pt x="27051" y="4590002"/>
                </a:lnTo>
                <a:lnTo>
                  <a:pt x="27051" y="4599527"/>
                </a:lnTo>
                <a:close/>
                <a:moveTo>
                  <a:pt x="27051" y="4491514"/>
                </a:moveTo>
                <a:lnTo>
                  <a:pt x="0" y="4491514"/>
                </a:lnTo>
                <a:lnTo>
                  <a:pt x="0" y="4481989"/>
                </a:lnTo>
                <a:lnTo>
                  <a:pt x="27051" y="4481989"/>
                </a:lnTo>
                <a:lnTo>
                  <a:pt x="27051" y="4491514"/>
                </a:lnTo>
                <a:close/>
                <a:moveTo>
                  <a:pt x="27051" y="4437507"/>
                </a:moveTo>
                <a:lnTo>
                  <a:pt x="0" y="4437507"/>
                </a:lnTo>
                <a:lnTo>
                  <a:pt x="0" y="4427982"/>
                </a:lnTo>
                <a:lnTo>
                  <a:pt x="27051" y="4427982"/>
                </a:lnTo>
                <a:lnTo>
                  <a:pt x="27051" y="4437507"/>
                </a:lnTo>
                <a:close/>
                <a:moveTo>
                  <a:pt x="27051" y="4383501"/>
                </a:moveTo>
                <a:lnTo>
                  <a:pt x="0" y="4383501"/>
                </a:lnTo>
                <a:lnTo>
                  <a:pt x="0" y="4373976"/>
                </a:lnTo>
                <a:lnTo>
                  <a:pt x="27051" y="4373976"/>
                </a:lnTo>
                <a:lnTo>
                  <a:pt x="27051" y="4383501"/>
                </a:lnTo>
                <a:close/>
                <a:moveTo>
                  <a:pt x="27051" y="4329494"/>
                </a:moveTo>
                <a:lnTo>
                  <a:pt x="0" y="4329494"/>
                </a:lnTo>
                <a:lnTo>
                  <a:pt x="0" y="4319969"/>
                </a:lnTo>
                <a:lnTo>
                  <a:pt x="27051" y="4319969"/>
                </a:lnTo>
                <a:lnTo>
                  <a:pt x="27051" y="4329494"/>
                </a:lnTo>
                <a:close/>
                <a:moveTo>
                  <a:pt x="27051" y="4221480"/>
                </a:moveTo>
                <a:lnTo>
                  <a:pt x="0" y="4221480"/>
                </a:lnTo>
                <a:lnTo>
                  <a:pt x="0" y="4211955"/>
                </a:lnTo>
                <a:lnTo>
                  <a:pt x="27051" y="4211955"/>
                </a:lnTo>
                <a:lnTo>
                  <a:pt x="27051" y="4221480"/>
                </a:lnTo>
                <a:close/>
                <a:moveTo>
                  <a:pt x="27051" y="4167569"/>
                </a:moveTo>
                <a:lnTo>
                  <a:pt x="0" y="4167569"/>
                </a:lnTo>
                <a:lnTo>
                  <a:pt x="0" y="4158044"/>
                </a:lnTo>
                <a:lnTo>
                  <a:pt x="27051" y="4158044"/>
                </a:lnTo>
                <a:lnTo>
                  <a:pt x="27051" y="4167569"/>
                </a:lnTo>
                <a:close/>
                <a:moveTo>
                  <a:pt x="27051" y="4113562"/>
                </a:moveTo>
                <a:lnTo>
                  <a:pt x="0" y="4113562"/>
                </a:lnTo>
                <a:lnTo>
                  <a:pt x="0" y="4104037"/>
                </a:lnTo>
                <a:lnTo>
                  <a:pt x="27051" y="4104037"/>
                </a:lnTo>
                <a:lnTo>
                  <a:pt x="27051" y="4113562"/>
                </a:lnTo>
                <a:close/>
                <a:moveTo>
                  <a:pt x="27051" y="4059555"/>
                </a:moveTo>
                <a:lnTo>
                  <a:pt x="0" y="4059555"/>
                </a:lnTo>
                <a:lnTo>
                  <a:pt x="0" y="4050030"/>
                </a:lnTo>
                <a:lnTo>
                  <a:pt x="27051" y="4050030"/>
                </a:lnTo>
                <a:lnTo>
                  <a:pt x="27051" y="4059555"/>
                </a:lnTo>
                <a:close/>
                <a:moveTo>
                  <a:pt x="27051" y="3951542"/>
                </a:moveTo>
                <a:lnTo>
                  <a:pt x="0" y="3951542"/>
                </a:lnTo>
                <a:lnTo>
                  <a:pt x="0" y="3942017"/>
                </a:lnTo>
                <a:lnTo>
                  <a:pt x="27051" y="3942017"/>
                </a:lnTo>
                <a:lnTo>
                  <a:pt x="27051" y="3951542"/>
                </a:lnTo>
                <a:close/>
                <a:moveTo>
                  <a:pt x="27051" y="3897535"/>
                </a:moveTo>
                <a:lnTo>
                  <a:pt x="0" y="3897535"/>
                </a:lnTo>
                <a:lnTo>
                  <a:pt x="0" y="3888010"/>
                </a:lnTo>
                <a:lnTo>
                  <a:pt x="27051" y="3888010"/>
                </a:lnTo>
                <a:lnTo>
                  <a:pt x="27051" y="3897535"/>
                </a:lnTo>
                <a:close/>
                <a:moveTo>
                  <a:pt x="27051" y="3843528"/>
                </a:moveTo>
                <a:lnTo>
                  <a:pt x="0" y="3843528"/>
                </a:lnTo>
                <a:lnTo>
                  <a:pt x="0" y="3834003"/>
                </a:lnTo>
                <a:lnTo>
                  <a:pt x="27051" y="3834003"/>
                </a:lnTo>
                <a:lnTo>
                  <a:pt x="27051" y="3843528"/>
                </a:lnTo>
                <a:close/>
                <a:moveTo>
                  <a:pt x="27051" y="3789521"/>
                </a:moveTo>
                <a:lnTo>
                  <a:pt x="0" y="3789521"/>
                </a:lnTo>
                <a:lnTo>
                  <a:pt x="0" y="3779996"/>
                </a:lnTo>
                <a:lnTo>
                  <a:pt x="27051" y="3779996"/>
                </a:lnTo>
                <a:lnTo>
                  <a:pt x="27051" y="3789521"/>
                </a:lnTo>
                <a:close/>
                <a:moveTo>
                  <a:pt x="27051" y="3681508"/>
                </a:moveTo>
                <a:lnTo>
                  <a:pt x="0" y="3681508"/>
                </a:lnTo>
                <a:lnTo>
                  <a:pt x="0" y="3671983"/>
                </a:lnTo>
                <a:lnTo>
                  <a:pt x="27051" y="3671983"/>
                </a:lnTo>
                <a:lnTo>
                  <a:pt x="27051" y="3681508"/>
                </a:lnTo>
                <a:close/>
                <a:moveTo>
                  <a:pt x="27051" y="3627501"/>
                </a:moveTo>
                <a:lnTo>
                  <a:pt x="0" y="3627501"/>
                </a:lnTo>
                <a:lnTo>
                  <a:pt x="0" y="3617976"/>
                </a:lnTo>
                <a:lnTo>
                  <a:pt x="27051" y="3617976"/>
                </a:lnTo>
                <a:lnTo>
                  <a:pt x="27051" y="3627501"/>
                </a:lnTo>
                <a:close/>
                <a:moveTo>
                  <a:pt x="27051" y="3573494"/>
                </a:moveTo>
                <a:lnTo>
                  <a:pt x="0" y="3573494"/>
                </a:lnTo>
                <a:lnTo>
                  <a:pt x="0" y="3563969"/>
                </a:lnTo>
                <a:lnTo>
                  <a:pt x="27051" y="3563969"/>
                </a:lnTo>
                <a:lnTo>
                  <a:pt x="27051" y="3573494"/>
                </a:lnTo>
                <a:close/>
                <a:moveTo>
                  <a:pt x="27051" y="3519488"/>
                </a:moveTo>
                <a:lnTo>
                  <a:pt x="0" y="3519488"/>
                </a:lnTo>
                <a:lnTo>
                  <a:pt x="0" y="3509963"/>
                </a:lnTo>
                <a:lnTo>
                  <a:pt x="27051" y="3509963"/>
                </a:lnTo>
                <a:lnTo>
                  <a:pt x="27051" y="3519488"/>
                </a:lnTo>
                <a:close/>
                <a:moveTo>
                  <a:pt x="27051" y="3411474"/>
                </a:moveTo>
                <a:lnTo>
                  <a:pt x="0" y="3411474"/>
                </a:lnTo>
                <a:lnTo>
                  <a:pt x="0" y="3401949"/>
                </a:lnTo>
                <a:lnTo>
                  <a:pt x="27051" y="3401949"/>
                </a:lnTo>
                <a:lnTo>
                  <a:pt x="27051" y="3411474"/>
                </a:lnTo>
                <a:close/>
                <a:moveTo>
                  <a:pt x="27051" y="3357563"/>
                </a:moveTo>
                <a:lnTo>
                  <a:pt x="0" y="3357563"/>
                </a:lnTo>
                <a:lnTo>
                  <a:pt x="0" y="3348038"/>
                </a:lnTo>
                <a:lnTo>
                  <a:pt x="27051" y="3348038"/>
                </a:lnTo>
                <a:lnTo>
                  <a:pt x="27051" y="3357563"/>
                </a:lnTo>
                <a:close/>
                <a:moveTo>
                  <a:pt x="27051" y="3303556"/>
                </a:moveTo>
                <a:lnTo>
                  <a:pt x="0" y="3303556"/>
                </a:lnTo>
                <a:lnTo>
                  <a:pt x="0" y="3294031"/>
                </a:lnTo>
                <a:lnTo>
                  <a:pt x="27051" y="3294031"/>
                </a:lnTo>
                <a:lnTo>
                  <a:pt x="27051" y="3303556"/>
                </a:lnTo>
                <a:close/>
                <a:moveTo>
                  <a:pt x="27051" y="3249549"/>
                </a:moveTo>
                <a:lnTo>
                  <a:pt x="0" y="3249549"/>
                </a:lnTo>
                <a:lnTo>
                  <a:pt x="0" y="3240024"/>
                </a:lnTo>
                <a:lnTo>
                  <a:pt x="27051" y="3240024"/>
                </a:lnTo>
                <a:lnTo>
                  <a:pt x="27051" y="3249549"/>
                </a:lnTo>
                <a:close/>
                <a:moveTo>
                  <a:pt x="27051" y="3141536"/>
                </a:moveTo>
                <a:lnTo>
                  <a:pt x="0" y="3141536"/>
                </a:lnTo>
                <a:lnTo>
                  <a:pt x="0" y="3132011"/>
                </a:lnTo>
                <a:lnTo>
                  <a:pt x="27051" y="3132011"/>
                </a:lnTo>
                <a:lnTo>
                  <a:pt x="27051" y="3141536"/>
                </a:lnTo>
                <a:close/>
                <a:moveTo>
                  <a:pt x="27051" y="3087529"/>
                </a:moveTo>
                <a:lnTo>
                  <a:pt x="0" y="3087529"/>
                </a:lnTo>
                <a:lnTo>
                  <a:pt x="0" y="3078004"/>
                </a:lnTo>
                <a:lnTo>
                  <a:pt x="27051" y="3078004"/>
                </a:lnTo>
                <a:lnTo>
                  <a:pt x="27051" y="3087529"/>
                </a:lnTo>
                <a:close/>
                <a:moveTo>
                  <a:pt x="27051" y="3033522"/>
                </a:moveTo>
                <a:lnTo>
                  <a:pt x="0" y="3033522"/>
                </a:lnTo>
                <a:lnTo>
                  <a:pt x="0" y="3023997"/>
                </a:lnTo>
                <a:lnTo>
                  <a:pt x="27051" y="3023997"/>
                </a:lnTo>
                <a:lnTo>
                  <a:pt x="27051" y="3033522"/>
                </a:lnTo>
                <a:close/>
                <a:moveTo>
                  <a:pt x="27051" y="2979515"/>
                </a:moveTo>
                <a:lnTo>
                  <a:pt x="0" y="2979515"/>
                </a:lnTo>
                <a:lnTo>
                  <a:pt x="0" y="2969990"/>
                </a:lnTo>
                <a:lnTo>
                  <a:pt x="27051" y="2969990"/>
                </a:lnTo>
                <a:lnTo>
                  <a:pt x="27051" y="2979515"/>
                </a:lnTo>
                <a:close/>
                <a:moveTo>
                  <a:pt x="27051" y="2871502"/>
                </a:moveTo>
                <a:lnTo>
                  <a:pt x="0" y="2871502"/>
                </a:lnTo>
                <a:lnTo>
                  <a:pt x="0" y="2861977"/>
                </a:lnTo>
                <a:lnTo>
                  <a:pt x="27051" y="2861977"/>
                </a:lnTo>
                <a:lnTo>
                  <a:pt x="27051" y="2871502"/>
                </a:lnTo>
                <a:close/>
                <a:moveTo>
                  <a:pt x="27051" y="2817495"/>
                </a:moveTo>
                <a:lnTo>
                  <a:pt x="0" y="2817495"/>
                </a:lnTo>
                <a:lnTo>
                  <a:pt x="0" y="2807970"/>
                </a:lnTo>
                <a:lnTo>
                  <a:pt x="27051" y="2807970"/>
                </a:lnTo>
                <a:lnTo>
                  <a:pt x="27051" y="2817495"/>
                </a:lnTo>
                <a:close/>
                <a:moveTo>
                  <a:pt x="27051" y="2763488"/>
                </a:moveTo>
                <a:lnTo>
                  <a:pt x="0" y="2763488"/>
                </a:lnTo>
                <a:lnTo>
                  <a:pt x="0" y="2753963"/>
                </a:lnTo>
                <a:lnTo>
                  <a:pt x="27051" y="2753963"/>
                </a:lnTo>
                <a:lnTo>
                  <a:pt x="27051" y="2763488"/>
                </a:lnTo>
                <a:close/>
                <a:moveTo>
                  <a:pt x="27051" y="2709482"/>
                </a:moveTo>
                <a:lnTo>
                  <a:pt x="0" y="2709482"/>
                </a:lnTo>
                <a:lnTo>
                  <a:pt x="0" y="2699957"/>
                </a:lnTo>
                <a:lnTo>
                  <a:pt x="27051" y="2699957"/>
                </a:lnTo>
                <a:lnTo>
                  <a:pt x="27051" y="2709482"/>
                </a:lnTo>
                <a:close/>
                <a:moveTo>
                  <a:pt x="27051" y="2601563"/>
                </a:moveTo>
                <a:lnTo>
                  <a:pt x="0" y="2601563"/>
                </a:lnTo>
                <a:lnTo>
                  <a:pt x="0" y="2592038"/>
                </a:lnTo>
                <a:lnTo>
                  <a:pt x="27051" y="2592038"/>
                </a:lnTo>
                <a:lnTo>
                  <a:pt x="27051" y="2601563"/>
                </a:lnTo>
                <a:close/>
                <a:moveTo>
                  <a:pt x="27051" y="2547557"/>
                </a:moveTo>
                <a:lnTo>
                  <a:pt x="0" y="2547557"/>
                </a:lnTo>
                <a:lnTo>
                  <a:pt x="0" y="2538032"/>
                </a:lnTo>
                <a:lnTo>
                  <a:pt x="27051" y="2538032"/>
                </a:lnTo>
                <a:lnTo>
                  <a:pt x="27051" y="2547557"/>
                </a:lnTo>
                <a:close/>
                <a:moveTo>
                  <a:pt x="27051" y="2493550"/>
                </a:moveTo>
                <a:lnTo>
                  <a:pt x="0" y="2493550"/>
                </a:lnTo>
                <a:lnTo>
                  <a:pt x="0" y="2484025"/>
                </a:lnTo>
                <a:lnTo>
                  <a:pt x="27051" y="2484025"/>
                </a:lnTo>
                <a:lnTo>
                  <a:pt x="27051" y="2493550"/>
                </a:lnTo>
                <a:close/>
                <a:moveTo>
                  <a:pt x="27051" y="2439543"/>
                </a:moveTo>
                <a:lnTo>
                  <a:pt x="0" y="2439543"/>
                </a:lnTo>
                <a:lnTo>
                  <a:pt x="0" y="2430018"/>
                </a:lnTo>
                <a:lnTo>
                  <a:pt x="27051" y="2430018"/>
                </a:lnTo>
                <a:lnTo>
                  <a:pt x="27051" y="2439543"/>
                </a:lnTo>
                <a:close/>
                <a:moveTo>
                  <a:pt x="27051" y="2331530"/>
                </a:moveTo>
                <a:lnTo>
                  <a:pt x="0" y="2331530"/>
                </a:lnTo>
                <a:lnTo>
                  <a:pt x="0" y="2322005"/>
                </a:lnTo>
                <a:lnTo>
                  <a:pt x="27051" y="2322005"/>
                </a:lnTo>
                <a:lnTo>
                  <a:pt x="27051" y="2331530"/>
                </a:lnTo>
                <a:close/>
                <a:moveTo>
                  <a:pt x="27051" y="2277523"/>
                </a:moveTo>
                <a:lnTo>
                  <a:pt x="0" y="2277523"/>
                </a:lnTo>
                <a:lnTo>
                  <a:pt x="0" y="2267998"/>
                </a:lnTo>
                <a:lnTo>
                  <a:pt x="27051" y="2267998"/>
                </a:lnTo>
                <a:lnTo>
                  <a:pt x="27051" y="2277523"/>
                </a:lnTo>
                <a:close/>
                <a:moveTo>
                  <a:pt x="27051" y="2223516"/>
                </a:moveTo>
                <a:lnTo>
                  <a:pt x="0" y="2223516"/>
                </a:lnTo>
                <a:lnTo>
                  <a:pt x="0" y="2213991"/>
                </a:lnTo>
                <a:lnTo>
                  <a:pt x="27051" y="2213991"/>
                </a:lnTo>
                <a:lnTo>
                  <a:pt x="27051" y="2223516"/>
                </a:lnTo>
                <a:close/>
                <a:moveTo>
                  <a:pt x="27051" y="2169509"/>
                </a:moveTo>
                <a:lnTo>
                  <a:pt x="0" y="2169509"/>
                </a:lnTo>
                <a:lnTo>
                  <a:pt x="0" y="2159984"/>
                </a:lnTo>
                <a:lnTo>
                  <a:pt x="27051" y="2159984"/>
                </a:lnTo>
                <a:lnTo>
                  <a:pt x="27051" y="2169509"/>
                </a:lnTo>
                <a:close/>
                <a:moveTo>
                  <a:pt x="27051" y="2061496"/>
                </a:moveTo>
                <a:lnTo>
                  <a:pt x="0" y="2061496"/>
                </a:lnTo>
                <a:lnTo>
                  <a:pt x="0" y="2051971"/>
                </a:lnTo>
                <a:lnTo>
                  <a:pt x="27051" y="2051971"/>
                </a:lnTo>
                <a:lnTo>
                  <a:pt x="27051" y="2061496"/>
                </a:lnTo>
                <a:close/>
                <a:moveTo>
                  <a:pt x="27051" y="2007489"/>
                </a:moveTo>
                <a:lnTo>
                  <a:pt x="0" y="2007489"/>
                </a:lnTo>
                <a:lnTo>
                  <a:pt x="0" y="1997964"/>
                </a:lnTo>
                <a:lnTo>
                  <a:pt x="27051" y="1997964"/>
                </a:lnTo>
                <a:lnTo>
                  <a:pt x="27051" y="2007489"/>
                </a:lnTo>
                <a:close/>
                <a:moveTo>
                  <a:pt x="27051" y="1953482"/>
                </a:moveTo>
                <a:lnTo>
                  <a:pt x="0" y="1953482"/>
                </a:lnTo>
                <a:lnTo>
                  <a:pt x="0" y="1943957"/>
                </a:lnTo>
                <a:lnTo>
                  <a:pt x="27051" y="1943957"/>
                </a:lnTo>
                <a:lnTo>
                  <a:pt x="27051" y="1953482"/>
                </a:lnTo>
                <a:close/>
                <a:moveTo>
                  <a:pt x="27051" y="1899476"/>
                </a:moveTo>
                <a:lnTo>
                  <a:pt x="0" y="1899476"/>
                </a:lnTo>
                <a:lnTo>
                  <a:pt x="0" y="1889951"/>
                </a:lnTo>
                <a:lnTo>
                  <a:pt x="27051" y="1889951"/>
                </a:lnTo>
                <a:lnTo>
                  <a:pt x="27051" y="1899476"/>
                </a:lnTo>
                <a:close/>
                <a:moveTo>
                  <a:pt x="27051" y="1791557"/>
                </a:moveTo>
                <a:lnTo>
                  <a:pt x="0" y="1791557"/>
                </a:lnTo>
                <a:lnTo>
                  <a:pt x="0" y="1782032"/>
                </a:lnTo>
                <a:lnTo>
                  <a:pt x="27051" y="1782032"/>
                </a:lnTo>
                <a:lnTo>
                  <a:pt x="27051" y="1791557"/>
                </a:lnTo>
                <a:close/>
                <a:moveTo>
                  <a:pt x="27051" y="1737551"/>
                </a:moveTo>
                <a:lnTo>
                  <a:pt x="0" y="1737551"/>
                </a:lnTo>
                <a:lnTo>
                  <a:pt x="0" y="1728026"/>
                </a:lnTo>
                <a:lnTo>
                  <a:pt x="27051" y="1728026"/>
                </a:lnTo>
                <a:lnTo>
                  <a:pt x="27051" y="1737551"/>
                </a:lnTo>
                <a:close/>
                <a:moveTo>
                  <a:pt x="27051" y="1683544"/>
                </a:moveTo>
                <a:lnTo>
                  <a:pt x="0" y="1683544"/>
                </a:lnTo>
                <a:lnTo>
                  <a:pt x="0" y="1674019"/>
                </a:lnTo>
                <a:lnTo>
                  <a:pt x="27051" y="1674019"/>
                </a:lnTo>
                <a:lnTo>
                  <a:pt x="27051" y="1683544"/>
                </a:lnTo>
                <a:close/>
                <a:moveTo>
                  <a:pt x="27051" y="1629537"/>
                </a:moveTo>
                <a:lnTo>
                  <a:pt x="0" y="1629537"/>
                </a:lnTo>
                <a:lnTo>
                  <a:pt x="0" y="1620012"/>
                </a:lnTo>
                <a:lnTo>
                  <a:pt x="27051" y="1620012"/>
                </a:lnTo>
                <a:lnTo>
                  <a:pt x="27051" y="1629537"/>
                </a:lnTo>
                <a:close/>
                <a:moveTo>
                  <a:pt x="27051" y="1521524"/>
                </a:moveTo>
                <a:lnTo>
                  <a:pt x="0" y="1521524"/>
                </a:lnTo>
                <a:lnTo>
                  <a:pt x="0" y="1511999"/>
                </a:lnTo>
                <a:lnTo>
                  <a:pt x="27051" y="1511999"/>
                </a:lnTo>
                <a:lnTo>
                  <a:pt x="27051" y="1521524"/>
                </a:lnTo>
                <a:close/>
                <a:moveTo>
                  <a:pt x="27051" y="1467517"/>
                </a:moveTo>
                <a:lnTo>
                  <a:pt x="0" y="1467517"/>
                </a:lnTo>
                <a:lnTo>
                  <a:pt x="0" y="1457992"/>
                </a:lnTo>
                <a:lnTo>
                  <a:pt x="27051" y="1457992"/>
                </a:lnTo>
                <a:lnTo>
                  <a:pt x="27051" y="1467517"/>
                </a:lnTo>
                <a:close/>
                <a:moveTo>
                  <a:pt x="27051" y="1413510"/>
                </a:moveTo>
                <a:lnTo>
                  <a:pt x="0" y="1413510"/>
                </a:lnTo>
                <a:lnTo>
                  <a:pt x="0" y="1403985"/>
                </a:lnTo>
                <a:lnTo>
                  <a:pt x="27051" y="1403985"/>
                </a:lnTo>
                <a:lnTo>
                  <a:pt x="27051" y="1413510"/>
                </a:lnTo>
                <a:close/>
                <a:moveTo>
                  <a:pt x="27051" y="1359503"/>
                </a:moveTo>
                <a:lnTo>
                  <a:pt x="0" y="1359503"/>
                </a:lnTo>
                <a:lnTo>
                  <a:pt x="0" y="1349978"/>
                </a:lnTo>
                <a:lnTo>
                  <a:pt x="27051" y="1349978"/>
                </a:lnTo>
                <a:lnTo>
                  <a:pt x="27051" y="1359503"/>
                </a:lnTo>
                <a:close/>
                <a:moveTo>
                  <a:pt x="27051" y="1251490"/>
                </a:moveTo>
                <a:lnTo>
                  <a:pt x="0" y="1251490"/>
                </a:lnTo>
                <a:lnTo>
                  <a:pt x="0" y="1241965"/>
                </a:lnTo>
                <a:lnTo>
                  <a:pt x="27051" y="1241965"/>
                </a:lnTo>
                <a:lnTo>
                  <a:pt x="27051" y="1251490"/>
                </a:lnTo>
                <a:close/>
                <a:moveTo>
                  <a:pt x="27051" y="1197483"/>
                </a:moveTo>
                <a:lnTo>
                  <a:pt x="0" y="1197483"/>
                </a:lnTo>
                <a:lnTo>
                  <a:pt x="0" y="1187958"/>
                </a:lnTo>
                <a:lnTo>
                  <a:pt x="27051" y="1187958"/>
                </a:lnTo>
                <a:lnTo>
                  <a:pt x="27051" y="1197483"/>
                </a:lnTo>
                <a:close/>
                <a:moveTo>
                  <a:pt x="27051" y="1143572"/>
                </a:moveTo>
                <a:lnTo>
                  <a:pt x="0" y="1143572"/>
                </a:lnTo>
                <a:lnTo>
                  <a:pt x="0" y="1134047"/>
                </a:lnTo>
                <a:lnTo>
                  <a:pt x="27051" y="1134047"/>
                </a:lnTo>
                <a:lnTo>
                  <a:pt x="27051" y="1143572"/>
                </a:lnTo>
                <a:close/>
                <a:moveTo>
                  <a:pt x="27051" y="1089565"/>
                </a:moveTo>
                <a:lnTo>
                  <a:pt x="0" y="1089565"/>
                </a:lnTo>
                <a:lnTo>
                  <a:pt x="0" y="1080040"/>
                </a:lnTo>
                <a:lnTo>
                  <a:pt x="27051" y="1080040"/>
                </a:lnTo>
                <a:lnTo>
                  <a:pt x="27051" y="1089565"/>
                </a:lnTo>
                <a:close/>
                <a:moveTo>
                  <a:pt x="27051" y="981551"/>
                </a:moveTo>
                <a:lnTo>
                  <a:pt x="0" y="981551"/>
                </a:lnTo>
                <a:lnTo>
                  <a:pt x="0" y="972026"/>
                </a:lnTo>
                <a:lnTo>
                  <a:pt x="27051" y="972026"/>
                </a:lnTo>
                <a:lnTo>
                  <a:pt x="27051" y="981551"/>
                </a:lnTo>
                <a:close/>
                <a:moveTo>
                  <a:pt x="27051" y="927545"/>
                </a:moveTo>
                <a:lnTo>
                  <a:pt x="0" y="927545"/>
                </a:lnTo>
                <a:lnTo>
                  <a:pt x="0" y="918020"/>
                </a:lnTo>
                <a:lnTo>
                  <a:pt x="27051" y="918020"/>
                </a:lnTo>
                <a:lnTo>
                  <a:pt x="27051" y="927545"/>
                </a:lnTo>
                <a:close/>
                <a:moveTo>
                  <a:pt x="27051" y="873538"/>
                </a:moveTo>
                <a:lnTo>
                  <a:pt x="0" y="873538"/>
                </a:lnTo>
                <a:lnTo>
                  <a:pt x="0" y="864013"/>
                </a:lnTo>
                <a:lnTo>
                  <a:pt x="27051" y="864013"/>
                </a:lnTo>
                <a:lnTo>
                  <a:pt x="27051" y="873538"/>
                </a:lnTo>
                <a:close/>
                <a:moveTo>
                  <a:pt x="27051" y="819531"/>
                </a:moveTo>
                <a:lnTo>
                  <a:pt x="0" y="819531"/>
                </a:lnTo>
                <a:lnTo>
                  <a:pt x="0" y="810006"/>
                </a:lnTo>
                <a:lnTo>
                  <a:pt x="27051" y="810006"/>
                </a:lnTo>
                <a:lnTo>
                  <a:pt x="27051" y="819531"/>
                </a:lnTo>
                <a:close/>
                <a:moveTo>
                  <a:pt x="27051" y="711518"/>
                </a:moveTo>
                <a:lnTo>
                  <a:pt x="0" y="711518"/>
                </a:lnTo>
                <a:lnTo>
                  <a:pt x="0" y="701993"/>
                </a:lnTo>
                <a:lnTo>
                  <a:pt x="27051" y="701993"/>
                </a:lnTo>
                <a:lnTo>
                  <a:pt x="27051" y="711518"/>
                </a:lnTo>
                <a:close/>
                <a:moveTo>
                  <a:pt x="27051" y="657511"/>
                </a:moveTo>
                <a:lnTo>
                  <a:pt x="0" y="657511"/>
                </a:lnTo>
                <a:lnTo>
                  <a:pt x="0" y="647986"/>
                </a:lnTo>
                <a:lnTo>
                  <a:pt x="27051" y="647986"/>
                </a:lnTo>
                <a:lnTo>
                  <a:pt x="27051" y="657511"/>
                </a:lnTo>
                <a:close/>
                <a:moveTo>
                  <a:pt x="27051" y="603504"/>
                </a:moveTo>
                <a:lnTo>
                  <a:pt x="0" y="603504"/>
                </a:lnTo>
                <a:lnTo>
                  <a:pt x="0" y="593979"/>
                </a:lnTo>
                <a:lnTo>
                  <a:pt x="27051" y="593979"/>
                </a:lnTo>
                <a:lnTo>
                  <a:pt x="27051" y="603504"/>
                </a:lnTo>
                <a:close/>
                <a:moveTo>
                  <a:pt x="27051" y="549497"/>
                </a:moveTo>
                <a:lnTo>
                  <a:pt x="0" y="549497"/>
                </a:lnTo>
                <a:lnTo>
                  <a:pt x="0" y="539972"/>
                </a:lnTo>
                <a:lnTo>
                  <a:pt x="27051" y="539972"/>
                </a:lnTo>
                <a:lnTo>
                  <a:pt x="27051" y="549497"/>
                </a:lnTo>
                <a:close/>
                <a:moveTo>
                  <a:pt x="27051" y="441484"/>
                </a:moveTo>
                <a:lnTo>
                  <a:pt x="0" y="441484"/>
                </a:lnTo>
                <a:lnTo>
                  <a:pt x="0" y="431959"/>
                </a:lnTo>
                <a:lnTo>
                  <a:pt x="27051" y="431959"/>
                </a:lnTo>
                <a:lnTo>
                  <a:pt x="27051" y="441484"/>
                </a:lnTo>
                <a:close/>
                <a:moveTo>
                  <a:pt x="27051" y="387572"/>
                </a:moveTo>
                <a:lnTo>
                  <a:pt x="0" y="387572"/>
                </a:lnTo>
                <a:lnTo>
                  <a:pt x="0" y="378047"/>
                </a:lnTo>
                <a:lnTo>
                  <a:pt x="27051" y="378047"/>
                </a:lnTo>
                <a:lnTo>
                  <a:pt x="27051" y="387572"/>
                </a:lnTo>
                <a:close/>
                <a:moveTo>
                  <a:pt x="27051" y="333566"/>
                </a:moveTo>
                <a:lnTo>
                  <a:pt x="0" y="333566"/>
                </a:lnTo>
                <a:lnTo>
                  <a:pt x="0" y="324041"/>
                </a:lnTo>
                <a:lnTo>
                  <a:pt x="27051" y="324041"/>
                </a:lnTo>
                <a:lnTo>
                  <a:pt x="27051" y="333566"/>
                </a:lnTo>
                <a:close/>
                <a:moveTo>
                  <a:pt x="27051" y="279559"/>
                </a:moveTo>
                <a:lnTo>
                  <a:pt x="0" y="279559"/>
                </a:lnTo>
                <a:lnTo>
                  <a:pt x="0" y="270034"/>
                </a:lnTo>
                <a:lnTo>
                  <a:pt x="27051" y="270034"/>
                </a:lnTo>
                <a:lnTo>
                  <a:pt x="27051" y="279559"/>
                </a:lnTo>
                <a:close/>
                <a:moveTo>
                  <a:pt x="27051" y="171545"/>
                </a:moveTo>
                <a:lnTo>
                  <a:pt x="0" y="171545"/>
                </a:lnTo>
                <a:lnTo>
                  <a:pt x="0" y="162020"/>
                </a:lnTo>
                <a:lnTo>
                  <a:pt x="27051" y="162020"/>
                </a:lnTo>
                <a:lnTo>
                  <a:pt x="27051" y="171545"/>
                </a:lnTo>
                <a:close/>
                <a:moveTo>
                  <a:pt x="27051" y="117539"/>
                </a:moveTo>
                <a:lnTo>
                  <a:pt x="0" y="117539"/>
                </a:lnTo>
                <a:lnTo>
                  <a:pt x="0" y="108014"/>
                </a:lnTo>
                <a:lnTo>
                  <a:pt x="27051" y="108014"/>
                </a:lnTo>
                <a:lnTo>
                  <a:pt x="27051" y="117539"/>
                </a:lnTo>
                <a:close/>
                <a:moveTo>
                  <a:pt x="27051" y="63532"/>
                </a:moveTo>
                <a:lnTo>
                  <a:pt x="0" y="63532"/>
                </a:lnTo>
                <a:lnTo>
                  <a:pt x="0" y="54007"/>
                </a:lnTo>
                <a:lnTo>
                  <a:pt x="27051" y="54007"/>
                </a:lnTo>
                <a:lnTo>
                  <a:pt x="27051" y="63532"/>
                </a:lnTo>
                <a:close/>
                <a:moveTo>
                  <a:pt x="27051" y="9525"/>
                </a:moveTo>
                <a:lnTo>
                  <a:pt x="0" y="9525"/>
                </a:lnTo>
                <a:lnTo>
                  <a:pt x="0" y="0"/>
                </a:lnTo>
                <a:lnTo>
                  <a:pt x="27051" y="0"/>
                </a:lnTo>
                <a:lnTo>
                  <a:pt x="27051"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任意多边形: 形状 97">
            <a:extLst>
              <a:ext uri="{FF2B5EF4-FFF2-40B4-BE49-F238E27FC236}">
                <a16:creationId xmlns:a16="http://schemas.microsoft.com/office/drawing/2014/main" id="{7CC3B142-90C3-47AA-AAAB-9447EC84059F}"/>
              </a:ext>
            </a:extLst>
          </p:cNvPr>
          <p:cNvSpPr/>
          <p:nvPr/>
        </p:nvSpPr>
        <p:spPr>
          <a:xfrm>
            <a:off x="3493485" y="-1246959"/>
            <a:ext cx="125731" cy="5710139"/>
          </a:xfrm>
          <a:custGeom>
            <a:avLst/>
            <a:gdLst>
              <a:gd name="connsiteX0" fmla="*/ 108014 w 104775"/>
              <a:gd name="connsiteY0" fmla="*/ 5409533 h 5400675"/>
              <a:gd name="connsiteX1" fmla="*/ 0 w 104775"/>
              <a:gd name="connsiteY1" fmla="*/ 5409533 h 5400675"/>
              <a:gd name="connsiteX2" fmla="*/ 0 w 104775"/>
              <a:gd name="connsiteY2" fmla="*/ 5400008 h 5400675"/>
              <a:gd name="connsiteX3" fmla="*/ 108014 w 104775"/>
              <a:gd name="connsiteY3" fmla="*/ 5400008 h 5400675"/>
              <a:gd name="connsiteX4" fmla="*/ 108014 w 104775"/>
              <a:gd name="connsiteY4" fmla="*/ 5409533 h 5400675"/>
              <a:gd name="connsiteX5" fmla="*/ 108014 w 104775"/>
              <a:gd name="connsiteY5" fmla="*/ 5139500 h 5400675"/>
              <a:gd name="connsiteX6" fmla="*/ 0 w 104775"/>
              <a:gd name="connsiteY6" fmla="*/ 5139500 h 5400675"/>
              <a:gd name="connsiteX7" fmla="*/ 0 w 104775"/>
              <a:gd name="connsiteY7" fmla="*/ 5129975 h 5400675"/>
              <a:gd name="connsiteX8" fmla="*/ 108014 w 104775"/>
              <a:gd name="connsiteY8" fmla="*/ 5129975 h 5400675"/>
              <a:gd name="connsiteX9" fmla="*/ 108014 w 104775"/>
              <a:gd name="connsiteY9" fmla="*/ 5139500 h 5400675"/>
              <a:gd name="connsiteX10" fmla="*/ 108014 w 104775"/>
              <a:gd name="connsiteY10" fmla="*/ 4869561 h 5400675"/>
              <a:gd name="connsiteX11" fmla="*/ 0 w 104775"/>
              <a:gd name="connsiteY11" fmla="*/ 4869561 h 5400675"/>
              <a:gd name="connsiteX12" fmla="*/ 0 w 104775"/>
              <a:gd name="connsiteY12" fmla="*/ 4860036 h 5400675"/>
              <a:gd name="connsiteX13" fmla="*/ 108014 w 104775"/>
              <a:gd name="connsiteY13" fmla="*/ 4860036 h 5400675"/>
              <a:gd name="connsiteX14" fmla="*/ 108014 w 104775"/>
              <a:gd name="connsiteY14" fmla="*/ 4869561 h 5400675"/>
              <a:gd name="connsiteX15" fmla="*/ 108014 w 104775"/>
              <a:gd name="connsiteY15" fmla="*/ 4599528 h 5400675"/>
              <a:gd name="connsiteX16" fmla="*/ 0 w 104775"/>
              <a:gd name="connsiteY16" fmla="*/ 4599528 h 5400675"/>
              <a:gd name="connsiteX17" fmla="*/ 0 w 104775"/>
              <a:gd name="connsiteY17" fmla="*/ 4590003 h 5400675"/>
              <a:gd name="connsiteX18" fmla="*/ 108014 w 104775"/>
              <a:gd name="connsiteY18" fmla="*/ 4590003 h 5400675"/>
              <a:gd name="connsiteX19" fmla="*/ 108014 w 104775"/>
              <a:gd name="connsiteY19" fmla="*/ 4599528 h 5400675"/>
              <a:gd name="connsiteX20" fmla="*/ 108014 w 104775"/>
              <a:gd name="connsiteY20" fmla="*/ 4329494 h 5400675"/>
              <a:gd name="connsiteX21" fmla="*/ 0 w 104775"/>
              <a:gd name="connsiteY21" fmla="*/ 4329494 h 5400675"/>
              <a:gd name="connsiteX22" fmla="*/ 0 w 104775"/>
              <a:gd name="connsiteY22" fmla="*/ 4319969 h 5400675"/>
              <a:gd name="connsiteX23" fmla="*/ 108014 w 104775"/>
              <a:gd name="connsiteY23" fmla="*/ 4319969 h 5400675"/>
              <a:gd name="connsiteX24" fmla="*/ 108014 w 104775"/>
              <a:gd name="connsiteY24" fmla="*/ 4329494 h 5400675"/>
              <a:gd name="connsiteX25" fmla="*/ 108014 w 104775"/>
              <a:gd name="connsiteY25" fmla="*/ 4059555 h 5400675"/>
              <a:gd name="connsiteX26" fmla="*/ 0 w 104775"/>
              <a:gd name="connsiteY26" fmla="*/ 4059555 h 5400675"/>
              <a:gd name="connsiteX27" fmla="*/ 0 w 104775"/>
              <a:gd name="connsiteY27" fmla="*/ 4050030 h 5400675"/>
              <a:gd name="connsiteX28" fmla="*/ 108014 w 104775"/>
              <a:gd name="connsiteY28" fmla="*/ 4050030 h 5400675"/>
              <a:gd name="connsiteX29" fmla="*/ 108014 w 104775"/>
              <a:gd name="connsiteY29" fmla="*/ 4059555 h 5400675"/>
              <a:gd name="connsiteX30" fmla="*/ 108014 w 104775"/>
              <a:gd name="connsiteY30" fmla="*/ 3789521 h 5400675"/>
              <a:gd name="connsiteX31" fmla="*/ 0 w 104775"/>
              <a:gd name="connsiteY31" fmla="*/ 3789521 h 5400675"/>
              <a:gd name="connsiteX32" fmla="*/ 0 w 104775"/>
              <a:gd name="connsiteY32" fmla="*/ 3779996 h 5400675"/>
              <a:gd name="connsiteX33" fmla="*/ 108014 w 104775"/>
              <a:gd name="connsiteY33" fmla="*/ 3779996 h 5400675"/>
              <a:gd name="connsiteX34" fmla="*/ 108014 w 104775"/>
              <a:gd name="connsiteY34" fmla="*/ 3789521 h 5400675"/>
              <a:gd name="connsiteX35" fmla="*/ 108014 w 104775"/>
              <a:gd name="connsiteY35" fmla="*/ 3519488 h 5400675"/>
              <a:gd name="connsiteX36" fmla="*/ 0 w 104775"/>
              <a:gd name="connsiteY36" fmla="*/ 3519488 h 5400675"/>
              <a:gd name="connsiteX37" fmla="*/ 0 w 104775"/>
              <a:gd name="connsiteY37" fmla="*/ 3509963 h 5400675"/>
              <a:gd name="connsiteX38" fmla="*/ 108014 w 104775"/>
              <a:gd name="connsiteY38" fmla="*/ 3509963 h 5400675"/>
              <a:gd name="connsiteX39" fmla="*/ 108014 w 104775"/>
              <a:gd name="connsiteY39" fmla="*/ 3519488 h 5400675"/>
              <a:gd name="connsiteX40" fmla="*/ 108014 w 104775"/>
              <a:gd name="connsiteY40" fmla="*/ 3249549 h 5400675"/>
              <a:gd name="connsiteX41" fmla="*/ 0 w 104775"/>
              <a:gd name="connsiteY41" fmla="*/ 3249549 h 5400675"/>
              <a:gd name="connsiteX42" fmla="*/ 0 w 104775"/>
              <a:gd name="connsiteY42" fmla="*/ 3240024 h 5400675"/>
              <a:gd name="connsiteX43" fmla="*/ 108014 w 104775"/>
              <a:gd name="connsiteY43" fmla="*/ 3240024 h 5400675"/>
              <a:gd name="connsiteX44" fmla="*/ 108014 w 104775"/>
              <a:gd name="connsiteY44" fmla="*/ 3249549 h 5400675"/>
              <a:gd name="connsiteX45" fmla="*/ 108014 w 104775"/>
              <a:gd name="connsiteY45" fmla="*/ 2979515 h 5400675"/>
              <a:gd name="connsiteX46" fmla="*/ 0 w 104775"/>
              <a:gd name="connsiteY46" fmla="*/ 2979515 h 5400675"/>
              <a:gd name="connsiteX47" fmla="*/ 0 w 104775"/>
              <a:gd name="connsiteY47" fmla="*/ 2969990 h 5400675"/>
              <a:gd name="connsiteX48" fmla="*/ 108014 w 104775"/>
              <a:gd name="connsiteY48" fmla="*/ 2969990 h 5400675"/>
              <a:gd name="connsiteX49" fmla="*/ 108014 w 104775"/>
              <a:gd name="connsiteY49" fmla="*/ 2979515 h 5400675"/>
              <a:gd name="connsiteX50" fmla="*/ 108014 w 104775"/>
              <a:gd name="connsiteY50" fmla="*/ 2709482 h 5400675"/>
              <a:gd name="connsiteX51" fmla="*/ 0 w 104775"/>
              <a:gd name="connsiteY51" fmla="*/ 2709482 h 5400675"/>
              <a:gd name="connsiteX52" fmla="*/ 0 w 104775"/>
              <a:gd name="connsiteY52" fmla="*/ 2699957 h 5400675"/>
              <a:gd name="connsiteX53" fmla="*/ 108014 w 104775"/>
              <a:gd name="connsiteY53" fmla="*/ 2699957 h 5400675"/>
              <a:gd name="connsiteX54" fmla="*/ 108014 w 104775"/>
              <a:gd name="connsiteY54" fmla="*/ 2709482 h 5400675"/>
              <a:gd name="connsiteX55" fmla="*/ 108014 w 104775"/>
              <a:gd name="connsiteY55" fmla="*/ 2439543 h 5400675"/>
              <a:gd name="connsiteX56" fmla="*/ 0 w 104775"/>
              <a:gd name="connsiteY56" fmla="*/ 2439543 h 5400675"/>
              <a:gd name="connsiteX57" fmla="*/ 0 w 104775"/>
              <a:gd name="connsiteY57" fmla="*/ 2430018 h 5400675"/>
              <a:gd name="connsiteX58" fmla="*/ 108014 w 104775"/>
              <a:gd name="connsiteY58" fmla="*/ 2430018 h 5400675"/>
              <a:gd name="connsiteX59" fmla="*/ 108014 w 104775"/>
              <a:gd name="connsiteY59" fmla="*/ 2439543 h 5400675"/>
              <a:gd name="connsiteX60" fmla="*/ 108014 w 104775"/>
              <a:gd name="connsiteY60" fmla="*/ 2169509 h 5400675"/>
              <a:gd name="connsiteX61" fmla="*/ 0 w 104775"/>
              <a:gd name="connsiteY61" fmla="*/ 2169509 h 5400675"/>
              <a:gd name="connsiteX62" fmla="*/ 0 w 104775"/>
              <a:gd name="connsiteY62" fmla="*/ 2159984 h 5400675"/>
              <a:gd name="connsiteX63" fmla="*/ 108014 w 104775"/>
              <a:gd name="connsiteY63" fmla="*/ 2159984 h 5400675"/>
              <a:gd name="connsiteX64" fmla="*/ 108014 w 104775"/>
              <a:gd name="connsiteY64" fmla="*/ 2169509 h 5400675"/>
              <a:gd name="connsiteX65" fmla="*/ 108014 w 104775"/>
              <a:gd name="connsiteY65" fmla="*/ 1899571 h 5400675"/>
              <a:gd name="connsiteX66" fmla="*/ 0 w 104775"/>
              <a:gd name="connsiteY66" fmla="*/ 1899571 h 5400675"/>
              <a:gd name="connsiteX67" fmla="*/ 0 w 104775"/>
              <a:gd name="connsiteY67" fmla="*/ 1890046 h 5400675"/>
              <a:gd name="connsiteX68" fmla="*/ 108014 w 104775"/>
              <a:gd name="connsiteY68" fmla="*/ 1890046 h 5400675"/>
              <a:gd name="connsiteX69" fmla="*/ 108014 w 104775"/>
              <a:gd name="connsiteY69" fmla="*/ 1899571 h 5400675"/>
              <a:gd name="connsiteX70" fmla="*/ 108014 w 104775"/>
              <a:gd name="connsiteY70" fmla="*/ 1629537 h 5400675"/>
              <a:gd name="connsiteX71" fmla="*/ 0 w 104775"/>
              <a:gd name="connsiteY71" fmla="*/ 1629537 h 5400675"/>
              <a:gd name="connsiteX72" fmla="*/ 0 w 104775"/>
              <a:gd name="connsiteY72" fmla="*/ 1620012 h 5400675"/>
              <a:gd name="connsiteX73" fmla="*/ 108014 w 104775"/>
              <a:gd name="connsiteY73" fmla="*/ 1620012 h 5400675"/>
              <a:gd name="connsiteX74" fmla="*/ 108014 w 104775"/>
              <a:gd name="connsiteY74" fmla="*/ 1629537 h 5400675"/>
              <a:gd name="connsiteX75" fmla="*/ 108014 w 104775"/>
              <a:gd name="connsiteY75" fmla="*/ 1359503 h 5400675"/>
              <a:gd name="connsiteX76" fmla="*/ 0 w 104775"/>
              <a:gd name="connsiteY76" fmla="*/ 1359503 h 5400675"/>
              <a:gd name="connsiteX77" fmla="*/ 0 w 104775"/>
              <a:gd name="connsiteY77" fmla="*/ 1349978 h 5400675"/>
              <a:gd name="connsiteX78" fmla="*/ 108014 w 104775"/>
              <a:gd name="connsiteY78" fmla="*/ 1349978 h 5400675"/>
              <a:gd name="connsiteX79" fmla="*/ 108014 w 104775"/>
              <a:gd name="connsiteY79" fmla="*/ 1359503 h 5400675"/>
              <a:gd name="connsiteX80" fmla="*/ 108014 w 104775"/>
              <a:gd name="connsiteY80" fmla="*/ 1089565 h 5400675"/>
              <a:gd name="connsiteX81" fmla="*/ 0 w 104775"/>
              <a:gd name="connsiteY81" fmla="*/ 1089565 h 5400675"/>
              <a:gd name="connsiteX82" fmla="*/ 0 w 104775"/>
              <a:gd name="connsiteY82" fmla="*/ 1080040 h 5400675"/>
              <a:gd name="connsiteX83" fmla="*/ 108014 w 104775"/>
              <a:gd name="connsiteY83" fmla="*/ 1080040 h 5400675"/>
              <a:gd name="connsiteX84" fmla="*/ 108014 w 104775"/>
              <a:gd name="connsiteY84" fmla="*/ 1089565 h 5400675"/>
              <a:gd name="connsiteX85" fmla="*/ 108014 w 104775"/>
              <a:gd name="connsiteY85" fmla="*/ 819531 h 5400675"/>
              <a:gd name="connsiteX86" fmla="*/ 0 w 104775"/>
              <a:gd name="connsiteY86" fmla="*/ 819531 h 5400675"/>
              <a:gd name="connsiteX87" fmla="*/ 0 w 104775"/>
              <a:gd name="connsiteY87" fmla="*/ 810006 h 5400675"/>
              <a:gd name="connsiteX88" fmla="*/ 108014 w 104775"/>
              <a:gd name="connsiteY88" fmla="*/ 810006 h 5400675"/>
              <a:gd name="connsiteX89" fmla="*/ 108014 w 104775"/>
              <a:gd name="connsiteY89" fmla="*/ 819531 h 5400675"/>
              <a:gd name="connsiteX90" fmla="*/ 108014 w 104775"/>
              <a:gd name="connsiteY90" fmla="*/ 549497 h 5400675"/>
              <a:gd name="connsiteX91" fmla="*/ 0 w 104775"/>
              <a:gd name="connsiteY91" fmla="*/ 549497 h 5400675"/>
              <a:gd name="connsiteX92" fmla="*/ 0 w 104775"/>
              <a:gd name="connsiteY92" fmla="*/ 539972 h 5400675"/>
              <a:gd name="connsiteX93" fmla="*/ 108014 w 104775"/>
              <a:gd name="connsiteY93" fmla="*/ 539972 h 5400675"/>
              <a:gd name="connsiteX94" fmla="*/ 108014 w 104775"/>
              <a:gd name="connsiteY94" fmla="*/ 549497 h 5400675"/>
              <a:gd name="connsiteX95" fmla="*/ 108014 w 104775"/>
              <a:gd name="connsiteY95" fmla="*/ 279559 h 5400675"/>
              <a:gd name="connsiteX96" fmla="*/ 0 w 104775"/>
              <a:gd name="connsiteY96" fmla="*/ 279559 h 5400675"/>
              <a:gd name="connsiteX97" fmla="*/ 0 w 104775"/>
              <a:gd name="connsiteY97" fmla="*/ 270034 h 5400675"/>
              <a:gd name="connsiteX98" fmla="*/ 108014 w 104775"/>
              <a:gd name="connsiteY98" fmla="*/ 270034 h 5400675"/>
              <a:gd name="connsiteX99" fmla="*/ 108014 w 104775"/>
              <a:gd name="connsiteY99" fmla="*/ 279559 h 5400675"/>
              <a:gd name="connsiteX100" fmla="*/ 108014 w 104775"/>
              <a:gd name="connsiteY100" fmla="*/ 9525 h 5400675"/>
              <a:gd name="connsiteX101" fmla="*/ 0 w 104775"/>
              <a:gd name="connsiteY101" fmla="*/ 9525 h 5400675"/>
              <a:gd name="connsiteX102" fmla="*/ 0 w 104775"/>
              <a:gd name="connsiteY102" fmla="*/ 0 h 5400675"/>
              <a:gd name="connsiteX103" fmla="*/ 108014 w 104775"/>
              <a:gd name="connsiteY103" fmla="*/ 0 h 5400675"/>
              <a:gd name="connsiteX104" fmla="*/ 108014 w 104775"/>
              <a:gd name="connsiteY104" fmla="*/ 952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4775" h="5400675">
                <a:moveTo>
                  <a:pt x="108014" y="5409533"/>
                </a:moveTo>
                <a:lnTo>
                  <a:pt x="0" y="5409533"/>
                </a:lnTo>
                <a:lnTo>
                  <a:pt x="0" y="5400008"/>
                </a:lnTo>
                <a:lnTo>
                  <a:pt x="108014" y="5400008"/>
                </a:lnTo>
                <a:lnTo>
                  <a:pt x="108014" y="5409533"/>
                </a:lnTo>
                <a:close/>
                <a:moveTo>
                  <a:pt x="108014" y="5139500"/>
                </a:moveTo>
                <a:lnTo>
                  <a:pt x="0" y="5139500"/>
                </a:lnTo>
                <a:lnTo>
                  <a:pt x="0" y="5129975"/>
                </a:lnTo>
                <a:lnTo>
                  <a:pt x="108014" y="5129975"/>
                </a:lnTo>
                <a:lnTo>
                  <a:pt x="108014" y="5139500"/>
                </a:lnTo>
                <a:close/>
                <a:moveTo>
                  <a:pt x="108014" y="4869561"/>
                </a:moveTo>
                <a:lnTo>
                  <a:pt x="0" y="4869561"/>
                </a:lnTo>
                <a:lnTo>
                  <a:pt x="0" y="4860036"/>
                </a:lnTo>
                <a:lnTo>
                  <a:pt x="108014" y="4860036"/>
                </a:lnTo>
                <a:lnTo>
                  <a:pt x="108014" y="4869561"/>
                </a:lnTo>
                <a:close/>
                <a:moveTo>
                  <a:pt x="108014" y="4599528"/>
                </a:moveTo>
                <a:lnTo>
                  <a:pt x="0" y="4599528"/>
                </a:lnTo>
                <a:lnTo>
                  <a:pt x="0" y="4590003"/>
                </a:lnTo>
                <a:lnTo>
                  <a:pt x="108014" y="4590003"/>
                </a:lnTo>
                <a:lnTo>
                  <a:pt x="108014" y="4599528"/>
                </a:lnTo>
                <a:close/>
                <a:moveTo>
                  <a:pt x="108014" y="4329494"/>
                </a:moveTo>
                <a:lnTo>
                  <a:pt x="0" y="4329494"/>
                </a:lnTo>
                <a:lnTo>
                  <a:pt x="0" y="4319969"/>
                </a:lnTo>
                <a:lnTo>
                  <a:pt x="108014" y="4319969"/>
                </a:lnTo>
                <a:lnTo>
                  <a:pt x="108014" y="4329494"/>
                </a:lnTo>
                <a:close/>
                <a:moveTo>
                  <a:pt x="108014" y="4059555"/>
                </a:moveTo>
                <a:lnTo>
                  <a:pt x="0" y="4059555"/>
                </a:lnTo>
                <a:lnTo>
                  <a:pt x="0" y="4050030"/>
                </a:lnTo>
                <a:lnTo>
                  <a:pt x="108014" y="4050030"/>
                </a:lnTo>
                <a:lnTo>
                  <a:pt x="108014" y="4059555"/>
                </a:lnTo>
                <a:close/>
                <a:moveTo>
                  <a:pt x="108014" y="3789521"/>
                </a:moveTo>
                <a:lnTo>
                  <a:pt x="0" y="3789521"/>
                </a:lnTo>
                <a:lnTo>
                  <a:pt x="0" y="3779996"/>
                </a:lnTo>
                <a:lnTo>
                  <a:pt x="108014" y="3779996"/>
                </a:lnTo>
                <a:lnTo>
                  <a:pt x="108014" y="3789521"/>
                </a:lnTo>
                <a:close/>
                <a:moveTo>
                  <a:pt x="108014" y="3519488"/>
                </a:moveTo>
                <a:lnTo>
                  <a:pt x="0" y="3519488"/>
                </a:lnTo>
                <a:lnTo>
                  <a:pt x="0" y="3509963"/>
                </a:lnTo>
                <a:lnTo>
                  <a:pt x="108014" y="3509963"/>
                </a:lnTo>
                <a:lnTo>
                  <a:pt x="108014" y="3519488"/>
                </a:lnTo>
                <a:close/>
                <a:moveTo>
                  <a:pt x="108014" y="3249549"/>
                </a:moveTo>
                <a:lnTo>
                  <a:pt x="0" y="3249549"/>
                </a:lnTo>
                <a:lnTo>
                  <a:pt x="0" y="3240024"/>
                </a:lnTo>
                <a:lnTo>
                  <a:pt x="108014" y="3240024"/>
                </a:lnTo>
                <a:lnTo>
                  <a:pt x="108014" y="3249549"/>
                </a:lnTo>
                <a:close/>
                <a:moveTo>
                  <a:pt x="108014" y="2979515"/>
                </a:moveTo>
                <a:lnTo>
                  <a:pt x="0" y="2979515"/>
                </a:lnTo>
                <a:lnTo>
                  <a:pt x="0" y="2969990"/>
                </a:lnTo>
                <a:lnTo>
                  <a:pt x="108014" y="2969990"/>
                </a:lnTo>
                <a:lnTo>
                  <a:pt x="108014" y="2979515"/>
                </a:lnTo>
                <a:close/>
                <a:moveTo>
                  <a:pt x="108014" y="2709482"/>
                </a:moveTo>
                <a:lnTo>
                  <a:pt x="0" y="2709482"/>
                </a:lnTo>
                <a:lnTo>
                  <a:pt x="0" y="2699957"/>
                </a:lnTo>
                <a:lnTo>
                  <a:pt x="108014" y="2699957"/>
                </a:lnTo>
                <a:lnTo>
                  <a:pt x="108014" y="2709482"/>
                </a:lnTo>
                <a:close/>
                <a:moveTo>
                  <a:pt x="108014" y="2439543"/>
                </a:moveTo>
                <a:lnTo>
                  <a:pt x="0" y="2439543"/>
                </a:lnTo>
                <a:lnTo>
                  <a:pt x="0" y="2430018"/>
                </a:lnTo>
                <a:lnTo>
                  <a:pt x="108014" y="2430018"/>
                </a:lnTo>
                <a:lnTo>
                  <a:pt x="108014" y="2439543"/>
                </a:lnTo>
                <a:close/>
                <a:moveTo>
                  <a:pt x="108014" y="2169509"/>
                </a:moveTo>
                <a:lnTo>
                  <a:pt x="0" y="2169509"/>
                </a:lnTo>
                <a:lnTo>
                  <a:pt x="0" y="2159984"/>
                </a:lnTo>
                <a:lnTo>
                  <a:pt x="108014" y="2159984"/>
                </a:lnTo>
                <a:lnTo>
                  <a:pt x="108014" y="2169509"/>
                </a:lnTo>
                <a:close/>
                <a:moveTo>
                  <a:pt x="108014" y="1899571"/>
                </a:moveTo>
                <a:lnTo>
                  <a:pt x="0" y="1899571"/>
                </a:lnTo>
                <a:lnTo>
                  <a:pt x="0" y="1890046"/>
                </a:lnTo>
                <a:lnTo>
                  <a:pt x="108014" y="1890046"/>
                </a:lnTo>
                <a:lnTo>
                  <a:pt x="108014" y="1899571"/>
                </a:lnTo>
                <a:close/>
                <a:moveTo>
                  <a:pt x="108014" y="1629537"/>
                </a:moveTo>
                <a:lnTo>
                  <a:pt x="0" y="1629537"/>
                </a:lnTo>
                <a:lnTo>
                  <a:pt x="0" y="1620012"/>
                </a:lnTo>
                <a:lnTo>
                  <a:pt x="108014" y="1620012"/>
                </a:lnTo>
                <a:lnTo>
                  <a:pt x="108014" y="1629537"/>
                </a:lnTo>
                <a:close/>
                <a:moveTo>
                  <a:pt x="108014" y="1359503"/>
                </a:moveTo>
                <a:lnTo>
                  <a:pt x="0" y="1359503"/>
                </a:lnTo>
                <a:lnTo>
                  <a:pt x="0" y="1349978"/>
                </a:lnTo>
                <a:lnTo>
                  <a:pt x="108014" y="1349978"/>
                </a:lnTo>
                <a:lnTo>
                  <a:pt x="108014" y="1359503"/>
                </a:lnTo>
                <a:close/>
                <a:moveTo>
                  <a:pt x="108014" y="1089565"/>
                </a:moveTo>
                <a:lnTo>
                  <a:pt x="0" y="1089565"/>
                </a:lnTo>
                <a:lnTo>
                  <a:pt x="0" y="1080040"/>
                </a:lnTo>
                <a:lnTo>
                  <a:pt x="108014" y="1080040"/>
                </a:lnTo>
                <a:lnTo>
                  <a:pt x="108014" y="1089565"/>
                </a:lnTo>
                <a:close/>
                <a:moveTo>
                  <a:pt x="108014" y="819531"/>
                </a:moveTo>
                <a:lnTo>
                  <a:pt x="0" y="819531"/>
                </a:lnTo>
                <a:lnTo>
                  <a:pt x="0" y="810006"/>
                </a:lnTo>
                <a:lnTo>
                  <a:pt x="108014" y="810006"/>
                </a:lnTo>
                <a:lnTo>
                  <a:pt x="108014" y="819531"/>
                </a:lnTo>
                <a:close/>
                <a:moveTo>
                  <a:pt x="108014" y="549497"/>
                </a:moveTo>
                <a:lnTo>
                  <a:pt x="0" y="549497"/>
                </a:lnTo>
                <a:lnTo>
                  <a:pt x="0" y="539972"/>
                </a:lnTo>
                <a:lnTo>
                  <a:pt x="108014" y="539972"/>
                </a:lnTo>
                <a:lnTo>
                  <a:pt x="108014" y="549497"/>
                </a:lnTo>
                <a:close/>
                <a:moveTo>
                  <a:pt x="108014" y="279559"/>
                </a:moveTo>
                <a:lnTo>
                  <a:pt x="0" y="279559"/>
                </a:lnTo>
                <a:lnTo>
                  <a:pt x="0" y="270034"/>
                </a:lnTo>
                <a:lnTo>
                  <a:pt x="108014" y="270034"/>
                </a:lnTo>
                <a:lnTo>
                  <a:pt x="108014" y="279559"/>
                </a:lnTo>
                <a:close/>
                <a:moveTo>
                  <a:pt x="108014" y="9525"/>
                </a:moveTo>
                <a:lnTo>
                  <a:pt x="0" y="9525"/>
                </a:lnTo>
                <a:lnTo>
                  <a:pt x="0" y="0"/>
                </a:lnTo>
                <a:lnTo>
                  <a:pt x="108014" y="0"/>
                </a:lnTo>
                <a:lnTo>
                  <a:pt x="108014"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任意多边形: 形状 98">
            <a:extLst>
              <a:ext uri="{FF2B5EF4-FFF2-40B4-BE49-F238E27FC236}">
                <a16:creationId xmlns:a16="http://schemas.microsoft.com/office/drawing/2014/main" id="{04030EDF-60DA-4785-8DAB-9086D03F6285}"/>
              </a:ext>
            </a:extLst>
          </p:cNvPr>
          <p:cNvSpPr/>
          <p:nvPr/>
        </p:nvSpPr>
        <p:spPr>
          <a:xfrm>
            <a:off x="4692250" y="-956417"/>
            <a:ext cx="22860" cy="5146174"/>
          </a:xfrm>
          <a:custGeom>
            <a:avLst/>
            <a:gdLst>
              <a:gd name="connsiteX0" fmla="*/ 21622 w 19050"/>
              <a:gd name="connsiteY0" fmla="*/ 4869466 h 4867275"/>
              <a:gd name="connsiteX1" fmla="*/ 0 w 19050"/>
              <a:gd name="connsiteY1" fmla="*/ 4869466 h 4867275"/>
              <a:gd name="connsiteX2" fmla="*/ 0 w 19050"/>
              <a:gd name="connsiteY2" fmla="*/ 4859941 h 4867275"/>
              <a:gd name="connsiteX3" fmla="*/ 21622 w 19050"/>
              <a:gd name="connsiteY3" fmla="*/ 4859941 h 4867275"/>
              <a:gd name="connsiteX4" fmla="*/ 21622 w 19050"/>
              <a:gd name="connsiteY4" fmla="*/ 4869466 h 4867275"/>
              <a:gd name="connsiteX5" fmla="*/ 21622 w 19050"/>
              <a:gd name="connsiteY5" fmla="*/ 4599527 h 4867275"/>
              <a:gd name="connsiteX6" fmla="*/ 0 w 19050"/>
              <a:gd name="connsiteY6" fmla="*/ 4599527 h 4867275"/>
              <a:gd name="connsiteX7" fmla="*/ 0 w 19050"/>
              <a:gd name="connsiteY7" fmla="*/ 4590002 h 4867275"/>
              <a:gd name="connsiteX8" fmla="*/ 21622 w 19050"/>
              <a:gd name="connsiteY8" fmla="*/ 4590002 h 4867275"/>
              <a:gd name="connsiteX9" fmla="*/ 21622 w 19050"/>
              <a:gd name="connsiteY9" fmla="*/ 4599527 h 4867275"/>
              <a:gd name="connsiteX10" fmla="*/ 21622 w 19050"/>
              <a:gd name="connsiteY10" fmla="*/ 4329494 h 4867275"/>
              <a:gd name="connsiteX11" fmla="*/ 0 w 19050"/>
              <a:gd name="connsiteY11" fmla="*/ 4329494 h 4867275"/>
              <a:gd name="connsiteX12" fmla="*/ 0 w 19050"/>
              <a:gd name="connsiteY12" fmla="*/ 4319969 h 4867275"/>
              <a:gd name="connsiteX13" fmla="*/ 21622 w 19050"/>
              <a:gd name="connsiteY13" fmla="*/ 4319969 h 4867275"/>
              <a:gd name="connsiteX14" fmla="*/ 21622 w 19050"/>
              <a:gd name="connsiteY14" fmla="*/ 4329494 h 4867275"/>
              <a:gd name="connsiteX15" fmla="*/ 21622 w 19050"/>
              <a:gd name="connsiteY15" fmla="*/ 4059460 h 4867275"/>
              <a:gd name="connsiteX16" fmla="*/ 0 w 19050"/>
              <a:gd name="connsiteY16" fmla="*/ 4059460 h 4867275"/>
              <a:gd name="connsiteX17" fmla="*/ 0 w 19050"/>
              <a:gd name="connsiteY17" fmla="*/ 4049935 h 4867275"/>
              <a:gd name="connsiteX18" fmla="*/ 21622 w 19050"/>
              <a:gd name="connsiteY18" fmla="*/ 4049935 h 4867275"/>
              <a:gd name="connsiteX19" fmla="*/ 21622 w 19050"/>
              <a:gd name="connsiteY19" fmla="*/ 4059460 h 4867275"/>
              <a:gd name="connsiteX20" fmla="*/ 21622 w 19050"/>
              <a:gd name="connsiteY20" fmla="*/ 3519488 h 4867275"/>
              <a:gd name="connsiteX21" fmla="*/ 0 w 19050"/>
              <a:gd name="connsiteY21" fmla="*/ 3519488 h 4867275"/>
              <a:gd name="connsiteX22" fmla="*/ 0 w 19050"/>
              <a:gd name="connsiteY22" fmla="*/ 3509963 h 4867275"/>
              <a:gd name="connsiteX23" fmla="*/ 21622 w 19050"/>
              <a:gd name="connsiteY23" fmla="*/ 3509963 h 4867275"/>
              <a:gd name="connsiteX24" fmla="*/ 21622 w 19050"/>
              <a:gd name="connsiteY24" fmla="*/ 3519488 h 4867275"/>
              <a:gd name="connsiteX25" fmla="*/ 21622 w 19050"/>
              <a:gd name="connsiteY25" fmla="*/ 3249454 h 4867275"/>
              <a:gd name="connsiteX26" fmla="*/ 0 w 19050"/>
              <a:gd name="connsiteY26" fmla="*/ 3249454 h 4867275"/>
              <a:gd name="connsiteX27" fmla="*/ 0 w 19050"/>
              <a:gd name="connsiteY27" fmla="*/ 3239929 h 4867275"/>
              <a:gd name="connsiteX28" fmla="*/ 21622 w 19050"/>
              <a:gd name="connsiteY28" fmla="*/ 3239929 h 4867275"/>
              <a:gd name="connsiteX29" fmla="*/ 21622 w 19050"/>
              <a:gd name="connsiteY29" fmla="*/ 3249454 h 4867275"/>
              <a:gd name="connsiteX30" fmla="*/ 21622 w 19050"/>
              <a:gd name="connsiteY30" fmla="*/ 2979515 h 4867275"/>
              <a:gd name="connsiteX31" fmla="*/ 0 w 19050"/>
              <a:gd name="connsiteY31" fmla="*/ 2979515 h 4867275"/>
              <a:gd name="connsiteX32" fmla="*/ 0 w 19050"/>
              <a:gd name="connsiteY32" fmla="*/ 2969990 h 4867275"/>
              <a:gd name="connsiteX33" fmla="*/ 21622 w 19050"/>
              <a:gd name="connsiteY33" fmla="*/ 2969990 h 4867275"/>
              <a:gd name="connsiteX34" fmla="*/ 21622 w 19050"/>
              <a:gd name="connsiteY34" fmla="*/ 2979515 h 4867275"/>
              <a:gd name="connsiteX35" fmla="*/ 21622 w 19050"/>
              <a:gd name="connsiteY35" fmla="*/ 2709482 h 4867275"/>
              <a:gd name="connsiteX36" fmla="*/ 0 w 19050"/>
              <a:gd name="connsiteY36" fmla="*/ 2709482 h 4867275"/>
              <a:gd name="connsiteX37" fmla="*/ 0 w 19050"/>
              <a:gd name="connsiteY37" fmla="*/ 2699957 h 4867275"/>
              <a:gd name="connsiteX38" fmla="*/ 21622 w 19050"/>
              <a:gd name="connsiteY38" fmla="*/ 2699957 h 4867275"/>
              <a:gd name="connsiteX39" fmla="*/ 21622 w 19050"/>
              <a:gd name="connsiteY39" fmla="*/ 2709482 h 4867275"/>
              <a:gd name="connsiteX40" fmla="*/ 21622 w 19050"/>
              <a:gd name="connsiteY40" fmla="*/ 2169509 h 4867275"/>
              <a:gd name="connsiteX41" fmla="*/ 0 w 19050"/>
              <a:gd name="connsiteY41" fmla="*/ 2169509 h 4867275"/>
              <a:gd name="connsiteX42" fmla="*/ 0 w 19050"/>
              <a:gd name="connsiteY42" fmla="*/ 2159984 h 4867275"/>
              <a:gd name="connsiteX43" fmla="*/ 21622 w 19050"/>
              <a:gd name="connsiteY43" fmla="*/ 2159984 h 4867275"/>
              <a:gd name="connsiteX44" fmla="*/ 21622 w 19050"/>
              <a:gd name="connsiteY44" fmla="*/ 2169509 h 4867275"/>
              <a:gd name="connsiteX45" fmla="*/ 21622 w 19050"/>
              <a:gd name="connsiteY45" fmla="*/ 1899476 h 4867275"/>
              <a:gd name="connsiteX46" fmla="*/ 0 w 19050"/>
              <a:gd name="connsiteY46" fmla="*/ 1899476 h 4867275"/>
              <a:gd name="connsiteX47" fmla="*/ 0 w 19050"/>
              <a:gd name="connsiteY47" fmla="*/ 1889951 h 4867275"/>
              <a:gd name="connsiteX48" fmla="*/ 21622 w 19050"/>
              <a:gd name="connsiteY48" fmla="*/ 1889951 h 4867275"/>
              <a:gd name="connsiteX49" fmla="*/ 21622 w 19050"/>
              <a:gd name="connsiteY49" fmla="*/ 1899476 h 4867275"/>
              <a:gd name="connsiteX50" fmla="*/ 21622 w 19050"/>
              <a:gd name="connsiteY50" fmla="*/ 1629537 h 4867275"/>
              <a:gd name="connsiteX51" fmla="*/ 0 w 19050"/>
              <a:gd name="connsiteY51" fmla="*/ 1629537 h 4867275"/>
              <a:gd name="connsiteX52" fmla="*/ 0 w 19050"/>
              <a:gd name="connsiteY52" fmla="*/ 1620012 h 4867275"/>
              <a:gd name="connsiteX53" fmla="*/ 21622 w 19050"/>
              <a:gd name="connsiteY53" fmla="*/ 1620012 h 4867275"/>
              <a:gd name="connsiteX54" fmla="*/ 21622 w 19050"/>
              <a:gd name="connsiteY54" fmla="*/ 1629537 h 4867275"/>
              <a:gd name="connsiteX55" fmla="*/ 21622 w 19050"/>
              <a:gd name="connsiteY55" fmla="*/ 1359503 h 4867275"/>
              <a:gd name="connsiteX56" fmla="*/ 0 w 19050"/>
              <a:gd name="connsiteY56" fmla="*/ 1359503 h 4867275"/>
              <a:gd name="connsiteX57" fmla="*/ 0 w 19050"/>
              <a:gd name="connsiteY57" fmla="*/ 1349978 h 4867275"/>
              <a:gd name="connsiteX58" fmla="*/ 21622 w 19050"/>
              <a:gd name="connsiteY58" fmla="*/ 1349978 h 4867275"/>
              <a:gd name="connsiteX59" fmla="*/ 21622 w 19050"/>
              <a:gd name="connsiteY59" fmla="*/ 1359503 h 4867275"/>
              <a:gd name="connsiteX60" fmla="*/ 21622 w 19050"/>
              <a:gd name="connsiteY60" fmla="*/ 819531 h 4867275"/>
              <a:gd name="connsiteX61" fmla="*/ 0 w 19050"/>
              <a:gd name="connsiteY61" fmla="*/ 819531 h 4867275"/>
              <a:gd name="connsiteX62" fmla="*/ 0 w 19050"/>
              <a:gd name="connsiteY62" fmla="*/ 810006 h 4867275"/>
              <a:gd name="connsiteX63" fmla="*/ 21622 w 19050"/>
              <a:gd name="connsiteY63" fmla="*/ 810006 h 4867275"/>
              <a:gd name="connsiteX64" fmla="*/ 21622 w 19050"/>
              <a:gd name="connsiteY64" fmla="*/ 819531 h 4867275"/>
              <a:gd name="connsiteX65" fmla="*/ 21622 w 19050"/>
              <a:gd name="connsiteY65" fmla="*/ 549497 h 4867275"/>
              <a:gd name="connsiteX66" fmla="*/ 0 w 19050"/>
              <a:gd name="connsiteY66" fmla="*/ 549497 h 4867275"/>
              <a:gd name="connsiteX67" fmla="*/ 0 w 19050"/>
              <a:gd name="connsiteY67" fmla="*/ 539972 h 4867275"/>
              <a:gd name="connsiteX68" fmla="*/ 21622 w 19050"/>
              <a:gd name="connsiteY68" fmla="*/ 539972 h 4867275"/>
              <a:gd name="connsiteX69" fmla="*/ 21622 w 19050"/>
              <a:gd name="connsiteY69" fmla="*/ 549497 h 4867275"/>
              <a:gd name="connsiteX70" fmla="*/ 21622 w 19050"/>
              <a:gd name="connsiteY70" fmla="*/ 279463 h 4867275"/>
              <a:gd name="connsiteX71" fmla="*/ 0 w 19050"/>
              <a:gd name="connsiteY71" fmla="*/ 279463 h 4867275"/>
              <a:gd name="connsiteX72" fmla="*/ 0 w 19050"/>
              <a:gd name="connsiteY72" fmla="*/ 269938 h 4867275"/>
              <a:gd name="connsiteX73" fmla="*/ 21622 w 19050"/>
              <a:gd name="connsiteY73" fmla="*/ 269938 h 4867275"/>
              <a:gd name="connsiteX74" fmla="*/ 21622 w 19050"/>
              <a:gd name="connsiteY74" fmla="*/ 279463 h 4867275"/>
              <a:gd name="connsiteX75" fmla="*/ 21622 w 19050"/>
              <a:gd name="connsiteY75" fmla="*/ 9525 h 4867275"/>
              <a:gd name="connsiteX76" fmla="*/ 0 w 19050"/>
              <a:gd name="connsiteY76" fmla="*/ 9525 h 4867275"/>
              <a:gd name="connsiteX77" fmla="*/ 0 w 19050"/>
              <a:gd name="connsiteY77" fmla="*/ 0 h 4867275"/>
              <a:gd name="connsiteX78" fmla="*/ 21622 w 19050"/>
              <a:gd name="connsiteY78" fmla="*/ 0 h 4867275"/>
              <a:gd name="connsiteX79" fmla="*/ 21622 w 19050"/>
              <a:gd name="connsiteY79" fmla="*/ 9525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050" h="4867275">
                <a:moveTo>
                  <a:pt x="21622" y="4869466"/>
                </a:moveTo>
                <a:lnTo>
                  <a:pt x="0" y="4869466"/>
                </a:lnTo>
                <a:lnTo>
                  <a:pt x="0" y="4859941"/>
                </a:lnTo>
                <a:lnTo>
                  <a:pt x="21622" y="4859941"/>
                </a:lnTo>
                <a:lnTo>
                  <a:pt x="21622" y="4869466"/>
                </a:lnTo>
                <a:close/>
                <a:moveTo>
                  <a:pt x="21622" y="4599527"/>
                </a:moveTo>
                <a:lnTo>
                  <a:pt x="0" y="4599527"/>
                </a:lnTo>
                <a:lnTo>
                  <a:pt x="0" y="4590002"/>
                </a:lnTo>
                <a:lnTo>
                  <a:pt x="21622" y="4590002"/>
                </a:lnTo>
                <a:lnTo>
                  <a:pt x="21622" y="4599527"/>
                </a:lnTo>
                <a:close/>
                <a:moveTo>
                  <a:pt x="21622" y="4329494"/>
                </a:moveTo>
                <a:lnTo>
                  <a:pt x="0" y="4329494"/>
                </a:lnTo>
                <a:lnTo>
                  <a:pt x="0" y="4319969"/>
                </a:lnTo>
                <a:lnTo>
                  <a:pt x="21622" y="4319969"/>
                </a:lnTo>
                <a:lnTo>
                  <a:pt x="21622" y="4329494"/>
                </a:lnTo>
                <a:close/>
                <a:moveTo>
                  <a:pt x="21622" y="4059460"/>
                </a:moveTo>
                <a:lnTo>
                  <a:pt x="0" y="4059460"/>
                </a:lnTo>
                <a:lnTo>
                  <a:pt x="0" y="4049935"/>
                </a:lnTo>
                <a:lnTo>
                  <a:pt x="21622" y="4049935"/>
                </a:lnTo>
                <a:lnTo>
                  <a:pt x="21622" y="4059460"/>
                </a:lnTo>
                <a:close/>
                <a:moveTo>
                  <a:pt x="21622" y="3519488"/>
                </a:moveTo>
                <a:lnTo>
                  <a:pt x="0" y="3519488"/>
                </a:lnTo>
                <a:lnTo>
                  <a:pt x="0" y="3509963"/>
                </a:lnTo>
                <a:lnTo>
                  <a:pt x="21622" y="3509963"/>
                </a:lnTo>
                <a:lnTo>
                  <a:pt x="21622" y="3519488"/>
                </a:lnTo>
                <a:close/>
                <a:moveTo>
                  <a:pt x="21622" y="3249454"/>
                </a:moveTo>
                <a:lnTo>
                  <a:pt x="0" y="3249454"/>
                </a:lnTo>
                <a:lnTo>
                  <a:pt x="0" y="3239929"/>
                </a:lnTo>
                <a:lnTo>
                  <a:pt x="21622" y="3239929"/>
                </a:lnTo>
                <a:lnTo>
                  <a:pt x="21622" y="3249454"/>
                </a:lnTo>
                <a:close/>
                <a:moveTo>
                  <a:pt x="21622" y="2979515"/>
                </a:moveTo>
                <a:lnTo>
                  <a:pt x="0" y="2979515"/>
                </a:lnTo>
                <a:lnTo>
                  <a:pt x="0" y="2969990"/>
                </a:lnTo>
                <a:lnTo>
                  <a:pt x="21622" y="2969990"/>
                </a:lnTo>
                <a:lnTo>
                  <a:pt x="21622" y="2979515"/>
                </a:lnTo>
                <a:close/>
                <a:moveTo>
                  <a:pt x="21622" y="2709482"/>
                </a:moveTo>
                <a:lnTo>
                  <a:pt x="0" y="2709482"/>
                </a:lnTo>
                <a:lnTo>
                  <a:pt x="0" y="2699957"/>
                </a:lnTo>
                <a:lnTo>
                  <a:pt x="21622" y="2699957"/>
                </a:lnTo>
                <a:lnTo>
                  <a:pt x="21622" y="2709482"/>
                </a:lnTo>
                <a:close/>
                <a:moveTo>
                  <a:pt x="21622" y="2169509"/>
                </a:moveTo>
                <a:lnTo>
                  <a:pt x="0" y="2169509"/>
                </a:lnTo>
                <a:lnTo>
                  <a:pt x="0" y="2159984"/>
                </a:lnTo>
                <a:lnTo>
                  <a:pt x="21622" y="2159984"/>
                </a:lnTo>
                <a:lnTo>
                  <a:pt x="21622" y="2169509"/>
                </a:lnTo>
                <a:close/>
                <a:moveTo>
                  <a:pt x="21622" y="1899476"/>
                </a:moveTo>
                <a:lnTo>
                  <a:pt x="0" y="1899476"/>
                </a:lnTo>
                <a:lnTo>
                  <a:pt x="0" y="1889951"/>
                </a:lnTo>
                <a:lnTo>
                  <a:pt x="21622" y="1889951"/>
                </a:lnTo>
                <a:lnTo>
                  <a:pt x="21622" y="1899476"/>
                </a:lnTo>
                <a:close/>
                <a:moveTo>
                  <a:pt x="21622" y="1629537"/>
                </a:moveTo>
                <a:lnTo>
                  <a:pt x="0" y="1629537"/>
                </a:lnTo>
                <a:lnTo>
                  <a:pt x="0" y="1620012"/>
                </a:lnTo>
                <a:lnTo>
                  <a:pt x="21622" y="1620012"/>
                </a:lnTo>
                <a:lnTo>
                  <a:pt x="21622" y="1629537"/>
                </a:lnTo>
                <a:close/>
                <a:moveTo>
                  <a:pt x="21622" y="1359503"/>
                </a:moveTo>
                <a:lnTo>
                  <a:pt x="0" y="1359503"/>
                </a:lnTo>
                <a:lnTo>
                  <a:pt x="0" y="1349978"/>
                </a:lnTo>
                <a:lnTo>
                  <a:pt x="21622" y="1349978"/>
                </a:lnTo>
                <a:lnTo>
                  <a:pt x="21622" y="1359503"/>
                </a:lnTo>
                <a:close/>
                <a:moveTo>
                  <a:pt x="21622" y="819531"/>
                </a:moveTo>
                <a:lnTo>
                  <a:pt x="0" y="819531"/>
                </a:lnTo>
                <a:lnTo>
                  <a:pt x="0" y="810006"/>
                </a:lnTo>
                <a:lnTo>
                  <a:pt x="21622" y="810006"/>
                </a:lnTo>
                <a:lnTo>
                  <a:pt x="21622" y="819531"/>
                </a:lnTo>
                <a:close/>
                <a:moveTo>
                  <a:pt x="21622" y="549497"/>
                </a:moveTo>
                <a:lnTo>
                  <a:pt x="0" y="549497"/>
                </a:lnTo>
                <a:lnTo>
                  <a:pt x="0" y="539972"/>
                </a:lnTo>
                <a:lnTo>
                  <a:pt x="21622" y="539972"/>
                </a:lnTo>
                <a:lnTo>
                  <a:pt x="21622" y="549497"/>
                </a:lnTo>
                <a:close/>
                <a:moveTo>
                  <a:pt x="21622" y="279463"/>
                </a:moveTo>
                <a:lnTo>
                  <a:pt x="0" y="279463"/>
                </a:lnTo>
                <a:lnTo>
                  <a:pt x="0" y="269938"/>
                </a:lnTo>
                <a:lnTo>
                  <a:pt x="21622" y="269938"/>
                </a:lnTo>
                <a:lnTo>
                  <a:pt x="21622" y="279463"/>
                </a:lnTo>
                <a:close/>
                <a:moveTo>
                  <a:pt x="21622" y="9525"/>
                </a:moveTo>
                <a:lnTo>
                  <a:pt x="0" y="9525"/>
                </a:lnTo>
                <a:lnTo>
                  <a:pt x="0" y="0"/>
                </a:lnTo>
                <a:lnTo>
                  <a:pt x="21622" y="0"/>
                </a:lnTo>
                <a:lnTo>
                  <a:pt x="21622"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任意多边形: 形状 99">
            <a:extLst>
              <a:ext uri="{FF2B5EF4-FFF2-40B4-BE49-F238E27FC236}">
                <a16:creationId xmlns:a16="http://schemas.microsoft.com/office/drawing/2014/main" id="{1E23E4A3-890A-473D-91D8-49669E4AA2F1}"/>
              </a:ext>
            </a:extLst>
          </p:cNvPr>
          <p:cNvSpPr/>
          <p:nvPr/>
        </p:nvSpPr>
        <p:spPr>
          <a:xfrm>
            <a:off x="4692250" y="-1099220"/>
            <a:ext cx="22860" cy="5428157"/>
          </a:xfrm>
          <a:custGeom>
            <a:avLst/>
            <a:gdLst>
              <a:gd name="connsiteX0" fmla="*/ 21622 w 19050"/>
              <a:gd name="connsiteY0" fmla="*/ 5139595 h 5133975"/>
              <a:gd name="connsiteX1" fmla="*/ 0 w 19050"/>
              <a:gd name="connsiteY1" fmla="*/ 5139595 h 5133975"/>
              <a:gd name="connsiteX2" fmla="*/ 0 w 19050"/>
              <a:gd name="connsiteY2" fmla="*/ 5130070 h 5133975"/>
              <a:gd name="connsiteX3" fmla="*/ 21622 w 19050"/>
              <a:gd name="connsiteY3" fmla="*/ 5130070 h 5133975"/>
              <a:gd name="connsiteX4" fmla="*/ 21622 w 19050"/>
              <a:gd name="connsiteY4" fmla="*/ 5139595 h 5133975"/>
              <a:gd name="connsiteX5" fmla="*/ 21622 w 19050"/>
              <a:gd name="connsiteY5" fmla="*/ 4869561 h 5133975"/>
              <a:gd name="connsiteX6" fmla="*/ 0 w 19050"/>
              <a:gd name="connsiteY6" fmla="*/ 4869561 h 5133975"/>
              <a:gd name="connsiteX7" fmla="*/ 0 w 19050"/>
              <a:gd name="connsiteY7" fmla="*/ 4860036 h 5133975"/>
              <a:gd name="connsiteX8" fmla="*/ 21622 w 19050"/>
              <a:gd name="connsiteY8" fmla="*/ 4860036 h 5133975"/>
              <a:gd name="connsiteX9" fmla="*/ 21622 w 19050"/>
              <a:gd name="connsiteY9" fmla="*/ 4869561 h 5133975"/>
              <a:gd name="connsiteX10" fmla="*/ 21622 w 19050"/>
              <a:gd name="connsiteY10" fmla="*/ 4599623 h 5133975"/>
              <a:gd name="connsiteX11" fmla="*/ 0 w 19050"/>
              <a:gd name="connsiteY11" fmla="*/ 4599623 h 5133975"/>
              <a:gd name="connsiteX12" fmla="*/ 0 w 19050"/>
              <a:gd name="connsiteY12" fmla="*/ 4590098 h 5133975"/>
              <a:gd name="connsiteX13" fmla="*/ 21622 w 19050"/>
              <a:gd name="connsiteY13" fmla="*/ 4590098 h 5133975"/>
              <a:gd name="connsiteX14" fmla="*/ 21622 w 19050"/>
              <a:gd name="connsiteY14" fmla="*/ 4599623 h 5133975"/>
              <a:gd name="connsiteX15" fmla="*/ 21622 w 19050"/>
              <a:gd name="connsiteY15" fmla="*/ 4329589 h 5133975"/>
              <a:gd name="connsiteX16" fmla="*/ 0 w 19050"/>
              <a:gd name="connsiteY16" fmla="*/ 4329589 h 5133975"/>
              <a:gd name="connsiteX17" fmla="*/ 0 w 19050"/>
              <a:gd name="connsiteY17" fmla="*/ 4320064 h 5133975"/>
              <a:gd name="connsiteX18" fmla="*/ 21622 w 19050"/>
              <a:gd name="connsiteY18" fmla="*/ 4320064 h 5133975"/>
              <a:gd name="connsiteX19" fmla="*/ 21622 w 19050"/>
              <a:gd name="connsiteY19" fmla="*/ 4329589 h 5133975"/>
              <a:gd name="connsiteX20" fmla="*/ 21622 w 19050"/>
              <a:gd name="connsiteY20" fmla="*/ 4059555 h 5133975"/>
              <a:gd name="connsiteX21" fmla="*/ 0 w 19050"/>
              <a:gd name="connsiteY21" fmla="*/ 4059555 h 5133975"/>
              <a:gd name="connsiteX22" fmla="*/ 0 w 19050"/>
              <a:gd name="connsiteY22" fmla="*/ 4050030 h 5133975"/>
              <a:gd name="connsiteX23" fmla="*/ 21622 w 19050"/>
              <a:gd name="connsiteY23" fmla="*/ 4050030 h 5133975"/>
              <a:gd name="connsiteX24" fmla="*/ 21622 w 19050"/>
              <a:gd name="connsiteY24" fmla="*/ 4059555 h 5133975"/>
              <a:gd name="connsiteX25" fmla="*/ 21622 w 19050"/>
              <a:gd name="connsiteY25" fmla="*/ 3789521 h 5133975"/>
              <a:gd name="connsiteX26" fmla="*/ 0 w 19050"/>
              <a:gd name="connsiteY26" fmla="*/ 3789521 h 5133975"/>
              <a:gd name="connsiteX27" fmla="*/ 0 w 19050"/>
              <a:gd name="connsiteY27" fmla="*/ 3779996 h 5133975"/>
              <a:gd name="connsiteX28" fmla="*/ 21622 w 19050"/>
              <a:gd name="connsiteY28" fmla="*/ 3779996 h 5133975"/>
              <a:gd name="connsiteX29" fmla="*/ 21622 w 19050"/>
              <a:gd name="connsiteY29" fmla="*/ 3789521 h 5133975"/>
              <a:gd name="connsiteX30" fmla="*/ 21622 w 19050"/>
              <a:gd name="connsiteY30" fmla="*/ 3519583 h 5133975"/>
              <a:gd name="connsiteX31" fmla="*/ 0 w 19050"/>
              <a:gd name="connsiteY31" fmla="*/ 3519583 h 5133975"/>
              <a:gd name="connsiteX32" fmla="*/ 0 w 19050"/>
              <a:gd name="connsiteY32" fmla="*/ 3510058 h 5133975"/>
              <a:gd name="connsiteX33" fmla="*/ 21622 w 19050"/>
              <a:gd name="connsiteY33" fmla="*/ 3510058 h 5133975"/>
              <a:gd name="connsiteX34" fmla="*/ 21622 w 19050"/>
              <a:gd name="connsiteY34" fmla="*/ 3519583 h 5133975"/>
              <a:gd name="connsiteX35" fmla="*/ 21622 w 19050"/>
              <a:gd name="connsiteY35" fmla="*/ 3249549 h 5133975"/>
              <a:gd name="connsiteX36" fmla="*/ 0 w 19050"/>
              <a:gd name="connsiteY36" fmla="*/ 3249549 h 5133975"/>
              <a:gd name="connsiteX37" fmla="*/ 0 w 19050"/>
              <a:gd name="connsiteY37" fmla="*/ 3240024 h 5133975"/>
              <a:gd name="connsiteX38" fmla="*/ 21622 w 19050"/>
              <a:gd name="connsiteY38" fmla="*/ 3240024 h 5133975"/>
              <a:gd name="connsiteX39" fmla="*/ 21622 w 19050"/>
              <a:gd name="connsiteY39" fmla="*/ 3249549 h 5133975"/>
              <a:gd name="connsiteX40" fmla="*/ 21622 w 19050"/>
              <a:gd name="connsiteY40" fmla="*/ 2979611 h 5133975"/>
              <a:gd name="connsiteX41" fmla="*/ 0 w 19050"/>
              <a:gd name="connsiteY41" fmla="*/ 2979611 h 5133975"/>
              <a:gd name="connsiteX42" fmla="*/ 0 w 19050"/>
              <a:gd name="connsiteY42" fmla="*/ 2970086 h 5133975"/>
              <a:gd name="connsiteX43" fmla="*/ 21622 w 19050"/>
              <a:gd name="connsiteY43" fmla="*/ 2970086 h 5133975"/>
              <a:gd name="connsiteX44" fmla="*/ 21622 w 19050"/>
              <a:gd name="connsiteY44" fmla="*/ 2979611 h 5133975"/>
              <a:gd name="connsiteX45" fmla="*/ 21622 w 19050"/>
              <a:gd name="connsiteY45" fmla="*/ 2709577 h 5133975"/>
              <a:gd name="connsiteX46" fmla="*/ 0 w 19050"/>
              <a:gd name="connsiteY46" fmla="*/ 2709577 h 5133975"/>
              <a:gd name="connsiteX47" fmla="*/ 0 w 19050"/>
              <a:gd name="connsiteY47" fmla="*/ 2700052 h 5133975"/>
              <a:gd name="connsiteX48" fmla="*/ 21622 w 19050"/>
              <a:gd name="connsiteY48" fmla="*/ 2700052 h 5133975"/>
              <a:gd name="connsiteX49" fmla="*/ 21622 w 19050"/>
              <a:gd name="connsiteY49" fmla="*/ 2709577 h 5133975"/>
              <a:gd name="connsiteX50" fmla="*/ 21622 w 19050"/>
              <a:gd name="connsiteY50" fmla="*/ 2439543 h 5133975"/>
              <a:gd name="connsiteX51" fmla="*/ 0 w 19050"/>
              <a:gd name="connsiteY51" fmla="*/ 2439543 h 5133975"/>
              <a:gd name="connsiteX52" fmla="*/ 0 w 19050"/>
              <a:gd name="connsiteY52" fmla="*/ 2430018 h 5133975"/>
              <a:gd name="connsiteX53" fmla="*/ 21622 w 19050"/>
              <a:gd name="connsiteY53" fmla="*/ 2430018 h 5133975"/>
              <a:gd name="connsiteX54" fmla="*/ 21622 w 19050"/>
              <a:gd name="connsiteY54" fmla="*/ 2439543 h 5133975"/>
              <a:gd name="connsiteX55" fmla="*/ 21622 w 19050"/>
              <a:gd name="connsiteY55" fmla="*/ 2169605 h 5133975"/>
              <a:gd name="connsiteX56" fmla="*/ 0 w 19050"/>
              <a:gd name="connsiteY56" fmla="*/ 2169605 h 5133975"/>
              <a:gd name="connsiteX57" fmla="*/ 0 w 19050"/>
              <a:gd name="connsiteY57" fmla="*/ 2160080 h 5133975"/>
              <a:gd name="connsiteX58" fmla="*/ 21622 w 19050"/>
              <a:gd name="connsiteY58" fmla="*/ 2160080 h 5133975"/>
              <a:gd name="connsiteX59" fmla="*/ 21622 w 19050"/>
              <a:gd name="connsiteY59" fmla="*/ 2169605 h 5133975"/>
              <a:gd name="connsiteX60" fmla="*/ 21622 w 19050"/>
              <a:gd name="connsiteY60" fmla="*/ 1899571 h 5133975"/>
              <a:gd name="connsiteX61" fmla="*/ 0 w 19050"/>
              <a:gd name="connsiteY61" fmla="*/ 1899571 h 5133975"/>
              <a:gd name="connsiteX62" fmla="*/ 0 w 19050"/>
              <a:gd name="connsiteY62" fmla="*/ 1890046 h 5133975"/>
              <a:gd name="connsiteX63" fmla="*/ 21622 w 19050"/>
              <a:gd name="connsiteY63" fmla="*/ 1890046 h 5133975"/>
              <a:gd name="connsiteX64" fmla="*/ 21622 w 19050"/>
              <a:gd name="connsiteY64" fmla="*/ 1899571 h 5133975"/>
              <a:gd name="connsiteX65" fmla="*/ 21622 w 19050"/>
              <a:gd name="connsiteY65" fmla="*/ 1629537 h 5133975"/>
              <a:gd name="connsiteX66" fmla="*/ 0 w 19050"/>
              <a:gd name="connsiteY66" fmla="*/ 1629537 h 5133975"/>
              <a:gd name="connsiteX67" fmla="*/ 0 w 19050"/>
              <a:gd name="connsiteY67" fmla="*/ 1620012 h 5133975"/>
              <a:gd name="connsiteX68" fmla="*/ 21622 w 19050"/>
              <a:gd name="connsiteY68" fmla="*/ 1620012 h 5133975"/>
              <a:gd name="connsiteX69" fmla="*/ 21622 w 19050"/>
              <a:gd name="connsiteY69" fmla="*/ 1629537 h 5133975"/>
              <a:gd name="connsiteX70" fmla="*/ 21622 w 19050"/>
              <a:gd name="connsiteY70" fmla="*/ 1359599 h 5133975"/>
              <a:gd name="connsiteX71" fmla="*/ 0 w 19050"/>
              <a:gd name="connsiteY71" fmla="*/ 1359599 h 5133975"/>
              <a:gd name="connsiteX72" fmla="*/ 0 w 19050"/>
              <a:gd name="connsiteY72" fmla="*/ 1350074 h 5133975"/>
              <a:gd name="connsiteX73" fmla="*/ 21622 w 19050"/>
              <a:gd name="connsiteY73" fmla="*/ 1350074 h 5133975"/>
              <a:gd name="connsiteX74" fmla="*/ 21622 w 19050"/>
              <a:gd name="connsiteY74" fmla="*/ 1359599 h 5133975"/>
              <a:gd name="connsiteX75" fmla="*/ 21622 w 19050"/>
              <a:gd name="connsiteY75" fmla="*/ 1089565 h 5133975"/>
              <a:gd name="connsiteX76" fmla="*/ 0 w 19050"/>
              <a:gd name="connsiteY76" fmla="*/ 1089565 h 5133975"/>
              <a:gd name="connsiteX77" fmla="*/ 0 w 19050"/>
              <a:gd name="connsiteY77" fmla="*/ 1080040 h 5133975"/>
              <a:gd name="connsiteX78" fmla="*/ 21622 w 19050"/>
              <a:gd name="connsiteY78" fmla="*/ 1080040 h 5133975"/>
              <a:gd name="connsiteX79" fmla="*/ 21622 w 19050"/>
              <a:gd name="connsiteY79" fmla="*/ 1089565 h 5133975"/>
              <a:gd name="connsiteX80" fmla="*/ 21622 w 19050"/>
              <a:gd name="connsiteY80" fmla="*/ 819531 h 5133975"/>
              <a:gd name="connsiteX81" fmla="*/ 0 w 19050"/>
              <a:gd name="connsiteY81" fmla="*/ 819531 h 5133975"/>
              <a:gd name="connsiteX82" fmla="*/ 0 w 19050"/>
              <a:gd name="connsiteY82" fmla="*/ 810006 h 5133975"/>
              <a:gd name="connsiteX83" fmla="*/ 21622 w 19050"/>
              <a:gd name="connsiteY83" fmla="*/ 810006 h 5133975"/>
              <a:gd name="connsiteX84" fmla="*/ 21622 w 19050"/>
              <a:gd name="connsiteY84" fmla="*/ 819531 h 5133975"/>
              <a:gd name="connsiteX85" fmla="*/ 21622 w 19050"/>
              <a:gd name="connsiteY85" fmla="*/ 549593 h 5133975"/>
              <a:gd name="connsiteX86" fmla="*/ 0 w 19050"/>
              <a:gd name="connsiteY86" fmla="*/ 549593 h 5133975"/>
              <a:gd name="connsiteX87" fmla="*/ 0 w 19050"/>
              <a:gd name="connsiteY87" fmla="*/ 540068 h 5133975"/>
              <a:gd name="connsiteX88" fmla="*/ 21622 w 19050"/>
              <a:gd name="connsiteY88" fmla="*/ 540068 h 5133975"/>
              <a:gd name="connsiteX89" fmla="*/ 21622 w 19050"/>
              <a:gd name="connsiteY89" fmla="*/ 549593 h 5133975"/>
              <a:gd name="connsiteX90" fmla="*/ 21622 w 19050"/>
              <a:gd name="connsiteY90" fmla="*/ 279559 h 5133975"/>
              <a:gd name="connsiteX91" fmla="*/ 0 w 19050"/>
              <a:gd name="connsiteY91" fmla="*/ 279559 h 5133975"/>
              <a:gd name="connsiteX92" fmla="*/ 0 w 19050"/>
              <a:gd name="connsiteY92" fmla="*/ 270034 h 5133975"/>
              <a:gd name="connsiteX93" fmla="*/ 21622 w 19050"/>
              <a:gd name="connsiteY93" fmla="*/ 270034 h 5133975"/>
              <a:gd name="connsiteX94" fmla="*/ 21622 w 19050"/>
              <a:gd name="connsiteY94" fmla="*/ 279559 h 5133975"/>
              <a:gd name="connsiteX95" fmla="*/ 21622 w 19050"/>
              <a:gd name="connsiteY95" fmla="*/ 9525 h 5133975"/>
              <a:gd name="connsiteX96" fmla="*/ 0 w 19050"/>
              <a:gd name="connsiteY96" fmla="*/ 9525 h 5133975"/>
              <a:gd name="connsiteX97" fmla="*/ 0 w 19050"/>
              <a:gd name="connsiteY97" fmla="*/ 0 h 5133975"/>
              <a:gd name="connsiteX98" fmla="*/ 21622 w 19050"/>
              <a:gd name="connsiteY98" fmla="*/ 0 h 5133975"/>
              <a:gd name="connsiteX99" fmla="*/ 21622 w 19050"/>
              <a:gd name="connsiteY99" fmla="*/ 9525 h 513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9050" h="5133975">
                <a:moveTo>
                  <a:pt x="21622" y="5139595"/>
                </a:moveTo>
                <a:lnTo>
                  <a:pt x="0" y="5139595"/>
                </a:lnTo>
                <a:lnTo>
                  <a:pt x="0" y="5130070"/>
                </a:lnTo>
                <a:lnTo>
                  <a:pt x="21622" y="5130070"/>
                </a:lnTo>
                <a:lnTo>
                  <a:pt x="21622" y="5139595"/>
                </a:lnTo>
                <a:close/>
                <a:moveTo>
                  <a:pt x="21622" y="4869561"/>
                </a:moveTo>
                <a:lnTo>
                  <a:pt x="0" y="4869561"/>
                </a:lnTo>
                <a:lnTo>
                  <a:pt x="0" y="4860036"/>
                </a:lnTo>
                <a:lnTo>
                  <a:pt x="21622" y="4860036"/>
                </a:lnTo>
                <a:lnTo>
                  <a:pt x="21622" y="4869561"/>
                </a:lnTo>
                <a:close/>
                <a:moveTo>
                  <a:pt x="21622" y="4599623"/>
                </a:moveTo>
                <a:lnTo>
                  <a:pt x="0" y="4599623"/>
                </a:lnTo>
                <a:lnTo>
                  <a:pt x="0" y="4590098"/>
                </a:lnTo>
                <a:lnTo>
                  <a:pt x="21622" y="4590098"/>
                </a:lnTo>
                <a:lnTo>
                  <a:pt x="21622" y="4599623"/>
                </a:lnTo>
                <a:close/>
                <a:moveTo>
                  <a:pt x="21622" y="4329589"/>
                </a:moveTo>
                <a:lnTo>
                  <a:pt x="0" y="4329589"/>
                </a:lnTo>
                <a:lnTo>
                  <a:pt x="0" y="4320064"/>
                </a:lnTo>
                <a:lnTo>
                  <a:pt x="21622" y="4320064"/>
                </a:lnTo>
                <a:lnTo>
                  <a:pt x="21622" y="4329589"/>
                </a:lnTo>
                <a:close/>
                <a:moveTo>
                  <a:pt x="21622" y="4059555"/>
                </a:moveTo>
                <a:lnTo>
                  <a:pt x="0" y="4059555"/>
                </a:lnTo>
                <a:lnTo>
                  <a:pt x="0" y="4050030"/>
                </a:lnTo>
                <a:lnTo>
                  <a:pt x="21622" y="4050030"/>
                </a:lnTo>
                <a:lnTo>
                  <a:pt x="21622" y="4059555"/>
                </a:lnTo>
                <a:close/>
                <a:moveTo>
                  <a:pt x="21622" y="3789521"/>
                </a:moveTo>
                <a:lnTo>
                  <a:pt x="0" y="3789521"/>
                </a:lnTo>
                <a:lnTo>
                  <a:pt x="0" y="3779996"/>
                </a:lnTo>
                <a:lnTo>
                  <a:pt x="21622" y="3779996"/>
                </a:lnTo>
                <a:lnTo>
                  <a:pt x="21622" y="3789521"/>
                </a:lnTo>
                <a:close/>
                <a:moveTo>
                  <a:pt x="21622" y="3519583"/>
                </a:moveTo>
                <a:lnTo>
                  <a:pt x="0" y="3519583"/>
                </a:lnTo>
                <a:lnTo>
                  <a:pt x="0" y="3510058"/>
                </a:lnTo>
                <a:lnTo>
                  <a:pt x="21622" y="3510058"/>
                </a:lnTo>
                <a:lnTo>
                  <a:pt x="21622" y="3519583"/>
                </a:lnTo>
                <a:close/>
                <a:moveTo>
                  <a:pt x="21622" y="3249549"/>
                </a:moveTo>
                <a:lnTo>
                  <a:pt x="0" y="3249549"/>
                </a:lnTo>
                <a:lnTo>
                  <a:pt x="0" y="3240024"/>
                </a:lnTo>
                <a:lnTo>
                  <a:pt x="21622" y="3240024"/>
                </a:lnTo>
                <a:lnTo>
                  <a:pt x="21622" y="3249549"/>
                </a:lnTo>
                <a:close/>
                <a:moveTo>
                  <a:pt x="21622" y="2979611"/>
                </a:moveTo>
                <a:lnTo>
                  <a:pt x="0" y="2979611"/>
                </a:lnTo>
                <a:lnTo>
                  <a:pt x="0" y="2970086"/>
                </a:lnTo>
                <a:lnTo>
                  <a:pt x="21622" y="2970086"/>
                </a:lnTo>
                <a:lnTo>
                  <a:pt x="21622" y="2979611"/>
                </a:lnTo>
                <a:close/>
                <a:moveTo>
                  <a:pt x="21622" y="2709577"/>
                </a:moveTo>
                <a:lnTo>
                  <a:pt x="0" y="2709577"/>
                </a:lnTo>
                <a:lnTo>
                  <a:pt x="0" y="2700052"/>
                </a:lnTo>
                <a:lnTo>
                  <a:pt x="21622" y="2700052"/>
                </a:lnTo>
                <a:lnTo>
                  <a:pt x="21622" y="2709577"/>
                </a:lnTo>
                <a:close/>
                <a:moveTo>
                  <a:pt x="21622" y="2439543"/>
                </a:moveTo>
                <a:lnTo>
                  <a:pt x="0" y="2439543"/>
                </a:lnTo>
                <a:lnTo>
                  <a:pt x="0" y="2430018"/>
                </a:lnTo>
                <a:lnTo>
                  <a:pt x="21622" y="2430018"/>
                </a:lnTo>
                <a:lnTo>
                  <a:pt x="21622" y="2439543"/>
                </a:lnTo>
                <a:close/>
                <a:moveTo>
                  <a:pt x="21622" y="2169605"/>
                </a:moveTo>
                <a:lnTo>
                  <a:pt x="0" y="2169605"/>
                </a:lnTo>
                <a:lnTo>
                  <a:pt x="0" y="2160080"/>
                </a:lnTo>
                <a:lnTo>
                  <a:pt x="21622" y="2160080"/>
                </a:lnTo>
                <a:lnTo>
                  <a:pt x="21622" y="2169605"/>
                </a:lnTo>
                <a:close/>
                <a:moveTo>
                  <a:pt x="21622" y="1899571"/>
                </a:moveTo>
                <a:lnTo>
                  <a:pt x="0" y="1899571"/>
                </a:lnTo>
                <a:lnTo>
                  <a:pt x="0" y="1890046"/>
                </a:lnTo>
                <a:lnTo>
                  <a:pt x="21622" y="1890046"/>
                </a:lnTo>
                <a:lnTo>
                  <a:pt x="21622" y="1899571"/>
                </a:lnTo>
                <a:close/>
                <a:moveTo>
                  <a:pt x="21622" y="1629537"/>
                </a:moveTo>
                <a:lnTo>
                  <a:pt x="0" y="1629537"/>
                </a:lnTo>
                <a:lnTo>
                  <a:pt x="0" y="1620012"/>
                </a:lnTo>
                <a:lnTo>
                  <a:pt x="21622" y="1620012"/>
                </a:lnTo>
                <a:lnTo>
                  <a:pt x="21622" y="1629537"/>
                </a:lnTo>
                <a:close/>
                <a:moveTo>
                  <a:pt x="21622" y="1359599"/>
                </a:moveTo>
                <a:lnTo>
                  <a:pt x="0" y="1359599"/>
                </a:lnTo>
                <a:lnTo>
                  <a:pt x="0" y="1350074"/>
                </a:lnTo>
                <a:lnTo>
                  <a:pt x="21622" y="1350074"/>
                </a:lnTo>
                <a:lnTo>
                  <a:pt x="21622" y="1359599"/>
                </a:lnTo>
                <a:close/>
                <a:moveTo>
                  <a:pt x="21622" y="1089565"/>
                </a:moveTo>
                <a:lnTo>
                  <a:pt x="0" y="1089565"/>
                </a:lnTo>
                <a:lnTo>
                  <a:pt x="0" y="1080040"/>
                </a:lnTo>
                <a:lnTo>
                  <a:pt x="21622" y="1080040"/>
                </a:lnTo>
                <a:lnTo>
                  <a:pt x="21622" y="1089565"/>
                </a:lnTo>
                <a:close/>
                <a:moveTo>
                  <a:pt x="21622" y="819531"/>
                </a:moveTo>
                <a:lnTo>
                  <a:pt x="0" y="819531"/>
                </a:lnTo>
                <a:lnTo>
                  <a:pt x="0" y="810006"/>
                </a:lnTo>
                <a:lnTo>
                  <a:pt x="21622" y="810006"/>
                </a:lnTo>
                <a:lnTo>
                  <a:pt x="21622" y="819531"/>
                </a:lnTo>
                <a:close/>
                <a:moveTo>
                  <a:pt x="21622" y="549593"/>
                </a:moveTo>
                <a:lnTo>
                  <a:pt x="0" y="549593"/>
                </a:lnTo>
                <a:lnTo>
                  <a:pt x="0" y="540068"/>
                </a:lnTo>
                <a:lnTo>
                  <a:pt x="21622" y="540068"/>
                </a:lnTo>
                <a:lnTo>
                  <a:pt x="21622" y="549593"/>
                </a:lnTo>
                <a:close/>
                <a:moveTo>
                  <a:pt x="21622" y="279559"/>
                </a:moveTo>
                <a:lnTo>
                  <a:pt x="0" y="279559"/>
                </a:lnTo>
                <a:lnTo>
                  <a:pt x="0" y="270034"/>
                </a:lnTo>
                <a:lnTo>
                  <a:pt x="21622" y="270034"/>
                </a:lnTo>
                <a:lnTo>
                  <a:pt x="21622" y="279559"/>
                </a:lnTo>
                <a:close/>
                <a:moveTo>
                  <a:pt x="21622" y="9525"/>
                </a:moveTo>
                <a:lnTo>
                  <a:pt x="0" y="9525"/>
                </a:lnTo>
                <a:lnTo>
                  <a:pt x="0" y="0"/>
                </a:lnTo>
                <a:lnTo>
                  <a:pt x="21622" y="0"/>
                </a:lnTo>
                <a:lnTo>
                  <a:pt x="21622" y="9525"/>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任意多边形: 形状 100">
            <a:extLst>
              <a:ext uri="{FF2B5EF4-FFF2-40B4-BE49-F238E27FC236}">
                <a16:creationId xmlns:a16="http://schemas.microsoft.com/office/drawing/2014/main" id="{F39DB976-A844-43B7-A152-206BF1AA41E4}"/>
              </a:ext>
            </a:extLst>
          </p:cNvPr>
          <p:cNvSpPr/>
          <p:nvPr/>
        </p:nvSpPr>
        <p:spPr>
          <a:xfrm>
            <a:off x="4672819" y="-1246959"/>
            <a:ext cx="57151" cy="5720209"/>
          </a:xfrm>
          <a:custGeom>
            <a:avLst/>
            <a:gdLst>
              <a:gd name="connsiteX0" fmla="*/ 54007 w 47625"/>
              <a:gd name="connsiteY0" fmla="*/ 5419058 h 5410200"/>
              <a:gd name="connsiteX1" fmla="*/ 0 w 47625"/>
              <a:gd name="connsiteY1" fmla="*/ 5419058 h 5410200"/>
              <a:gd name="connsiteX2" fmla="*/ 0 w 47625"/>
              <a:gd name="connsiteY2" fmla="*/ 5400008 h 5410200"/>
              <a:gd name="connsiteX3" fmla="*/ 54007 w 47625"/>
              <a:gd name="connsiteY3" fmla="*/ 5400008 h 5410200"/>
              <a:gd name="connsiteX4" fmla="*/ 54007 w 47625"/>
              <a:gd name="connsiteY4" fmla="*/ 5419058 h 5410200"/>
              <a:gd name="connsiteX5" fmla="*/ 54007 w 47625"/>
              <a:gd name="connsiteY5" fmla="*/ 4069080 h 5410200"/>
              <a:gd name="connsiteX6" fmla="*/ 0 w 47625"/>
              <a:gd name="connsiteY6" fmla="*/ 4069080 h 5410200"/>
              <a:gd name="connsiteX7" fmla="*/ 0 w 47625"/>
              <a:gd name="connsiteY7" fmla="*/ 4050030 h 5410200"/>
              <a:gd name="connsiteX8" fmla="*/ 54007 w 47625"/>
              <a:gd name="connsiteY8" fmla="*/ 4050030 h 5410200"/>
              <a:gd name="connsiteX9" fmla="*/ 54007 w 47625"/>
              <a:gd name="connsiteY9" fmla="*/ 4069080 h 5410200"/>
              <a:gd name="connsiteX10" fmla="*/ 54007 w 47625"/>
              <a:gd name="connsiteY10" fmla="*/ 2719007 h 5410200"/>
              <a:gd name="connsiteX11" fmla="*/ 0 w 47625"/>
              <a:gd name="connsiteY11" fmla="*/ 2719007 h 5410200"/>
              <a:gd name="connsiteX12" fmla="*/ 0 w 47625"/>
              <a:gd name="connsiteY12" fmla="*/ 2699957 h 5410200"/>
              <a:gd name="connsiteX13" fmla="*/ 54007 w 47625"/>
              <a:gd name="connsiteY13" fmla="*/ 2699957 h 5410200"/>
              <a:gd name="connsiteX14" fmla="*/ 54007 w 47625"/>
              <a:gd name="connsiteY14" fmla="*/ 2719007 h 5410200"/>
              <a:gd name="connsiteX15" fmla="*/ 54007 w 47625"/>
              <a:gd name="connsiteY15" fmla="*/ 1369028 h 5410200"/>
              <a:gd name="connsiteX16" fmla="*/ 0 w 47625"/>
              <a:gd name="connsiteY16" fmla="*/ 1369028 h 5410200"/>
              <a:gd name="connsiteX17" fmla="*/ 0 w 47625"/>
              <a:gd name="connsiteY17" fmla="*/ 1349978 h 5410200"/>
              <a:gd name="connsiteX18" fmla="*/ 54007 w 47625"/>
              <a:gd name="connsiteY18" fmla="*/ 1349978 h 5410200"/>
              <a:gd name="connsiteX19" fmla="*/ 54007 w 47625"/>
              <a:gd name="connsiteY19" fmla="*/ 1369028 h 5410200"/>
              <a:gd name="connsiteX20" fmla="*/ 54007 w 47625"/>
              <a:gd name="connsiteY20" fmla="*/ 19050 h 5410200"/>
              <a:gd name="connsiteX21" fmla="*/ 0 w 47625"/>
              <a:gd name="connsiteY21" fmla="*/ 19050 h 5410200"/>
              <a:gd name="connsiteX22" fmla="*/ 0 w 47625"/>
              <a:gd name="connsiteY22" fmla="*/ 0 h 5410200"/>
              <a:gd name="connsiteX23" fmla="*/ 54007 w 47625"/>
              <a:gd name="connsiteY23" fmla="*/ 0 h 5410200"/>
              <a:gd name="connsiteX24" fmla="*/ 54007 w 47625"/>
              <a:gd name="connsiteY24" fmla="*/ 1905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25" h="5410200">
                <a:moveTo>
                  <a:pt x="54007" y="5419058"/>
                </a:moveTo>
                <a:lnTo>
                  <a:pt x="0" y="5419058"/>
                </a:lnTo>
                <a:lnTo>
                  <a:pt x="0" y="5400008"/>
                </a:lnTo>
                <a:lnTo>
                  <a:pt x="54007" y="5400008"/>
                </a:lnTo>
                <a:lnTo>
                  <a:pt x="54007" y="5419058"/>
                </a:lnTo>
                <a:close/>
                <a:moveTo>
                  <a:pt x="54007" y="4069080"/>
                </a:moveTo>
                <a:lnTo>
                  <a:pt x="0" y="4069080"/>
                </a:lnTo>
                <a:lnTo>
                  <a:pt x="0" y="4050030"/>
                </a:lnTo>
                <a:lnTo>
                  <a:pt x="54007" y="4050030"/>
                </a:lnTo>
                <a:lnTo>
                  <a:pt x="54007" y="4069080"/>
                </a:lnTo>
                <a:close/>
                <a:moveTo>
                  <a:pt x="54007" y="2719007"/>
                </a:moveTo>
                <a:lnTo>
                  <a:pt x="0" y="2719007"/>
                </a:lnTo>
                <a:lnTo>
                  <a:pt x="0" y="2699957"/>
                </a:lnTo>
                <a:lnTo>
                  <a:pt x="54007" y="2699957"/>
                </a:lnTo>
                <a:lnTo>
                  <a:pt x="54007" y="2719007"/>
                </a:lnTo>
                <a:close/>
                <a:moveTo>
                  <a:pt x="54007" y="1369028"/>
                </a:moveTo>
                <a:lnTo>
                  <a:pt x="0" y="1369028"/>
                </a:lnTo>
                <a:lnTo>
                  <a:pt x="0" y="1349978"/>
                </a:lnTo>
                <a:lnTo>
                  <a:pt x="54007" y="1349978"/>
                </a:lnTo>
                <a:lnTo>
                  <a:pt x="54007" y="1369028"/>
                </a:lnTo>
                <a:close/>
                <a:moveTo>
                  <a:pt x="54007" y="19050"/>
                </a:moveTo>
                <a:lnTo>
                  <a:pt x="0" y="19050"/>
                </a:lnTo>
                <a:lnTo>
                  <a:pt x="0" y="0"/>
                </a:lnTo>
                <a:lnTo>
                  <a:pt x="54007" y="0"/>
                </a:lnTo>
                <a:lnTo>
                  <a:pt x="54007" y="19050"/>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任意多边形: 形状 101">
            <a:extLst>
              <a:ext uri="{FF2B5EF4-FFF2-40B4-BE49-F238E27FC236}">
                <a16:creationId xmlns:a16="http://schemas.microsoft.com/office/drawing/2014/main" id="{BD4E4F02-709F-4337-91CD-3A7C782528AD}"/>
              </a:ext>
            </a:extLst>
          </p:cNvPr>
          <p:cNvSpPr/>
          <p:nvPr/>
        </p:nvSpPr>
        <p:spPr>
          <a:xfrm>
            <a:off x="4702309" y="-1236888"/>
            <a:ext cx="11430" cy="5700068"/>
          </a:xfrm>
          <a:custGeom>
            <a:avLst/>
            <a:gdLst>
              <a:gd name="connsiteX0" fmla="*/ 0 w 0"/>
              <a:gd name="connsiteY0" fmla="*/ 0 h 5391150"/>
              <a:gd name="connsiteX1" fmla="*/ 4762 w 0"/>
              <a:gd name="connsiteY1" fmla="*/ 0 h 5391150"/>
              <a:gd name="connsiteX2" fmla="*/ 4762 w 0"/>
              <a:gd name="connsiteY2" fmla="*/ 5400008 h 5391150"/>
              <a:gd name="connsiteX3" fmla="*/ 0 w 0"/>
              <a:gd name="connsiteY3" fmla="*/ 5400008 h 5391150"/>
            </a:gdLst>
            <a:ahLst/>
            <a:cxnLst>
              <a:cxn ang="0">
                <a:pos x="connsiteX0" y="connsiteY0"/>
              </a:cxn>
              <a:cxn ang="0">
                <a:pos x="connsiteX1" y="connsiteY1"/>
              </a:cxn>
              <a:cxn ang="0">
                <a:pos x="connsiteX2" y="connsiteY2"/>
              </a:cxn>
              <a:cxn ang="0">
                <a:pos x="connsiteX3" y="connsiteY3"/>
              </a:cxn>
            </a:cxnLst>
            <a:rect l="l" t="t" r="r" b="b"/>
            <a:pathLst>
              <a:path h="5391150">
                <a:moveTo>
                  <a:pt x="0" y="0"/>
                </a:moveTo>
                <a:lnTo>
                  <a:pt x="4762" y="0"/>
                </a:lnTo>
                <a:lnTo>
                  <a:pt x="4762" y="5400008"/>
                </a:lnTo>
                <a:lnTo>
                  <a:pt x="0" y="5400008"/>
                </a:lnTo>
                <a:close/>
              </a:path>
            </a:pathLst>
          </a:custGeom>
          <a:solidFill>
            <a:schemeClr val="accent4">
              <a:lumMod val="20000"/>
              <a:lumOff val="80000"/>
              <a:alpha val="1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矩形 17">
            <a:extLst>
              <a:ext uri="{FF2B5EF4-FFF2-40B4-BE49-F238E27FC236}">
                <a16:creationId xmlns:a16="http://schemas.microsoft.com/office/drawing/2014/main" id="{AA4BA4B0-97A2-41DC-A4FD-BB373E6C5043}"/>
              </a:ext>
            </a:extLst>
          </p:cNvPr>
          <p:cNvSpPr/>
          <p:nvPr/>
        </p:nvSpPr>
        <p:spPr>
          <a:xfrm>
            <a:off x="4615004" y="748663"/>
            <a:ext cx="3262432"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gradFill flip="none" rotWithShape="1">
                  <a:gsLst>
                    <a:gs pos="0">
                      <a:srgbClr val="ED7D31">
                        <a:lumMod val="5000"/>
                        <a:lumOff val="95000"/>
                      </a:srgbClr>
                    </a:gs>
                    <a:gs pos="74000">
                      <a:srgbClr val="ED7D31">
                        <a:lumMod val="45000"/>
                        <a:lumOff val="55000"/>
                      </a:srgbClr>
                    </a:gs>
                    <a:gs pos="83000">
                      <a:srgbClr val="ED7D31">
                        <a:lumMod val="45000"/>
                        <a:lumOff val="55000"/>
                      </a:srgbClr>
                    </a:gs>
                    <a:gs pos="100000">
                      <a:srgbClr val="ED7D31">
                        <a:lumMod val="30000"/>
                        <a:lumOff val="70000"/>
                      </a:srgbClr>
                    </a:gs>
                  </a:gsLst>
                  <a:lin ang="10800000" scaled="1"/>
                  <a:tileRect/>
                </a:gradFill>
                <a:effectLst/>
                <a:uLnTx/>
                <a:uFillTx/>
                <a:latin typeface="微软雅黑" panose="020B0503020204020204" pitchFamily="34" charset="-122"/>
                <a:ea typeface="微软雅黑" panose="020B0503020204020204" pitchFamily="34" charset="-122"/>
                <a:cs typeface="+mn-cs"/>
              </a:rPr>
              <a:t>高清高</a:t>
            </a:r>
            <a:r>
              <a:rPr lang="zh-CN" altLang="en-US" sz="2400" dirty="0">
                <a:gradFill flip="none" rotWithShape="1">
                  <a:gsLst>
                    <a:gs pos="0">
                      <a:srgbClr val="ED7D31">
                        <a:lumMod val="5000"/>
                        <a:lumOff val="95000"/>
                      </a:srgbClr>
                    </a:gs>
                    <a:gs pos="74000">
                      <a:srgbClr val="ED7D31">
                        <a:lumMod val="45000"/>
                        <a:lumOff val="55000"/>
                      </a:srgbClr>
                    </a:gs>
                    <a:gs pos="83000">
                      <a:srgbClr val="ED7D31">
                        <a:lumMod val="45000"/>
                        <a:lumOff val="55000"/>
                      </a:srgbClr>
                    </a:gs>
                    <a:gs pos="100000">
                      <a:srgbClr val="ED7D31">
                        <a:lumMod val="30000"/>
                        <a:lumOff val="70000"/>
                      </a:srgbClr>
                    </a:gs>
                  </a:gsLst>
                  <a:lin ang="10800000" scaled="1"/>
                  <a:tileRect/>
                </a:gradFill>
                <a:latin typeface="微软雅黑" panose="020B0503020204020204" pitchFamily="34" charset="-122"/>
                <a:ea typeface="微软雅黑" panose="020B0503020204020204" pitchFamily="34" charset="-122"/>
              </a:rPr>
              <a:t>帧</a:t>
            </a:r>
            <a:r>
              <a:rPr kumimoji="0" lang="zh-CN" altLang="en-US" sz="2400" b="0" i="0" u="none" strike="noStrike" kern="1200" cap="none" spc="0" normalizeH="0" baseline="0" noProof="0" dirty="0">
                <a:ln>
                  <a:noFill/>
                </a:ln>
                <a:gradFill flip="none" rotWithShape="1">
                  <a:gsLst>
                    <a:gs pos="0">
                      <a:srgbClr val="ED7D31">
                        <a:lumMod val="5000"/>
                        <a:lumOff val="95000"/>
                      </a:srgbClr>
                    </a:gs>
                    <a:gs pos="74000">
                      <a:srgbClr val="ED7D31">
                        <a:lumMod val="45000"/>
                        <a:lumOff val="55000"/>
                      </a:srgbClr>
                    </a:gs>
                    <a:gs pos="83000">
                      <a:srgbClr val="ED7D31">
                        <a:lumMod val="45000"/>
                        <a:lumOff val="55000"/>
                      </a:srgbClr>
                    </a:gs>
                    <a:gs pos="100000">
                      <a:srgbClr val="ED7D31">
                        <a:lumMod val="30000"/>
                        <a:lumOff val="70000"/>
                      </a:srgbClr>
                    </a:gs>
                  </a:gsLst>
                  <a:lin ang="10800000" scaled="1"/>
                  <a:tileRect/>
                </a:gradFill>
                <a:effectLst/>
                <a:uLnTx/>
                <a:uFillTx/>
                <a:latin typeface="微软雅黑" panose="020B0503020204020204" pitchFamily="34" charset="-122"/>
                <a:ea typeface="微软雅黑" panose="020B0503020204020204" pitchFamily="34" charset="-122"/>
                <a:cs typeface="+mn-cs"/>
              </a:rPr>
              <a:t>动态码率技术</a:t>
            </a:r>
          </a:p>
        </p:txBody>
      </p:sp>
      <p:grpSp>
        <p:nvGrpSpPr>
          <p:cNvPr id="2" name="组合 1">
            <a:extLst>
              <a:ext uri="{FF2B5EF4-FFF2-40B4-BE49-F238E27FC236}">
                <a16:creationId xmlns:a16="http://schemas.microsoft.com/office/drawing/2014/main" id="{80EA83DF-A899-4E60-BE6D-1CDB6B49807B}"/>
              </a:ext>
            </a:extLst>
          </p:cNvPr>
          <p:cNvGrpSpPr/>
          <p:nvPr/>
        </p:nvGrpSpPr>
        <p:grpSpPr>
          <a:xfrm>
            <a:off x="4679326" y="1527693"/>
            <a:ext cx="892462" cy="850974"/>
            <a:chOff x="4679326" y="1527693"/>
            <a:chExt cx="892462" cy="850974"/>
          </a:xfrm>
        </p:grpSpPr>
        <p:sp>
          <p:nvSpPr>
            <p:cNvPr id="42" name="椭圆 41">
              <a:extLst>
                <a:ext uri="{FF2B5EF4-FFF2-40B4-BE49-F238E27FC236}">
                  <a16:creationId xmlns:a16="http://schemas.microsoft.com/office/drawing/2014/main" id="{CCE3E5FB-CDAD-4E68-AD17-A22B5F50601D}"/>
                </a:ext>
              </a:extLst>
            </p:cNvPr>
            <p:cNvSpPr/>
            <p:nvPr/>
          </p:nvSpPr>
          <p:spPr>
            <a:xfrm>
              <a:off x="4700070" y="1527693"/>
              <a:ext cx="850974" cy="850974"/>
            </a:xfrm>
            <a:prstGeom prst="ellipse">
              <a:avLst/>
            </a:prstGeom>
            <a:gradFill flip="none" rotWithShape="1">
              <a:gsLst>
                <a:gs pos="0">
                  <a:schemeClr val="accent2"/>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a:extLst>
                <a:ext uri="{FF2B5EF4-FFF2-40B4-BE49-F238E27FC236}">
                  <a16:creationId xmlns:a16="http://schemas.microsoft.com/office/drawing/2014/main" id="{0702D305-C387-4F73-AF63-BE7A154AE10A}"/>
                </a:ext>
              </a:extLst>
            </p:cNvPr>
            <p:cNvSpPr/>
            <p:nvPr/>
          </p:nvSpPr>
          <p:spPr>
            <a:xfrm>
              <a:off x="4679326" y="1728856"/>
              <a:ext cx="892462" cy="519886"/>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CPU</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减负</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80%</a:t>
              </a:r>
              <a:endParaRPr kumimoji="0" lang="zh-CN" altLang="en-US" sz="1200" b="1" i="0" u="none" strike="noStrike" kern="1200" cap="none" spc="0" normalizeH="0" baseline="0" noProof="0" dirty="0">
                <a:ln>
                  <a:noFill/>
                </a:ln>
                <a:effectLst/>
                <a:uLnTx/>
                <a:uFillTx/>
                <a:latin typeface="Calibri" panose="020F0502020204030204"/>
                <a:ea typeface="等线" panose="02010600030101010101" pitchFamily="2" charset="-122"/>
                <a:cs typeface="+mn-cs"/>
              </a:endParaRPr>
            </a:p>
          </p:txBody>
        </p:sp>
      </p:grpSp>
      <p:sp>
        <p:nvSpPr>
          <p:cNvPr id="105" name="文本框 104">
            <a:extLst>
              <a:ext uri="{FF2B5EF4-FFF2-40B4-BE49-F238E27FC236}">
                <a16:creationId xmlns:a16="http://schemas.microsoft.com/office/drawing/2014/main" id="{817F426E-E5C5-49DE-80E9-BF87066791DD}"/>
              </a:ext>
            </a:extLst>
          </p:cNvPr>
          <p:cNvSpPr txBox="1"/>
          <p:nvPr/>
        </p:nvSpPr>
        <p:spPr>
          <a:xfrm>
            <a:off x="225568" y="92039"/>
            <a:ext cx="1382110" cy="338554"/>
          </a:xfrm>
          <a:prstGeom prst="rect">
            <a:avLst/>
          </a:prstGeom>
          <a:noFill/>
        </p:spPr>
        <p:txBody>
          <a:bodyPr wrap="none" rtlCol="0">
            <a:spAutoFit/>
          </a:bodyPr>
          <a:lstStyle/>
          <a:p>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向日葵</a:t>
            </a:r>
            <a:r>
              <a:rPr lang="en-US" altLang="zh-CN" sz="1600" dirty="0">
                <a:solidFill>
                  <a:srgbClr val="E0B07E"/>
                </a:solidFill>
                <a:latin typeface="微软雅黑 Light" panose="020B0502040204020203" pitchFamily="34" charset="-122"/>
                <a:ea typeface="微软雅黑 Light" panose="020B0502040204020203" pitchFamily="34" charset="-122"/>
                <a:cs typeface="Segoe UI" pitchFamily="34" charset="0"/>
              </a:rPr>
              <a:t>GAME</a:t>
            </a:r>
          </a:p>
        </p:txBody>
      </p:sp>
      <p:pic>
        <p:nvPicPr>
          <p:cNvPr id="106" name="图片 105" descr="单Oray-1">
            <a:extLst>
              <a:ext uri="{FF2B5EF4-FFF2-40B4-BE49-F238E27FC236}">
                <a16:creationId xmlns:a16="http://schemas.microsoft.com/office/drawing/2014/main" id="{43CD2471-6F48-47C7-8A27-59263FABDB8D}"/>
              </a:ext>
            </a:extLst>
          </p:cNvPr>
          <p:cNvPicPr>
            <a:picLocks noChangeAspect="1"/>
          </p:cNvPicPr>
          <p:nvPr/>
        </p:nvPicPr>
        <p:blipFill>
          <a:blip r:embed="rId6"/>
          <a:stretch>
            <a:fillRect/>
          </a:stretch>
        </p:blipFill>
        <p:spPr>
          <a:xfrm>
            <a:off x="9280241" y="130674"/>
            <a:ext cx="238206" cy="233406"/>
          </a:xfrm>
          <a:prstGeom prst="rect">
            <a:avLst/>
          </a:prstGeom>
        </p:spPr>
      </p:pic>
      <p:pic>
        <p:nvPicPr>
          <p:cNvPr id="103" name="手机投屏-1">
            <a:hlinkClick r:id="" action="ppaction://media"/>
            <a:extLst>
              <a:ext uri="{FF2B5EF4-FFF2-40B4-BE49-F238E27FC236}">
                <a16:creationId xmlns:a16="http://schemas.microsoft.com/office/drawing/2014/main" id="{29F2CEEA-3E3D-4C02-B915-7AB7C6C1CE0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21280" y="831532"/>
            <a:ext cx="3710669" cy="2102575"/>
          </a:xfrm>
          <a:prstGeom prst="rect">
            <a:avLst/>
          </a:prstGeom>
          <a:ln w="9525">
            <a:noFill/>
          </a:ln>
          <a:effectLst>
            <a:outerShdw blurRad="50800" dist="38100" dir="18900000" algn="bl" rotWithShape="0">
              <a:prstClr val="black">
                <a:alpha val="40000"/>
              </a:prstClr>
            </a:outerShdw>
          </a:effectLst>
        </p:spPr>
      </p:pic>
      <p:grpSp>
        <p:nvGrpSpPr>
          <p:cNvPr id="54" name="组合 53">
            <a:extLst>
              <a:ext uri="{FF2B5EF4-FFF2-40B4-BE49-F238E27FC236}">
                <a16:creationId xmlns:a16="http://schemas.microsoft.com/office/drawing/2014/main" id="{A99CF88B-37FE-444F-8AAF-CF3FF18A3500}"/>
              </a:ext>
            </a:extLst>
          </p:cNvPr>
          <p:cNvGrpSpPr/>
          <p:nvPr/>
        </p:nvGrpSpPr>
        <p:grpSpPr>
          <a:xfrm>
            <a:off x="4679326" y="1527693"/>
            <a:ext cx="892462" cy="850974"/>
            <a:chOff x="4679326" y="1527693"/>
            <a:chExt cx="892462" cy="850974"/>
          </a:xfrm>
        </p:grpSpPr>
        <p:sp>
          <p:nvSpPr>
            <p:cNvPr id="55" name="椭圆 54">
              <a:extLst>
                <a:ext uri="{FF2B5EF4-FFF2-40B4-BE49-F238E27FC236}">
                  <a16:creationId xmlns:a16="http://schemas.microsoft.com/office/drawing/2014/main" id="{58BE5245-E915-45E1-8F6E-78A04DD01224}"/>
                </a:ext>
              </a:extLst>
            </p:cNvPr>
            <p:cNvSpPr/>
            <p:nvPr/>
          </p:nvSpPr>
          <p:spPr>
            <a:xfrm>
              <a:off x="4700070" y="1527693"/>
              <a:ext cx="850974" cy="850974"/>
            </a:xfrm>
            <a:prstGeom prst="ellipse">
              <a:avLst/>
            </a:prstGeom>
            <a:gradFill flip="none" rotWithShape="1">
              <a:gsLst>
                <a:gs pos="0">
                  <a:schemeClr val="accent2"/>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矩形 55">
              <a:extLst>
                <a:ext uri="{FF2B5EF4-FFF2-40B4-BE49-F238E27FC236}">
                  <a16:creationId xmlns:a16="http://schemas.microsoft.com/office/drawing/2014/main" id="{4F5BE98C-F514-4FAD-B726-A2E05EAC4E79}"/>
                </a:ext>
              </a:extLst>
            </p:cNvPr>
            <p:cNvSpPr/>
            <p:nvPr/>
          </p:nvSpPr>
          <p:spPr>
            <a:xfrm>
              <a:off x="4679326" y="1728856"/>
              <a:ext cx="892462" cy="519886"/>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最高可达</a:t>
              </a:r>
              <a:r>
                <a:rPr lang="en-US" altLang="zh-CN" sz="1200" b="1" dirty="0">
                  <a:latin typeface="微软雅黑" panose="020B0503020204020204" pitchFamily="34" charset="-122"/>
                  <a:ea typeface="微软雅黑" panose="020B0503020204020204" pitchFamily="34" charset="-122"/>
                </a:rPr>
                <a:t>6</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0</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帧</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秒</a:t>
              </a:r>
              <a:endParaRPr kumimoji="0" lang="zh-CN" altLang="en-US" sz="1200" b="1" i="0" u="none" strike="noStrike" kern="1200" cap="none" spc="0" normalizeH="0" baseline="0" noProof="0" dirty="0">
                <a:ln>
                  <a:noFill/>
                </a:ln>
                <a:effectLst/>
                <a:uLnTx/>
                <a:uFillTx/>
                <a:latin typeface="Calibri" panose="020F0502020204030204"/>
                <a:ea typeface="等线" panose="02010600030101010101" pitchFamily="2" charset="-122"/>
                <a:cs typeface="+mn-cs"/>
              </a:endParaRPr>
            </a:p>
          </p:txBody>
        </p:sp>
      </p:grpSp>
      <p:grpSp>
        <p:nvGrpSpPr>
          <p:cNvPr id="57" name="组合 56">
            <a:extLst>
              <a:ext uri="{FF2B5EF4-FFF2-40B4-BE49-F238E27FC236}">
                <a16:creationId xmlns:a16="http://schemas.microsoft.com/office/drawing/2014/main" id="{6C712128-953A-43A6-AD2A-816CD06ACB2E}"/>
              </a:ext>
            </a:extLst>
          </p:cNvPr>
          <p:cNvGrpSpPr/>
          <p:nvPr/>
        </p:nvGrpSpPr>
        <p:grpSpPr>
          <a:xfrm>
            <a:off x="4679326" y="1527693"/>
            <a:ext cx="892462" cy="850974"/>
            <a:chOff x="4679326" y="1527693"/>
            <a:chExt cx="892462" cy="850974"/>
          </a:xfrm>
        </p:grpSpPr>
        <p:sp>
          <p:nvSpPr>
            <p:cNvPr id="58" name="椭圆 57">
              <a:extLst>
                <a:ext uri="{FF2B5EF4-FFF2-40B4-BE49-F238E27FC236}">
                  <a16:creationId xmlns:a16="http://schemas.microsoft.com/office/drawing/2014/main" id="{2810F2CA-0081-4597-A5A2-584A8276EA89}"/>
                </a:ext>
              </a:extLst>
            </p:cNvPr>
            <p:cNvSpPr/>
            <p:nvPr/>
          </p:nvSpPr>
          <p:spPr>
            <a:xfrm>
              <a:off x="4700070" y="1527693"/>
              <a:ext cx="850974" cy="850974"/>
            </a:xfrm>
            <a:prstGeom prst="ellipse">
              <a:avLst/>
            </a:prstGeom>
            <a:gradFill flip="none" rotWithShape="1">
              <a:gsLst>
                <a:gs pos="0">
                  <a:schemeClr val="accent2"/>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矩形 58">
              <a:extLst>
                <a:ext uri="{FF2B5EF4-FFF2-40B4-BE49-F238E27FC236}">
                  <a16:creationId xmlns:a16="http://schemas.microsoft.com/office/drawing/2014/main" id="{5C373E13-EB88-430F-B02B-F1B8179747D1}"/>
                </a:ext>
              </a:extLst>
            </p:cNvPr>
            <p:cNvSpPr/>
            <p:nvPr/>
          </p:nvSpPr>
          <p:spPr>
            <a:xfrm>
              <a:off x="4679326" y="1728856"/>
              <a:ext cx="892462" cy="519886"/>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zh-CN" altLang="en-US"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稳定性</a:t>
              </a:r>
              <a:r>
                <a:rPr lang="en-US" altLang="zh-CN" sz="1200" b="1" dirty="0">
                  <a:latin typeface="微软雅黑" panose="020B0503020204020204" pitchFamily="34" charset="-122"/>
                  <a:ea typeface="微软雅黑" panose="020B0503020204020204" pitchFamily="34" charset="-122"/>
                </a:rPr>
                <a:t>99.99</a:t>
              </a:r>
              <a:r>
                <a:rPr kumimoji="0" lang="en-US" altLang="zh-CN" sz="1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endParaRPr kumimoji="0" lang="zh-CN" altLang="en-US" sz="1200" b="1" i="0" u="none" strike="noStrike" kern="1200" cap="none" spc="0" normalizeH="0" baseline="0" noProof="0" dirty="0">
                <a:ln>
                  <a:noFill/>
                </a:ln>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1377173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2"/>
                                        </p:tgtEl>
                                      </p:cBhvr>
                                    </p:animEffect>
                                    <p:animScale>
                                      <p:cBhvr>
                                        <p:cTn id="7" dur="250" autoRev="1" fill="hold"/>
                                        <p:tgtEl>
                                          <p:spTgt spid="112"/>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2.41672E-7 4.23812E-6 L 0.31352 -0.00588 " pathEditMode="relative" rAng="0" ptsTypes="AA">
                                      <p:cBhvr>
                                        <p:cTn id="25" dur="2000" fill="hold"/>
                                        <p:tgtEl>
                                          <p:spTgt spid="57"/>
                                        </p:tgtEl>
                                        <p:attrNameLst>
                                          <p:attrName>ppt_x</p:attrName>
                                          <p:attrName>ppt_y</p:attrName>
                                        </p:attrNameLst>
                                      </p:cBhvr>
                                      <p:rCtr x="15676" y="-294"/>
                                    </p:animMotion>
                                  </p:childTnLst>
                                </p:cTn>
                              </p:par>
                              <p:par>
                                <p:cTn id="26" presetID="42" presetClass="path" presetSubtype="0" accel="50000" decel="50000" fill="hold" nodeType="withEffect">
                                  <p:stCondLst>
                                    <p:cond delay="0"/>
                                  </p:stCondLst>
                                  <p:childTnLst>
                                    <p:animMotion origin="layout" path="M 2.41672E-7 4.23812E-6 L 0.1579 -0.00294 " pathEditMode="relative" rAng="0" ptsTypes="AA">
                                      <p:cBhvr>
                                        <p:cTn id="27" dur="2000" fill="hold"/>
                                        <p:tgtEl>
                                          <p:spTgt spid="54"/>
                                        </p:tgtEl>
                                        <p:attrNameLst>
                                          <p:attrName>ppt_x</p:attrName>
                                          <p:attrName>ppt_y</p:attrName>
                                        </p:attrNameLst>
                                      </p:cBhvr>
                                      <p:rCtr x="7887" y="-147"/>
                                    </p:animMotion>
                                  </p:childTnLst>
                                </p:cTn>
                              </p:par>
                            </p:childTnLst>
                          </p:cTn>
                        </p:par>
                        <p:par>
                          <p:cTn id="28" fill="hold">
                            <p:stCondLst>
                              <p:cond delay="2500"/>
                            </p:stCondLst>
                            <p:childTnLst>
                              <p:par>
                                <p:cTn id="29" presetID="1" presetClass="mediacall" presetSubtype="0" fill="hold" nodeType="afterEffect">
                                  <p:stCondLst>
                                    <p:cond delay="0"/>
                                  </p:stCondLst>
                                  <p:childTnLst>
                                    <p:cmd type="call" cmd="playFrom(0.0)">
                                      <p:cBhvr>
                                        <p:cTn id="30" dur="10134" fill="hold"/>
                                        <p:tgtEl>
                                          <p:spTgt spid="10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3"/>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03"/>
                                        </p:tgtEl>
                                      </p:cBhvr>
                                    </p:cmd>
                                  </p:childTnLst>
                                </p:cTn>
                              </p:par>
                            </p:childTnLst>
                          </p:cTn>
                        </p:par>
                      </p:childTnLst>
                    </p:cTn>
                  </p:par>
                </p:childTnLst>
              </p:cTn>
              <p:nextCondLst>
                <p:cond evt="onClick" delay="0">
                  <p:tgtEl>
                    <p:spTgt spid="103"/>
                  </p:tgtEl>
                </p:cond>
              </p:nextCondLst>
            </p:seq>
            <p:video>
              <p:cMediaNode vol="80000">
                <p:cTn id="36" fill="hold" display="0">
                  <p:stCondLst>
                    <p:cond delay="indefinite"/>
                  </p:stCondLst>
                </p:cTn>
                <p:tgtEl>
                  <p:spTgt spid="103"/>
                </p:tgtEl>
              </p:cMediaNode>
            </p:video>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单Oray-1">
            <a:extLst>
              <a:ext uri="{FF2B5EF4-FFF2-40B4-BE49-F238E27FC236}">
                <a16:creationId xmlns:a16="http://schemas.microsoft.com/office/drawing/2014/main" id="{BE2F2FE6-CDDF-43B4-8FF1-696B17218C3C}"/>
              </a:ext>
            </a:extLst>
          </p:cNvPr>
          <p:cNvPicPr>
            <a:picLocks noChangeAspect="1"/>
          </p:cNvPicPr>
          <p:nvPr/>
        </p:nvPicPr>
        <p:blipFill>
          <a:blip r:embed="rId3"/>
          <a:stretch>
            <a:fillRect/>
          </a:stretch>
        </p:blipFill>
        <p:spPr>
          <a:xfrm>
            <a:off x="9261588" y="199136"/>
            <a:ext cx="238206" cy="233406"/>
          </a:xfrm>
          <a:prstGeom prst="rect">
            <a:avLst/>
          </a:prstGeom>
        </p:spPr>
      </p:pic>
      <p:grpSp>
        <p:nvGrpSpPr>
          <p:cNvPr id="4" name="组合 3">
            <a:extLst>
              <a:ext uri="{FF2B5EF4-FFF2-40B4-BE49-F238E27FC236}">
                <a16:creationId xmlns:a16="http://schemas.microsoft.com/office/drawing/2014/main" id="{9B50CB5A-6ABB-4C51-82C4-7A9021D0AA7C}"/>
              </a:ext>
            </a:extLst>
          </p:cNvPr>
          <p:cNvGrpSpPr/>
          <p:nvPr/>
        </p:nvGrpSpPr>
        <p:grpSpPr>
          <a:xfrm>
            <a:off x="3152078" y="80232"/>
            <a:ext cx="2912069" cy="2917873"/>
            <a:chOff x="3152078" y="80232"/>
            <a:chExt cx="2912069" cy="2917873"/>
          </a:xfrm>
        </p:grpSpPr>
        <p:grpSp>
          <p:nvGrpSpPr>
            <p:cNvPr id="38" name="组 15">
              <a:extLst>
                <a:ext uri="{FF2B5EF4-FFF2-40B4-BE49-F238E27FC236}">
                  <a16:creationId xmlns:a16="http://schemas.microsoft.com/office/drawing/2014/main" id="{BBD6EDFB-A42C-43F1-A523-47F5BABE0C3F}"/>
                </a:ext>
              </a:extLst>
            </p:cNvPr>
            <p:cNvGrpSpPr/>
            <p:nvPr/>
          </p:nvGrpSpPr>
          <p:grpSpPr>
            <a:xfrm>
              <a:off x="3152078" y="1058750"/>
              <a:ext cx="2912069" cy="1939355"/>
              <a:chOff x="557023" y="1685334"/>
              <a:chExt cx="702068" cy="706023"/>
            </a:xfrm>
          </p:grpSpPr>
          <p:sp>
            <p:nvSpPr>
              <p:cNvPr id="41" name="任意形状 16">
                <a:extLst>
                  <a:ext uri="{FF2B5EF4-FFF2-40B4-BE49-F238E27FC236}">
                    <a16:creationId xmlns:a16="http://schemas.microsoft.com/office/drawing/2014/main" id="{167A007E-01F2-426F-A3B6-B055EA4A9E18}"/>
                  </a:ext>
                </a:extLst>
              </p:cNvPr>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42" name="椭圆 41">
                <a:extLst>
                  <a:ext uri="{FF2B5EF4-FFF2-40B4-BE49-F238E27FC236}">
                    <a16:creationId xmlns:a16="http://schemas.microsoft.com/office/drawing/2014/main" id="{F3099188-BF43-4754-9485-86603A08BD5B}"/>
                  </a:ext>
                </a:extLst>
              </p:cNvPr>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9" name="文本框 18">
              <a:extLst>
                <a:ext uri="{FF2B5EF4-FFF2-40B4-BE49-F238E27FC236}">
                  <a16:creationId xmlns:a16="http://schemas.microsoft.com/office/drawing/2014/main" id="{9BC20308-D0EF-4AAC-A3BE-B697925521AD}"/>
                </a:ext>
              </a:extLst>
            </p:cNvPr>
            <p:cNvSpPr txBox="1"/>
            <p:nvPr/>
          </p:nvSpPr>
          <p:spPr>
            <a:xfrm>
              <a:off x="4282339" y="1940922"/>
              <a:ext cx="651546" cy="96025"/>
            </a:xfrm>
            <a:prstGeom prst="rect">
              <a:avLst/>
            </a:prstGeom>
            <a:noFill/>
          </p:spPr>
          <p:txBody>
            <a:bodyPr wrap="square" rtlCol="0">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E0B07E"/>
                  </a:solidFill>
                  <a:effectLst/>
                  <a:uLnTx/>
                  <a:uFillTx/>
                  <a:latin typeface="微软雅黑 Light" panose="020B0502040204020203" pitchFamily="34" charset="-122"/>
                  <a:ea typeface="微软雅黑 Light" panose="020B0502040204020203" pitchFamily="34" charset="-122"/>
                  <a:cs typeface="Segoe UI" pitchFamily="34" charset="0"/>
                </a:rPr>
                <a:t>控控</a:t>
              </a:r>
              <a:r>
                <a:rPr kumimoji="0" lang="en-US" altLang="zh-CN" sz="1000" b="0" i="0" u="none" strike="noStrike" kern="1200" cap="none" spc="0" normalizeH="0" baseline="0" noProof="0" dirty="0">
                  <a:ln>
                    <a:noFill/>
                  </a:ln>
                  <a:solidFill>
                    <a:srgbClr val="E0B07E"/>
                  </a:solidFill>
                  <a:effectLst/>
                  <a:uLnTx/>
                  <a:uFillTx/>
                  <a:latin typeface="微软雅黑 Light" panose="020B0502040204020203" pitchFamily="34" charset="-122"/>
                  <a:ea typeface="微软雅黑 Light" panose="020B0502040204020203" pitchFamily="34" charset="-122"/>
                  <a:cs typeface="Segoe UI" pitchFamily="34" charset="0"/>
                </a:rPr>
                <a:t>A2</a:t>
              </a:r>
              <a:endParaRPr kumimoji="0" lang="zh-CN" altLang="en-US" sz="1000" b="0" i="0" u="none" strike="noStrike" kern="1200" cap="none" spc="0" normalizeH="0" baseline="0" noProof="0" dirty="0">
                <a:ln>
                  <a:noFill/>
                </a:ln>
                <a:solidFill>
                  <a:srgbClr val="E0B07E"/>
                </a:solidFill>
                <a:effectLst/>
                <a:uLnTx/>
                <a:uFillTx/>
                <a:latin typeface="微软雅黑 Light" panose="020B0502040204020203" pitchFamily="34" charset="-122"/>
                <a:ea typeface="微软雅黑 Light" panose="020B0502040204020203" pitchFamily="34" charset="-122"/>
                <a:cs typeface="Segoe UI" pitchFamily="34" charset="0"/>
              </a:endParaRPr>
            </a:p>
          </p:txBody>
        </p:sp>
        <p:pic>
          <p:nvPicPr>
            <p:cNvPr id="71" name="图片 70">
              <a:extLst>
                <a:ext uri="{FF2B5EF4-FFF2-40B4-BE49-F238E27FC236}">
                  <a16:creationId xmlns:a16="http://schemas.microsoft.com/office/drawing/2014/main" id="{1B196BF9-7823-45B7-9430-D656245DCA9C}"/>
                </a:ext>
              </a:extLst>
            </p:cNvPr>
            <p:cNvPicPr>
              <a:picLocks noChangeAspect="1"/>
            </p:cNvPicPr>
            <p:nvPr/>
          </p:nvPicPr>
          <p:blipFill>
            <a:blip r:embed="rId4"/>
            <a:stretch>
              <a:fillRect/>
            </a:stretch>
          </p:blipFill>
          <p:spPr>
            <a:xfrm>
              <a:off x="3639040" y="80232"/>
              <a:ext cx="1919682" cy="1919682"/>
            </a:xfrm>
            <a:prstGeom prst="rect">
              <a:avLst/>
            </a:prstGeom>
          </p:spPr>
        </p:pic>
      </p:grpSp>
      <p:grpSp>
        <p:nvGrpSpPr>
          <p:cNvPr id="3" name="组合 2">
            <a:extLst>
              <a:ext uri="{FF2B5EF4-FFF2-40B4-BE49-F238E27FC236}">
                <a16:creationId xmlns:a16="http://schemas.microsoft.com/office/drawing/2014/main" id="{309D1537-5761-4E87-ADFD-4AC2C10AD3B3}"/>
              </a:ext>
            </a:extLst>
          </p:cNvPr>
          <p:cNvGrpSpPr/>
          <p:nvPr/>
        </p:nvGrpSpPr>
        <p:grpSpPr>
          <a:xfrm>
            <a:off x="6111606" y="1214366"/>
            <a:ext cx="1528020" cy="1865515"/>
            <a:chOff x="6118980" y="1214366"/>
            <a:chExt cx="1528020" cy="1865515"/>
          </a:xfrm>
        </p:grpSpPr>
        <p:grpSp>
          <p:nvGrpSpPr>
            <p:cNvPr id="65" name="组 18">
              <a:extLst>
                <a:ext uri="{FF2B5EF4-FFF2-40B4-BE49-F238E27FC236}">
                  <a16:creationId xmlns:a16="http://schemas.microsoft.com/office/drawing/2014/main" id="{FBD1E738-0080-4BEE-B25C-7BAFEB36FAC9}"/>
                </a:ext>
              </a:extLst>
            </p:cNvPr>
            <p:cNvGrpSpPr/>
            <p:nvPr/>
          </p:nvGrpSpPr>
          <p:grpSpPr>
            <a:xfrm>
              <a:off x="6118980" y="1543253"/>
              <a:ext cx="1528020" cy="1536628"/>
              <a:chOff x="557023" y="1685334"/>
              <a:chExt cx="702068" cy="706023"/>
            </a:xfrm>
          </p:grpSpPr>
          <p:sp>
            <p:nvSpPr>
              <p:cNvPr id="69" name="任意形状 19">
                <a:extLst>
                  <a:ext uri="{FF2B5EF4-FFF2-40B4-BE49-F238E27FC236}">
                    <a16:creationId xmlns:a16="http://schemas.microsoft.com/office/drawing/2014/main" id="{C7DFD799-5E5B-4733-B4E8-B60EEF500E58}"/>
                  </a:ext>
                </a:extLst>
              </p:cNvPr>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0" name="椭圆 69">
                <a:extLst>
                  <a:ext uri="{FF2B5EF4-FFF2-40B4-BE49-F238E27FC236}">
                    <a16:creationId xmlns:a16="http://schemas.microsoft.com/office/drawing/2014/main" id="{8DE5C3A7-1DE7-42EF-A631-D694C07E30D7}"/>
                  </a:ext>
                </a:extLst>
              </p:cNvPr>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8" name="图片 7">
              <a:extLst>
                <a:ext uri="{FF2B5EF4-FFF2-40B4-BE49-F238E27FC236}">
                  <a16:creationId xmlns:a16="http://schemas.microsoft.com/office/drawing/2014/main" id="{7BFDC09F-CFF2-4544-9039-7E073F72D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193" y="1214366"/>
              <a:ext cx="928320" cy="937602"/>
            </a:xfrm>
            <a:prstGeom prst="rect">
              <a:avLst/>
            </a:prstGeom>
          </p:spPr>
        </p:pic>
        <p:sp>
          <p:nvSpPr>
            <p:cNvPr id="77" name="文本框 76">
              <a:extLst>
                <a:ext uri="{FF2B5EF4-FFF2-40B4-BE49-F238E27FC236}">
                  <a16:creationId xmlns:a16="http://schemas.microsoft.com/office/drawing/2014/main" id="{5A2A30F5-FA75-4504-925E-45CECE37EB49}"/>
                </a:ext>
              </a:extLst>
            </p:cNvPr>
            <p:cNvSpPr txBox="1"/>
            <p:nvPr/>
          </p:nvSpPr>
          <p:spPr>
            <a:xfrm>
              <a:off x="6495645" y="2249023"/>
              <a:ext cx="774690" cy="144532"/>
            </a:xfrm>
            <a:prstGeom prst="rect">
              <a:avLst/>
            </a:prstGeom>
            <a:noFill/>
          </p:spPr>
          <p:txBody>
            <a:bodyPr wrap="square" rtlCol="0">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E0B07E"/>
                  </a:solidFill>
                  <a:effectLst/>
                  <a:uLnTx/>
                  <a:uFillTx/>
                  <a:latin typeface="微软雅黑 Light" panose="020B0502040204020203" pitchFamily="34" charset="-122"/>
                  <a:ea typeface="微软雅黑 Light" panose="020B0502040204020203" pitchFamily="34" charset="-122"/>
                  <a:cs typeface="Segoe UI" pitchFamily="34" charset="0"/>
                </a:rPr>
                <a:t>开机插座</a:t>
              </a:r>
            </a:p>
          </p:txBody>
        </p:sp>
      </p:grpSp>
      <p:sp>
        <p:nvSpPr>
          <p:cNvPr id="18" name="文本框 17">
            <a:extLst>
              <a:ext uri="{FF2B5EF4-FFF2-40B4-BE49-F238E27FC236}">
                <a16:creationId xmlns:a16="http://schemas.microsoft.com/office/drawing/2014/main" id="{F5043A32-09A4-4D21-A24C-7A82203AF823}"/>
              </a:ext>
            </a:extLst>
          </p:cNvPr>
          <p:cNvSpPr txBox="1"/>
          <p:nvPr/>
        </p:nvSpPr>
        <p:spPr>
          <a:xfrm>
            <a:off x="225568" y="92039"/>
            <a:ext cx="2031325" cy="338554"/>
          </a:xfrm>
          <a:prstGeom prst="rect">
            <a:avLst/>
          </a:prstGeom>
          <a:noFill/>
        </p:spPr>
        <p:txBody>
          <a:bodyPr wrap="none" rtlCol="0">
            <a:spAutoFit/>
          </a:bodyPr>
          <a:lstStyle/>
          <a:p>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向日葵硬件产品系列</a:t>
            </a:r>
            <a:endParaRPr lang="en-US" altLang="zh-CN" sz="16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grpSp>
        <p:nvGrpSpPr>
          <p:cNvPr id="2" name="组合 1">
            <a:extLst>
              <a:ext uri="{FF2B5EF4-FFF2-40B4-BE49-F238E27FC236}">
                <a16:creationId xmlns:a16="http://schemas.microsoft.com/office/drawing/2014/main" id="{95D64AC5-9ED2-47FE-8D18-2DDD613B1C0C}"/>
              </a:ext>
            </a:extLst>
          </p:cNvPr>
          <p:cNvGrpSpPr/>
          <p:nvPr/>
        </p:nvGrpSpPr>
        <p:grpSpPr>
          <a:xfrm>
            <a:off x="1763750" y="1566401"/>
            <a:ext cx="1528020" cy="1810266"/>
            <a:chOff x="1572020" y="1566401"/>
            <a:chExt cx="1528020" cy="1810266"/>
          </a:xfrm>
        </p:grpSpPr>
        <p:grpSp>
          <p:nvGrpSpPr>
            <p:cNvPr id="73" name="组 18">
              <a:extLst>
                <a:ext uri="{FF2B5EF4-FFF2-40B4-BE49-F238E27FC236}">
                  <a16:creationId xmlns:a16="http://schemas.microsoft.com/office/drawing/2014/main" id="{EA847577-3C4A-42B8-9DC4-FB8F9B4E5A9B}"/>
                </a:ext>
              </a:extLst>
            </p:cNvPr>
            <p:cNvGrpSpPr/>
            <p:nvPr/>
          </p:nvGrpSpPr>
          <p:grpSpPr>
            <a:xfrm>
              <a:off x="1572020" y="1840039"/>
              <a:ext cx="1528020" cy="1536628"/>
              <a:chOff x="557023" y="1685334"/>
              <a:chExt cx="702068" cy="706023"/>
            </a:xfrm>
          </p:grpSpPr>
          <p:sp>
            <p:nvSpPr>
              <p:cNvPr id="74" name="任意形状 19">
                <a:extLst>
                  <a:ext uri="{FF2B5EF4-FFF2-40B4-BE49-F238E27FC236}">
                    <a16:creationId xmlns:a16="http://schemas.microsoft.com/office/drawing/2014/main" id="{7AC2D0CE-AE7B-472B-9230-ED7A187C5F0F}"/>
                  </a:ext>
                </a:extLst>
              </p:cNvPr>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5" name="椭圆 74">
                <a:extLst>
                  <a:ext uri="{FF2B5EF4-FFF2-40B4-BE49-F238E27FC236}">
                    <a16:creationId xmlns:a16="http://schemas.microsoft.com/office/drawing/2014/main" id="{EC583536-DB9C-4E24-B166-C74D0132C91B}"/>
                  </a:ext>
                </a:extLst>
              </p:cNvPr>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10" name="图片 9">
              <a:extLst>
                <a:ext uri="{FF2B5EF4-FFF2-40B4-BE49-F238E27FC236}">
                  <a16:creationId xmlns:a16="http://schemas.microsoft.com/office/drawing/2014/main" id="{9C78DA77-D15A-444F-B48D-8CD5CA66EB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4643" y="1566401"/>
              <a:ext cx="951053" cy="740729"/>
            </a:xfrm>
            <a:prstGeom prst="rect">
              <a:avLst/>
            </a:prstGeom>
          </p:spPr>
        </p:pic>
        <p:sp>
          <p:nvSpPr>
            <p:cNvPr id="76" name="文本框 75">
              <a:extLst>
                <a:ext uri="{FF2B5EF4-FFF2-40B4-BE49-F238E27FC236}">
                  <a16:creationId xmlns:a16="http://schemas.microsoft.com/office/drawing/2014/main" id="{365CE503-B449-47B5-A127-4F4479B0A98C}"/>
                </a:ext>
              </a:extLst>
            </p:cNvPr>
            <p:cNvSpPr txBox="1"/>
            <p:nvPr/>
          </p:nvSpPr>
          <p:spPr>
            <a:xfrm>
              <a:off x="2020475" y="2561177"/>
              <a:ext cx="631111" cy="103496"/>
            </a:xfrm>
            <a:prstGeom prst="rect">
              <a:avLst/>
            </a:prstGeom>
            <a:noFill/>
          </p:spPr>
          <p:txBody>
            <a:bodyPr wrap="square" rtlCol="0">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E0B07E"/>
                  </a:solidFill>
                  <a:effectLst/>
                  <a:uLnTx/>
                  <a:uFillTx/>
                  <a:latin typeface="微软雅黑 Light" panose="020B0502040204020203" pitchFamily="34" charset="-122"/>
                  <a:ea typeface="微软雅黑 Light" panose="020B0502040204020203" pitchFamily="34" charset="-122"/>
                  <a:cs typeface="Segoe UI" pitchFamily="34" charset="0"/>
                </a:rPr>
                <a:t>开机棒</a:t>
              </a:r>
            </a:p>
          </p:txBody>
        </p:sp>
      </p:grpSp>
    </p:spTree>
    <p:extLst>
      <p:ext uri="{BB962C8B-B14F-4D97-AF65-F5344CB8AC3E}">
        <p14:creationId xmlns:p14="http://schemas.microsoft.com/office/powerpoint/2010/main" val="8340627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椭圆 339">
            <a:extLst>
              <a:ext uri="{FF2B5EF4-FFF2-40B4-BE49-F238E27FC236}">
                <a16:creationId xmlns:a16="http://schemas.microsoft.com/office/drawing/2014/main" id="{96A97216-68AD-44E1-816E-F1671CC96ADF}"/>
              </a:ext>
            </a:extLst>
          </p:cNvPr>
          <p:cNvSpPr/>
          <p:nvPr/>
        </p:nvSpPr>
        <p:spPr>
          <a:xfrm rot="20555121">
            <a:off x="4937754" y="446551"/>
            <a:ext cx="3044449" cy="1704765"/>
          </a:xfrm>
          <a:prstGeom prst="ellipse">
            <a:avLst/>
          </a:prstGeom>
          <a:noFill/>
          <a:ln w="31750">
            <a:solidFill>
              <a:srgbClr val="C00000">
                <a:alpha val="5000"/>
              </a:srgbClr>
            </a:solidFill>
            <a:prstDash val="dash"/>
          </a:ln>
          <a:effectLst>
            <a:glow rad="228600">
              <a:srgbClr val="C00000">
                <a:alpha val="2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0" name="椭圆 309">
            <a:extLst>
              <a:ext uri="{FF2B5EF4-FFF2-40B4-BE49-F238E27FC236}">
                <a16:creationId xmlns:a16="http://schemas.microsoft.com/office/drawing/2014/main" id="{A1D5D520-BB14-411E-9084-FD6FD31A99FF}"/>
              </a:ext>
            </a:extLst>
          </p:cNvPr>
          <p:cNvSpPr/>
          <p:nvPr/>
        </p:nvSpPr>
        <p:spPr>
          <a:xfrm rot="2487391">
            <a:off x="3011112" y="818613"/>
            <a:ext cx="2125941" cy="1760330"/>
          </a:xfrm>
          <a:prstGeom prst="ellipse">
            <a:avLst/>
          </a:prstGeom>
          <a:noFill/>
          <a:ln w="31750">
            <a:solidFill>
              <a:srgbClr val="C00000">
                <a:alpha val="5000"/>
              </a:srgbClr>
            </a:solidFill>
            <a:prstDash val="dash"/>
          </a:ln>
          <a:effectLst>
            <a:glow rad="228600">
              <a:srgbClr val="C00000">
                <a:alpha val="2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8" name="椭圆 317">
            <a:extLst>
              <a:ext uri="{FF2B5EF4-FFF2-40B4-BE49-F238E27FC236}">
                <a16:creationId xmlns:a16="http://schemas.microsoft.com/office/drawing/2014/main" id="{B686DFD9-2322-46EE-A89A-0DDF9F291B13}"/>
              </a:ext>
            </a:extLst>
          </p:cNvPr>
          <p:cNvSpPr/>
          <p:nvPr/>
        </p:nvSpPr>
        <p:spPr>
          <a:xfrm rot="349585">
            <a:off x="2255931" y="660507"/>
            <a:ext cx="2832283" cy="2104803"/>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6" name="椭圆 315">
            <a:extLst>
              <a:ext uri="{FF2B5EF4-FFF2-40B4-BE49-F238E27FC236}">
                <a16:creationId xmlns:a16="http://schemas.microsoft.com/office/drawing/2014/main" id="{FB1ECDDB-8486-4ED5-B2B6-892F25B8DCAC}"/>
              </a:ext>
            </a:extLst>
          </p:cNvPr>
          <p:cNvSpPr/>
          <p:nvPr/>
        </p:nvSpPr>
        <p:spPr>
          <a:xfrm rot="1056790">
            <a:off x="4957887" y="1398557"/>
            <a:ext cx="2755329" cy="1531779"/>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7" name="椭圆 316">
            <a:extLst>
              <a:ext uri="{FF2B5EF4-FFF2-40B4-BE49-F238E27FC236}">
                <a16:creationId xmlns:a16="http://schemas.microsoft.com/office/drawing/2014/main" id="{59E43196-483F-4E9F-86F4-3CC2D7008776}"/>
              </a:ext>
            </a:extLst>
          </p:cNvPr>
          <p:cNvSpPr/>
          <p:nvPr/>
        </p:nvSpPr>
        <p:spPr>
          <a:xfrm rot="485851">
            <a:off x="3428815" y="1065242"/>
            <a:ext cx="1643773" cy="1479356"/>
          </a:xfrm>
          <a:prstGeom prst="ellipse">
            <a:avLst/>
          </a:prstGeom>
          <a:noFill/>
          <a:ln w="31750">
            <a:solidFill>
              <a:schemeClr val="accent1">
                <a:shade val="50000"/>
                <a:alpha val="20000"/>
              </a:schemeClr>
            </a:solidFill>
            <a:prstDash val="lgDash"/>
          </a:ln>
          <a:effectLst>
            <a:glow rad="1524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单Oray-1"/>
          <p:cNvPicPr>
            <a:picLocks noChangeAspect="1"/>
          </p:cNvPicPr>
          <p:nvPr/>
        </p:nvPicPr>
        <p:blipFill>
          <a:blip r:embed="rId3"/>
          <a:stretch>
            <a:fillRect/>
          </a:stretch>
        </p:blipFill>
        <p:spPr>
          <a:xfrm>
            <a:off x="9280241" y="130674"/>
            <a:ext cx="238206" cy="233406"/>
          </a:xfrm>
          <a:prstGeom prst="rect">
            <a:avLst/>
          </a:prstGeom>
        </p:spPr>
      </p:pic>
      <p:grpSp>
        <p:nvGrpSpPr>
          <p:cNvPr id="452" name="组合 451">
            <a:extLst>
              <a:ext uri="{FF2B5EF4-FFF2-40B4-BE49-F238E27FC236}">
                <a16:creationId xmlns:a16="http://schemas.microsoft.com/office/drawing/2014/main" id="{DE960C78-A55D-4C6F-82E3-A45F690F7550}"/>
              </a:ext>
            </a:extLst>
          </p:cNvPr>
          <p:cNvGrpSpPr/>
          <p:nvPr/>
        </p:nvGrpSpPr>
        <p:grpSpPr>
          <a:xfrm>
            <a:off x="4222358" y="497935"/>
            <a:ext cx="1540462" cy="1254674"/>
            <a:chOff x="4039320" y="297524"/>
            <a:chExt cx="1540462" cy="1254674"/>
          </a:xfrm>
        </p:grpSpPr>
        <p:sp>
          <p:nvSpPr>
            <p:cNvPr id="275" name="Oval 467">
              <a:extLst>
                <a:ext uri="{FF2B5EF4-FFF2-40B4-BE49-F238E27FC236}">
                  <a16:creationId xmlns:a16="http://schemas.microsoft.com/office/drawing/2014/main" id="{5210AA1C-569C-4D32-AE5B-7B309B3ECA5B}"/>
                </a:ext>
              </a:extLst>
            </p:cNvPr>
            <p:cNvSpPr/>
            <p:nvPr/>
          </p:nvSpPr>
          <p:spPr bwMode="invGray">
            <a:xfrm>
              <a:off x="4039320" y="302068"/>
              <a:ext cx="1540462" cy="1003882"/>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sp>
          <p:nvSpPr>
            <p:cNvPr id="311" name="TextBox 511">
              <a:extLst>
                <a:ext uri="{FF2B5EF4-FFF2-40B4-BE49-F238E27FC236}">
                  <a16:creationId xmlns:a16="http://schemas.microsoft.com/office/drawing/2014/main" id="{85D3980A-1324-4543-AC30-D91F31287921}"/>
                </a:ext>
              </a:extLst>
            </p:cNvPr>
            <p:cNvSpPr txBox="1"/>
            <p:nvPr/>
          </p:nvSpPr>
          <p:spPr>
            <a:xfrm>
              <a:off x="4344144" y="1343551"/>
              <a:ext cx="994522" cy="208647"/>
            </a:xfrm>
            <a:prstGeom prst="rect">
              <a:avLst/>
            </a:prstGeom>
            <a:noFill/>
          </p:spPr>
          <p:txBody>
            <a:bodyPr wrap="square" rtlCol="0">
              <a:spAutoFit/>
            </a:bodyPr>
            <a:lstStyle/>
            <a:p>
              <a:pPr algn="ctr" defTabSz="432054">
                <a:defRPr/>
              </a:pPr>
              <a:r>
                <a:rPr lang="en-US" altLang="zh-CN" sz="756" b="1" dirty="0" err="1">
                  <a:solidFill>
                    <a:srgbClr val="E0B07E"/>
                  </a:solidFill>
                  <a:latin typeface="微软雅黑 Light" panose="020B0502040204020203" pitchFamily="34" charset="-122"/>
                  <a:ea typeface="微软雅黑 Light" panose="020B0502040204020203" pitchFamily="34" charset="-122"/>
                </a:rPr>
                <a:t>Oray</a:t>
              </a:r>
              <a:r>
                <a:rPr lang="en-US" altLang="zh-CN" sz="756" b="1" dirty="0">
                  <a:solidFill>
                    <a:srgbClr val="E0B07E"/>
                  </a:solidFill>
                  <a:latin typeface="微软雅黑 Light" panose="020B0502040204020203" pitchFamily="34" charset="-122"/>
                  <a:ea typeface="微软雅黑 Light" panose="020B0502040204020203" pitchFamily="34" charset="-122"/>
                </a:rPr>
                <a:t> Cloud-SaaS</a:t>
              </a:r>
              <a:endParaRPr lang="en-US" sz="756" b="1" dirty="0">
                <a:solidFill>
                  <a:srgbClr val="E0B07E"/>
                </a:solidFill>
                <a:latin typeface="微软雅黑 Light" panose="020B0502040204020203" pitchFamily="34" charset="-122"/>
                <a:ea typeface="微软雅黑 Light" panose="020B0502040204020203" pitchFamily="34" charset="-122"/>
              </a:endParaRPr>
            </a:p>
          </p:txBody>
        </p:sp>
        <p:cxnSp>
          <p:nvCxnSpPr>
            <p:cNvPr id="364" name="直接连接符 363">
              <a:extLst>
                <a:ext uri="{FF2B5EF4-FFF2-40B4-BE49-F238E27FC236}">
                  <a16:creationId xmlns:a16="http://schemas.microsoft.com/office/drawing/2014/main" id="{0F35C474-8C6A-4F40-A6EC-87B08AD2FC36}"/>
                </a:ext>
              </a:extLst>
            </p:cNvPr>
            <p:cNvCxnSpPr>
              <a:cxnSpLocks/>
              <a:endCxn id="352" idx="1"/>
            </p:cNvCxnSpPr>
            <p:nvPr/>
          </p:nvCxnSpPr>
          <p:spPr>
            <a:xfrm>
              <a:off x="4938518" y="842026"/>
              <a:ext cx="269456" cy="151411"/>
            </a:xfrm>
            <a:prstGeom prst="line">
              <a:avLst/>
            </a:prstGeom>
            <a:ln w="12700">
              <a:solidFill>
                <a:srgbClr val="E0B07E"/>
              </a:solidFill>
            </a:ln>
          </p:spPr>
          <p:style>
            <a:lnRef idx="1">
              <a:schemeClr val="accent1"/>
            </a:lnRef>
            <a:fillRef idx="0">
              <a:schemeClr val="accent1"/>
            </a:fillRef>
            <a:effectRef idx="0">
              <a:schemeClr val="accent1"/>
            </a:effectRef>
            <a:fontRef idx="minor">
              <a:schemeClr val="tx1"/>
            </a:fontRef>
          </p:style>
        </p:cxnSp>
        <p:cxnSp>
          <p:nvCxnSpPr>
            <p:cNvPr id="370" name="直接连接符 369">
              <a:extLst>
                <a:ext uri="{FF2B5EF4-FFF2-40B4-BE49-F238E27FC236}">
                  <a16:creationId xmlns:a16="http://schemas.microsoft.com/office/drawing/2014/main" id="{5A51B58A-755C-4290-A031-DEB11923E555}"/>
                </a:ext>
              </a:extLst>
            </p:cNvPr>
            <p:cNvCxnSpPr>
              <a:cxnSpLocks/>
            </p:cNvCxnSpPr>
            <p:nvPr/>
          </p:nvCxnSpPr>
          <p:spPr>
            <a:xfrm flipH="1">
              <a:off x="5060643" y="807789"/>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a:extLst>
                <a:ext uri="{FF2B5EF4-FFF2-40B4-BE49-F238E27FC236}">
                  <a16:creationId xmlns:a16="http://schemas.microsoft.com/office/drawing/2014/main" id="{033D1DCF-CC1D-4EE3-BF36-94CBD72B4DEE}"/>
                </a:ext>
              </a:extLst>
            </p:cNvPr>
            <p:cNvCxnSpPr>
              <a:cxnSpLocks/>
            </p:cNvCxnSpPr>
            <p:nvPr/>
          </p:nvCxnSpPr>
          <p:spPr>
            <a:xfrm>
              <a:off x="5207312" y="807813"/>
              <a:ext cx="117617" cy="6378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pic>
          <p:nvPicPr>
            <p:cNvPr id="327" name="图形 326">
              <a:extLst>
                <a:ext uri="{FF2B5EF4-FFF2-40B4-BE49-F238E27FC236}">
                  <a16:creationId xmlns:a16="http://schemas.microsoft.com/office/drawing/2014/main" id="{3AFFF09A-4F81-4538-B48F-C8C09E030F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4448" y="804009"/>
              <a:ext cx="151277" cy="151277"/>
            </a:xfrm>
            <a:prstGeom prst="rect">
              <a:avLst/>
            </a:prstGeom>
          </p:spPr>
        </p:pic>
        <p:pic>
          <p:nvPicPr>
            <p:cNvPr id="352" name="图形 351">
              <a:extLst>
                <a:ext uri="{FF2B5EF4-FFF2-40B4-BE49-F238E27FC236}">
                  <a16:creationId xmlns:a16="http://schemas.microsoft.com/office/drawing/2014/main" id="{7B2818DB-CF20-4564-B458-0B063829B9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7974" y="917798"/>
              <a:ext cx="151277" cy="151277"/>
            </a:xfrm>
            <a:prstGeom prst="rect">
              <a:avLst/>
            </a:prstGeom>
          </p:spPr>
        </p:pic>
        <p:cxnSp>
          <p:nvCxnSpPr>
            <p:cNvPr id="381" name="直接连接符 380">
              <a:extLst>
                <a:ext uri="{FF2B5EF4-FFF2-40B4-BE49-F238E27FC236}">
                  <a16:creationId xmlns:a16="http://schemas.microsoft.com/office/drawing/2014/main" id="{95503BFC-D49D-4EFE-B8C4-D0121345A505}"/>
                </a:ext>
              </a:extLst>
            </p:cNvPr>
            <p:cNvCxnSpPr>
              <a:cxnSpLocks/>
            </p:cNvCxnSpPr>
            <p:nvPr/>
          </p:nvCxnSpPr>
          <p:spPr>
            <a:xfrm>
              <a:off x="5002960" y="625697"/>
              <a:ext cx="269456" cy="151411"/>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a:extLst>
                <a:ext uri="{FF2B5EF4-FFF2-40B4-BE49-F238E27FC236}">
                  <a16:creationId xmlns:a16="http://schemas.microsoft.com/office/drawing/2014/main" id="{EE03427A-AE73-48B2-A32B-0B6FF603FCE6}"/>
                </a:ext>
              </a:extLst>
            </p:cNvPr>
            <p:cNvCxnSpPr>
              <a:cxnSpLocks/>
            </p:cNvCxnSpPr>
            <p:nvPr/>
          </p:nvCxnSpPr>
          <p:spPr>
            <a:xfrm flipH="1">
              <a:off x="5267757" y="725115"/>
              <a:ext cx="85514" cy="53363"/>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a:extLst>
                <a:ext uri="{FF2B5EF4-FFF2-40B4-BE49-F238E27FC236}">
                  <a16:creationId xmlns:a16="http://schemas.microsoft.com/office/drawing/2014/main" id="{4DB45D4C-39C1-49C2-B3B4-B6B089EC085F}"/>
                </a:ext>
              </a:extLst>
            </p:cNvPr>
            <p:cNvCxnSpPr>
              <a:cxnSpLocks/>
            </p:cNvCxnSpPr>
            <p:nvPr/>
          </p:nvCxnSpPr>
          <p:spPr>
            <a:xfrm flipH="1">
              <a:off x="5116782" y="634656"/>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a:extLst>
                <a:ext uri="{FF2B5EF4-FFF2-40B4-BE49-F238E27FC236}">
                  <a16:creationId xmlns:a16="http://schemas.microsoft.com/office/drawing/2014/main" id="{C1E6AF5B-266F-40D8-9424-3D56125EADD5}"/>
                </a:ext>
              </a:extLst>
            </p:cNvPr>
            <p:cNvCxnSpPr>
              <a:cxnSpLocks/>
            </p:cNvCxnSpPr>
            <p:nvPr/>
          </p:nvCxnSpPr>
          <p:spPr>
            <a:xfrm flipH="1">
              <a:off x="5000465" y="576894"/>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pic>
          <p:nvPicPr>
            <p:cNvPr id="326" name="图形 325">
              <a:extLst>
                <a:ext uri="{FF2B5EF4-FFF2-40B4-BE49-F238E27FC236}">
                  <a16:creationId xmlns:a16="http://schemas.microsoft.com/office/drawing/2014/main" id="{8178BFBE-63C4-4F02-A27A-82BD5C1E21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0511" y="403250"/>
              <a:ext cx="144790" cy="178203"/>
            </a:xfrm>
            <a:prstGeom prst="rect">
              <a:avLst/>
            </a:prstGeom>
          </p:spPr>
        </p:pic>
        <p:pic>
          <p:nvPicPr>
            <p:cNvPr id="328" name="图形 327">
              <a:extLst>
                <a:ext uri="{FF2B5EF4-FFF2-40B4-BE49-F238E27FC236}">
                  <a16:creationId xmlns:a16="http://schemas.microsoft.com/office/drawing/2014/main" id="{142992BB-46E5-4F17-9131-B570F98664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2567" y="473639"/>
              <a:ext cx="144790" cy="178203"/>
            </a:xfrm>
            <a:prstGeom prst="rect">
              <a:avLst/>
            </a:prstGeom>
          </p:spPr>
        </p:pic>
        <p:pic>
          <p:nvPicPr>
            <p:cNvPr id="329" name="图形 328">
              <a:extLst>
                <a:ext uri="{FF2B5EF4-FFF2-40B4-BE49-F238E27FC236}">
                  <a16:creationId xmlns:a16="http://schemas.microsoft.com/office/drawing/2014/main" id="{FFB56561-342D-454F-A407-22E7AF90B7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6068" y="572237"/>
              <a:ext cx="144790" cy="178203"/>
            </a:xfrm>
            <a:prstGeom prst="rect">
              <a:avLst/>
            </a:prstGeom>
          </p:spPr>
        </p:pic>
        <p:cxnSp>
          <p:nvCxnSpPr>
            <p:cNvPr id="386" name="直接连接符 385">
              <a:extLst>
                <a:ext uri="{FF2B5EF4-FFF2-40B4-BE49-F238E27FC236}">
                  <a16:creationId xmlns:a16="http://schemas.microsoft.com/office/drawing/2014/main" id="{CBD393BA-6779-4F4B-AA50-72D1F5E67155}"/>
                </a:ext>
              </a:extLst>
            </p:cNvPr>
            <p:cNvCxnSpPr>
              <a:cxnSpLocks/>
            </p:cNvCxnSpPr>
            <p:nvPr/>
          </p:nvCxnSpPr>
          <p:spPr>
            <a:xfrm flipH="1">
              <a:off x="4977960" y="678595"/>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a:extLst>
                <a:ext uri="{FF2B5EF4-FFF2-40B4-BE49-F238E27FC236}">
                  <a16:creationId xmlns:a16="http://schemas.microsoft.com/office/drawing/2014/main" id="{6C10022E-8637-4E67-8534-86BAE2DE4709}"/>
                </a:ext>
              </a:extLst>
            </p:cNvPr>
            <p:cNvCxnSpPr>
              <a:cxnSpLocks/>
            </p:cNvCxnSpPr>
            <p:nvPr/>
          </p:nvCxnSpPr>
          <p:spPr>
            <a:xfrm>
              <a:off x="4411443" y="533405"/>
              <a:ext cx="457409" cy="257024"/>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a:extLst>
                <a:ext uri="{FF2B5EF4-FFF2-40B4-BE49-F238E27FC236}">
                  <a16:creationId xmlns:a16="http://schemas.microsoft.com/office/drawing/2014/main" id="{07CBE8F8-773E-43F1-A1C2-31B0E8562CD4}"/>
                </a:ext>
              </a:extLst>
            </p:cNvPr>
            <p:cNvCxnSpPr>
              <a:cxnSpLocks/>
            </p:cNvCxnSpPr>
            <p:nvPr/>
          </p:nvCxnSpPr>
          <p:spPr>
            <a:xfrm flipH="1">
              <a:off x="4574368" y="710918"/>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a:extLst>
                <a:ext uri="{FF2B5EF4-FFF2-40B4-BE49-F238E27FC236}">
                  <a16:creationId xmlns:a16="http://schemas.microsoft.com/office/drawing/2014/main" id="{932FCE09-0C82-4216-9FDD-666A2D179C71}"/>
                </a:ext>
              </a:extLst>
            </p:cNvPr>
            <p:cNvCxnSpPr>
              <a:cxnSpLocks/>
            </p:cNvCxnSpPr>
            <p:nvPr/>
          </p:nvCxnSpPr>
          <p:spPr>
            <a:xfrm flipH="1">
              <a:off x="4752337" y="847241"/>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1" name="直接连接符 400">
              <a:extLst>
                <a:ext uri="{FF2B5EF4-FFF2-40B4-BE49-F238E27FC236}">
                  <a16:creationId xmlns:a16="http://schemas.microsoft.com/office/drawing/2014/main" id="{693BB5DF-C09E-465C-A2C1-386B03D31FDB}"/>
                </a:ext>
              </a:extLst>
            </p:cNvPr>
            <p:cNvCxnSpPr>
              <a:cxnSpLocks/>
            </p:cNvCxnSpPr>
            <p:nvPr/>
          </p:nvCxnSpPr>
          <p:spPr>
            <a:xfrm>
              <a:off x="4832543" y="897519"/>
              <a:ext cx="91757" cy="51560"/>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3" name="直接连接符 402">
              <a:extLst>
                <a:ext uri="{FF2B5EF4-FFF2-40B4-BE49-F238E27FC236}">
                  <a16:creationId xmlns:a16="http://schemas.microsoft.com/office/drawing/2014/main" id="{7FFF56C7-D0D5-472A-901B-5A8A9099419F}"/>
                </a:ext>
              </a:extLst>
            </p:cNvPr>
            <p:cNvCxnSpPr>
              <a:cxnSpLocks/>
            </p:cNvCxnSpPr>
            <p:nvPr/>
          </p:nvCxnSpPr>
          <p:spPr>
            <a:xfrm flipH="1">
              <a:off x="4838623" y="951501"/>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grpSp>
          <p:nvGrpSpPr>
            <p:cNvPr id="388" name="组合 387">
              <a:extLst>
                <a:ext uri="{FF2B5EF4-FFF2-40B4-BE49-F238E27FC236}">
                  <a16:creationId xmlns:a16="http://schemas.microsoft.com/office/drawing/2014/main" id="{FFD88F26-6322-4B1B-8A76-FFA507C110FE}"/>
                </a:ext>
              </a:extLst>
            </p:cNvPr>
            <p:cNvGrpSpPr/>
            <p:nvPr/>
          </p:nvGrpSpPr>
          <p:grpSpPr>
            <a:xfrm>
              <a:off x="4442097" y="726779"/>
              <a:ext cx="233520" cy="225850"/>
              <a:chOff x="4692057" y="351546"/>
              <a:chExt cx="233520" cy="225850"/>
            </a:xfrm>
          </p:grpSpPr>
          <p:pic>
            <p:nvPicPr>
              <p:cNvPr id="334" name="图形 333">
                <a:extLst>
                  <a:ext uri="{FF2B5EF4-FFF2-40B4-BE49-F238E27FC236}">
                    <a16:creationId xmlns:a16="http://schemas.microsoft.com/office/drawing/2014/main" id="{1882D6BD-A738-4D46-BC10-B113E524CF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2057" y="401701"/>
                <a:ext cx="233065" cy="175695"/>
              </a:xfrm>
              <a:prstGeom prst="rect">
                <a:avLst/>
              </a:prstGeom>
            </p:spPr>
          </p:pic>
          <p:pic>
            <p:nvPicPr>
              <p:cNvPr id="335" name="图形 334">
                <a:extLst>
                  <a:ext uri="{FF2B5EF4-FFF2-40B4-BE49-F238E27FC236}">
                    <a16:creationId xmlns:a16="http://schemas.microsoft.com/office/drawing/2014/main" id="{18C081CE-DF09-44B1-B84A-D0F629FAE6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2512" y="351546"/>
                <a:ext cx="233065" cy="175695"/>
              </a:xfrm>
              <a:prstGeom prst="rect">
                <a:avLst/>
              </a:prstGeom>
            </p:spPr>
          </p:pic>
        </p:grpSp>
        <p:pic>
          <p:nvPicPr>
            <p:cNvPr id="357" name="图形 356">
              <a:extLst>
                <a:ext uri="{FF2B5EF4-FFF2-40B4-BE49-F238E27FC236}">
                  <a16:creationId xmlns:a16="http://schemas.microsoft.com/office/drawing/2014/main" id="{ADAFE163-C502-46AF-B7C9-C34E5119F0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21953" y="828356"/>
              <a:ext cx="156792" cy="227188"/>
            </a:xfrm>
            <a:prstGeom prst="rect">
              <a:avLst/>
            </a:prstGeom>
          </p:spPr>
        </p:pic>
        <p:pic>
          <p:nvPicPr>
            <p:cNvPr id="368" name="图形 367">
              <a:extLst>
                <a:ext uri="{FF2B5EF4-FFF2-40B4-BE49-F238E27FC236}">
                  <a16:creationId xmlns:a16="http://schemas.microsoft.com/office/drawing/2014/main" id="{0B8EAC02-E74D-41E2-97DC-1AEB0D35FF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6726" y="902820"/>
              <a:ext cx="156792" cy="227188"/>
            </a:xfrm>
            <a:prstGeom prst="rect">
              <a:avLst/>
            </a:prstGeom>
          </p:spPr>
        </p:pic>
        <p:grpSp>
          <p:nvGrpSpPr>
            <p:cNvPr id="306" name="Group 502">
              <a:extLst>
                <a:ext uri="{FF2B5EF4-FFF2-40B4-BE49-F238E27FC236}">
                  <a16:creationId xmlns:a16="http://schemas.microsoft.com/office/drawing/2014/main" id="{EA1F5E3F-5B29-44A2-818F-2C00F8D2805C}"/>
                </a:ext>
              </a:extLst>
            </p:cNvPr>
            <p:cNvGrpSpPr/>
            <p:nvPr/>
          </p:nvGrpSpPr>
          <p:grpSpPr>
            <a:xfrm>
              <a:off x="4073718" y="790469"/>
              <a:ext cx="540852" cy="418868"/>
              <a:chOff x="653193" y="1834810"/>
              <a:chExt cx="3806766" cy="2947416"/>
            </a:xfrm>
          </p:grpSpPr>
          <p:pic>
            <p:nvPicPr>
              <p:cNvPr id="307" name="Picture 503" descr="Iso_Cloud_Light.png">
                <a:extLst>
                  <a:ext uri="{FF2B5EF4-FFF2-40B4-BE49-F238E27FC236}">
                    <a16:creationId xmlns:a16="http://schemas.microsoft.com/office/drawing/2014/main" id="{411E1651-3D59-4FCA-BB06-240688105139}"/>
                  </a:ext>
                </a:extLst>
              </p:cNvPr>
              <p:cNvPicPr>
                <a:picLocks noChangeAspect="1"/>
              </p:cNvPicPr>
              <p:nvPr/>
            </p:nvPicPr>
            <p:blipFill>
              <a:blip r:embed="rId12" cstate="email">
                <a:duotone>
                  <a:srgbClr val="777777">
                    <a:shade val="45000"/>
                    <a:satMod val="135000"/>
                  </a:srgbClr>
                  <a:prstClr val="white"/>
                </a:duotone>
                <a:extLst>
                  <a:ext uri="{28A0092B-C50C-407E-A947-70E740481C1C}">
                    <a14:useLocalDpi xmlns:a14="http://schemas.microsoft.com/office/drawing/2010/main"/>
                  </a:ext>
                </a:extLst>
              </a:blip>
              <a:stretch>
                <a:fillRect/>
              </a:stretch>
            </p:blipFill>
            <p:spPr>
              <a:xfrm>
                <a:off x="1084774" y="1834810"/>
                <a:ext cx="3317748" cy="2947416"/>
              </a:xfrm>
              <a:prstGeom prst="rect">
                <a:avLst/>
              </a:prstGeom>
            </p:spPr>
          </p:pic>
          <p:sp>
            <p:nvSpPr>
              <p:cNvPr id="308" name="TextBox 504">
                <a:extLst>
                  <a:ext uri="{FF2B5EF4-FFF2-40B4-BE49-F238E27FC236}">
                    <a16:creationId xmlns:a16="http://schemas.microsoft.com/office/drawing/2014/main" id="{0513A669-038B-41B2-BFC0-E55BEB971FAD}"/>
                  </a:ext>
                </a:extLst>
              </p:cNvPr>
              <p:cNvSpPr txBox="1"/>
              <p:nvPr/>
            </p:nvSpPr>
            <p:spPr>
              <a:xfrm>
                <a:off x="653193" y="2348828"/>
                <a:ext cx="3806766" cy="1877849"/>
              </a:xfrm>
              <a:prstGeom prst="rect">
                <a:avLst/>
              </a:prstGeom>
              <a:noFill/>
              <a:scene3d>
                <a:camera prst="orthographicFront">
                  <a:rot lat="2100000" lon="2700000" rev="0"/>
                </a:camera>
                <a:lightRig rig="threePt" dir="t"/>
              </a:scene3d>
            </p:spPr>
            <p:txBody>
              <a:bodyPr wrap="square" rtlCol="0">
                <a:spAutoFit/>
              </a:bodyPr>
              <a:lstStyle/>
              <a:p>
                <a:pPr algn="ctr" defTabSz="432054">
                  <a:defRPr/>
                </a:pPr>
                <a:r>
                  <a:rPr lang="en-US" altLang="zh-CN" sz="567" b="1" kern="0" dirty="0" err="1">
                    <a:solidFill>
                      <a:srgbClr val="FFFFFF">
                        <a:lumMod val="50000"/>
                      </a:srgbClr>
                    </a:solidFill>
                    <a:latin typeface="Arial"/>
                  </a:rPr>
                  <a:t>Oray</a:t>
                </a:r>
                <a:r>
                  <a:rPr lang="en-US" sz="567" b="1" kern="0" dirty="0">
                    <a:solidFill>
                      <a:srgbClr val="FFFFFF">
                        <a:lumMod val="50000"/>
                      </a:srgbClr>
                    </a:solidFill>
                    <a:latin typeface="Arial"/>
                  </a:rPr>
                  <a:t>-SaaS</a:t>
                </a:r>
              </a:p>
            </p:txBody>
          </p:sp>
        </p:grpSp>
        <p:pic>
          <p:nvPicPr>
            <p:cNvPr id="331" name="图形 330">
              <a:extLst>
                <a:ext uri="{FF2B5EF4-FFF2-40B4-BE49-F238E27FC236}">
                  <a16:creationId xmlns:a16="http://schemas.microsoft.com/office/drawing/2014/main" id="{79D76F44-0D47-41CD-9A64-5E6C60EAE9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9596" y="386287"/>
              <a:ext cx="141773" cy="205426"/>
            </a:xfrm>
            <a:prstGeom prst="rect">
              <a:avLst/>
            </a:prstGeom>
          </p:spPr>
        </p:pic>
        <p:cxnSp>
          <p:nvCxnSpPr>
            <p:cNvPr id="405" name="直接连接符 404">
              <a:extLst>
                <a:ext uri="{FF2B5EF4-FFF2-40B4-BE49-F238E27FC236}">
                  <a16:creationId xmlns:a16="http://schemas.microsoft.com/office/drawing/2014/main" id="{FC5BF6A2-EA52-48AA-893B-8333680B7477}"/>
                </a:ext>
              </a:extLst>
            </p:cNvPr>
            <p:cNvCxnSpPr>
              <a:cxnSpLocks/>
            </p:cNvCxnSpPr>
            <p:nvPr/>
          </p:nvCxnSpPr>
          <p:spPr>
            <a:xfrm flipH="1">
              <a:off x="4414657" y="649494"/>
              <a:ext cx="201709" cy="125872"/>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6AB577CE-F782-4173-90FF-126BB0254CE4}"/>
                </a:ext>
              </a:extLst>
            </p:cNvPr>
            <p:cNvCxnSpPr>
              <a:cxnSpLocks/>
            </p:cNvCxnSpPr>
            <p:nvPr/>
          </p:nvCxnSpPr>
          <p:spPr>
            <a:xfrm>
              <a:off x="4241250" y="673658"/>
              <a:ext cx="184102" cy="103449"/>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pic>
          <p:nvPicPr>
            <p:cNvPr id="330" name="图形 329">
              <a:extLst>
                <a:ext uri="{FF2B5EF4-FFF2-40B4-BE49-F238E27FC236}">
                  <a16:creationId xmlns:a16="http://schemas.microsoft.com/office/drawing/2014/main" id="{65F97F08-17C5-4DA2-88FC-490411C7CCF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91218" y="507260"/>
              <a:ext cx="144883" cy="209933"/>
            </a:xfrm>
            <a:prstGeom prst="rect">
              <a:avLst/>
            </a:prstGeom>
          </p:spPr>
        </p:pic>
        <p:pic>
          <p:nvPicPr>
            <p:cNvPr id="333" name="图形 332">
              <a:extLst>
                <a:ext uri="{FF2B5EF4-FFF2-40B4-BE49-F238E27FC236}">
                  <a16:creationId xmlns:a16="http://schemas.microsoft.com/office/drawing/2014/main" id="{9E809558-988F-4B4E-A8E4-056DB0356B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90433" y="568936"/>
              <a:ext cx="144883" cy="209933"/>
            </a:xfrm>
            <a:prstGeom prst="rect">
              <a:avLst/>
            </a:prstGeom>
          </p:spPr>
        </p:pic>
        <p:pic>
          <p:nvPicPr>
            <p:cNvPr id="387" name="图形 386">
              <a:extLst>
                <a:ext uri="{FF2B5EF4-FFF2-40B4-BE49-F238E27FC236}">
                  <a16:creationId xmlns:a16="http://schemas.microsoft.com/office/drawing/2014/main" id="{DA66917B-FAB2-4876-9C43-AC496932E13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8558" y="739046"/>
              <a:ext cx="204237" cy="146795"/>
            </a:xfrm>
            <a:prstGeom prst="rect">
              <a:avLst/>
            </a:prstGeom>
          </p:spPr>
        </p:pic>
        <p:cxnSp>
          <p:nvCxnSpPr>
            <p:cNvPr id="411" name="直接连接符 410">
              <a:extLst>
                <a:ext uri="{FF2B5EF4-FFF2-40B4-BE49-F238E27FC236}">
                  <a16:creationId xmlns:a16="http://schemas.microsoft.com/office/drawing/2014/main" id="{21EDCAA9-3998-4176-9C80-885D8BCF2BD4}"/>
                </a:ext>
              </a:extLst>
            </p:cNvPr>
            <p:cNvCxnSpPr>
              <a:cxnSpLocks/>
            </p:cNvCxnSpPr>
            <p:nvPr/>
          </p:nvCxnSpPr>
          <p:spPr>
            <a:xfrm flipH="1">
              <a:off x="4611512" y="564159"/>
              <a:ext cx="140288" cy="87544"/>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2655AE8B-BF07-4E14-97E2-9A9E9F6762A3}"/>
                </a:ext>
              </a:extLst>
            </p:cNvPr>
            <p:cNvCxnSpPr>
              <a:cxnSpLocks/>
            </p:cNvCxnSpPr>
            <p:nvPr/>
          </p:nvCxnSpPr>
          <p:spPr>
            <a:xfrm>
              <a:off x="4569595" y="463777"/>
              <a:ext cx="182490" cy="98963"/>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pic>
          <p:nvPicPr>
            <p:cNvPr id="410" name="图形 409">
              <a:extLst>
                <a:ext uri="{FF2B5EF4-FFF2-40B4-BE49-F238E27FC236}">
                  <a16:creationId xmlns:a16="http://schemas.microsoft.com/office/drawing/2014/main" id="{7EF2CEE0-7C8C-461D-913F-89C9BF70BB1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11419" y="297524"/>
              <a:ext cx="134543" cy="194949"/>
            </a:xfrm>
            <a:prstGeom prst="rect">
              <a:avLst/>
            </a:prstGeom>
          </p:spPr>
        </p:pic>
        <p:pic>
          <p:nvPicPr>
            <p:cNvPr id="409" name="图形 408">
              <a:extLst>
                <a:ext uri="{FF2B5EF4-FFF2-40B4-BE49-F238E27FC236}">
                  <a16:creationId xmlns:a16="http://schemas.microsoft.com/office/drawing/2014/main" id="{8CE058B0-E54A-4E26-8512-AC0A205686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605955" y="357571"/>
              <a:ext cx="139150" cy="201625"/>
            </a:xfrm>
            <a:prstGeom prst="rect">
              <a:avLst/>
            </a:prstGeom>
          </p:spPr>
        </p:pic>
        <p:pic>
          <p:nvPicPr>
            <p:cNvPr id="398" name="图形 397">
              <a:extLst>
                <a:ext uri="{FF2B5EF4-FFF2-40B4-BE49-F238E27FC236}">
                  <a16:creationId xmlns:a16="http://schemas.microsoft.com/office/drawing/2014/main" id="{CE64EEDC-6747-40DB-AC96-8D262CDA1E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53200" y="457969"/>
              <a:ext cx="141773" cy="205426"/>
            </a:xfrm>
            <a:prstGeom prst="rect">
              <a:avLst/>
            </a:prstGeom>
          </p:spPr>
        </p:pic>
      </p:grpSp>
      <p:sp>
        <p:nvSpPr>
          <p:cNvPr id="78" name="Oval 290">
            <a:extLst>
              <a:ext uri="{FF2B5EF4-FFF2-40B4-BE49-F238E27FC236}">
                <a16:creationId xmlns:a16="http://schemas.microsoft.com/office/drawing/2014/main" id="{87181E04-3884-41D7-A309-C6AEF691B2F2}"/>
              </a:ext>
            </a:extLst>
          </p:cNvPr>
          <p:cNvSpPr/>
          <p:nvPr/>
        </p:nvSpPr>
        <p:spPr bwMode="invGray">
          <a:xfrm>
            <a:off x="3715167" y="62883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79" name="Oval 297">
            <a:extLst>
              <a:ext uri="{FF2B5EF4-FFF2-40B4-BE49-F238E27FC236}">
                <a16:creationId xmlns:a16="http://schemas.microsoft.com/office/drawing/2014/main" id="{7677B7B2-67A7-440A-B6A9-B301CFE5B7D0}"/>
              </a:ext>
            </a:extLst>
          </p:cNvPr>
          <p:cNvSpPr/>
          <p:nvPr/>
        </p:nvSpPr>
        <p:spPr bwMode="invGray">
          <a:xfrm>
            <a:off x="1261495" y="432038"/>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80" name="Oval 298">
            <a:extLst>
              <a:ext uri="{FF2B5EF4-FFF2-40B4-BE49-F238E27FC236}">
                <a16:creationId xmlns:a16="http://schemas.microsoft.com/office/drawing/2014/main" id="{E77C099A-FD58-4694-B46C-A7FD4818698D}"/>
              </a:ext>
            </a:extLst>
          </p:cNvPr>
          <p:cNvSpPr/>
          <p:nvPr/>
        </p:nvSpPr>
        <p:spPr bwMode="invGray">
          <a:xfrm>
            <a:off x="1079884" y="130595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7" name="椭圆 16">
            <a:extLst>
              <a:ext uri="{FF2B5EF4-FFF2-40B4-BE49-F238E27FC236}">
                <a16:creationId xmlns:a16="http://schemas.microsoft.com/office/drawing/2014/main" id="{B2DAE44B-9BBA-4F18-A021-ADB655519513}"/>
              </a:ext>
            </a:extLst>
          </p:cNvPr>
          <p:cNvSpPr/>
          <p:nvPr/>
        </p:nvSpPr>
        <p:spPr>
          <a:xfrm rot="1172762">
            <a:off x="1592867" y="1177821"/>
            <a:ext cx="1853794" cy="1444117"/>
          </a:xfrm>
          <a:prstGeom prst="ellipse">
            <a:avLst/>
          </a:prstGeom>
          <a:noFill/>
          <a:ln w="31750">
            <a:solidFill>
              <a:schemeClr val="accent1">
                <a:shade val="50000"/>
                <a:alpha val="20000"/>
              </a:schemeClr>
            </a:solidFill>
            <a:prstDash val="lgDash"/>
          </a:ln>
          <a:effectLst>
            <a:glow rad="1524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Oval 297">
            <a:extLst>
              <a:ext uri="{FF2B5EF4-FFF2-40B4-BE49-F238E27FC236}">
                <a16:creationId xmlns:a16="http://schemas.microsoft.com/office/drawing/2014/main" id="{BDD19110-9FF1-4C24-9B86-B5E6E4CB8DE8}"/>
              </a:ext>
            </a:extLst>
          </p:cNvPr>
          <p:cNvSpPr/>
          <p:nvPr/>
        </p:nvSpPr>
        <p:spPr bwMode="invGray">
          <a:xfrm>
            <a:off x="5454875" y="231913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5" name="AutoShape 3">
            <a:extLst>
              <a:ext uri="{FF2B5EF4-FFF2-40B4-BE49-F238E27FC236}">
                <a16:creationId xmlns:a16="http://schemas.microsoft.com/office/drawing/2014/main" id="{A78681BC-07D9-4E4E-AC6B-48F1B8C46446}"/>
              </a:ext>
            </a:extLst>
          </p:cNvPr>
          <p:cNvSpPr>
            <a:spLocks noChangeAspect="1" noChangeArrowheads="1" noTextEdit="1"/>
          </p:cNvSpPr>
          <p:nvPr/>
        </p:nvSpPr>
        <p:spPr bwMode="auto">
          <a:xfrm>
            <a:off x="2264090" y="2838525"/>
            <a:ext cx="9683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1" name="组合 450">
            <a:extLst>
              <a:ext uri="{FF2B5EF4-FFF2-40B4-BE49-F238E27FC236}">
                <a16:creationId xmlns:a16="http://schemas.microsoft.com/office/drawing/2014/main" id="{08E32265-224D-4ABE-8024-A59CA4F853FF}"/>
              </a:ext>
            </a:extLst>
          </p:cNvPr>
          <p:cNvGrpSpPr/>
          <p:nvPr/>
        </p:nvGrpSpPr>
        <p:grpSpPr>
          <a:xfrm>
            <a:off x="2496928" y="1852895"/>
            <a:ext cx="1336551" cy="993340"/>
            <a:chOff x="2484438" y="1929001"/>
            <a:chExt cx="1336551" cy="993340"/>
          </a:xfrm>
        </p:grpSpPr>
        <p:sp>
          <p:nvSpPr>
            <p:cNvPr id="231" name="Oval 161">
              <a:extLst>
                <a:ext uri="{FF2B5EF4-FFF2-40B4-BE49-F238E27FC236}">
                  <a16:creationId xmlns:a16="http://schemas.microsoft.com/office/drawing/2014/main" id="{EFCC305F-C971-4BB9-9AAE-48F84F754EB9}"/>
                </a:ext>
              </a:extLst>
            </p:cNvPr>
            <p:cNvSpPr/>
            <p:nvPr/>
          </p:nvSpPr>
          <p:spPr bwMode="invGray">
            <a:xfrm rot="1768873">
              <a:off x="2715524" y="24981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0" name="Oval 161">
              <a:extLst>
                <a:ext uri="{FF2B5EF4-FFF2-40B4-BE49-F238E27FC236}">
                  <a16:creationId xmlns:a16="http://schemas.microsoft.com/office/drawing/2014/main" id="{5DF55CDC-D576-4A61-837E-2D5013762093}"/>
                </a:ext>
              </a:extLst>
            </p:cNvPr>
            <p:cNvSpPr/>
            <p:nvPr/>
          </p:nvSpPr>
          <p:spPr bwMode="invGray">
            <a:xfrm rot="1768873">
              <a:off x="2530006" y="2381560"/>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3" name="Oval 161">
              <a:extLst>
                <a:ext uri="{FF2B5EF4-FFF2-40B4-BE49-F238E27FC236}">
                  <a16:creationId xmlns:a16="http://schemas.microsoft.com/office/drawing/2014/main" id="{AA4A33DC-E1DC-43C9-A682-EE23B143A53B}"/>
                </a:ext>
              </a:extLst>
            </p:cNvPr>
            <p:cNvSpPr/>
            <p:nvPr/>
          </p:nvSpPr>
          <p:spPr bwMode="invGray">
            <a:xfrm rot="1768873">
              <a:off x="2623479" y="2439590"/>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600" name="组合 599">
              <a:extLst>
                <a:ext uri="{FF2B5EF4-FFF2-40B4-BE49-F238E27FC236}">
                  <a16:creationId xmlns:a16="http://schemas.microsoft.com/office/drawing/2014/main" id="{CDE33F10-3225-4D84-BBE4-FD8A92533019}"/>
                </a:ext>
              </a:extLst>
            </p:cNvPr>
            <p:cNvGrpSpPr/>
            <p:nvPr/>
          </p:nvGrpSpPr>
          <p:grpSpPr>
            <a:xfrm>
              <a:off x="2484438" y="1929001"/>
              <a:ext cx="1336551" cy="993340"/>
              <a:chOff x="2607730" y="2111227"/>
              <a:chExt cx="1336551" cy="993340"/>
            </a:xfrm>
          </p:grpSpPr>
          <p:sp>
            <p:nvSpPr>
              <p:cNvPr id="558" name="Oval 161">
                <a:extLst>
                  <a:ext uri="{FF2B5EF4-FFF2-40B4-BE49-F238E27FC236}">
                    <a16:creationId xmlns:a16="http://schemas.microsoft.com/office/drawing/2014/main" id="{6ED00D31-DE9D-48AF-A1DF-8B07F9A72E3F}"/>
                  </a:ext>
                </a:extLst>
              </p:cNvPr>
              <p:cNvSpPr/>
              <p:nvPr/>
            </p:nvSpPr>
            <p:spPr bwMode="invGray">
              <a:xfrm rot="1321414">
                <a:off x="3305258" y="2185301"/>
                <a:ext cx="479593" cy="290805"/>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559" name="组合 558">
                <a:extLst>
                  <a:ext uri="{FF2B5EF4-FFF2-40B4-BE49-F238E27FC236}">
                    <a16:creationId xmlns:a16="http://schemas.microsoft.com/office/drawing/2014/main" id="{F914E504-F564-49F1-A973-76DE09FC5922}"/>
                  </a:ext>
                </a:extLst>
              </p:cNvPr>
              <p:cNvGrpSpPr/>
              <p:nvPr/>
            </p:nvGrpSpPr>
            <p:grpSpPr>
              <a:xfrm>
                <a:off x="2607730" y="2111227"/>
                <a:ext cx="1336551" cy="993340"/>
                <a:chOff x="989584" y="1928132"/>
                <a:chExt cx="1336551" cy="993340"/>
              </a:xfrm>
            </p:grpSpPr>
            <p:sp>
              <p:nvSpPr>
                <p:cNvPr id="560" name="Oval 379">
                  <a:extLst>
                    <a:ext uri="{FF2B5EF4-FFF2-40B4-BE49-F238E27FC236}">
                      <a16:creationId xmlns:a16="http://schemas.microsoft.com/office/drawing/2014/main" id="{42AC2001-1762-4AEF-B918-F23BB973573C}"/>
                    </a:ext>
                  </a:extLst>
                </p:cNvPr>
                <p:cNvSpPr/>
                <p:nvPr/>
              </p:nvSpPr>
              <p:spPr bwMode="invGray">
                <a:xfrm>
                  <a:off x="989584" y="1984112"/>
                  <a:ext cx="1336551" cy="932894"/>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561" name="Straight Connector 320">
                  <a:extLst>
                    <a:ext uri="{FF2B5EF4-FFF2-40B4-BE49-F238E27FC236}">
                      <a16:creationId xmlns:a16="http://schemas.microsoft.com/office/drawing/2014/main" id="{209B45A4-47C7-4017-96E0-BEF4EC20AF83}"/>
                    </a:ext>
                  </a:extLst>
                </p:cNvPr>
                <p:cNvCxnSpPr/>
                <p:nvPr/>
              </p:nvCxnSpPr>
              <p:spPr>
                <a:xfrm flipH="1">
                  <a:off x="1434662" y="2523595"/>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415">
                  <a:extLst>
                    <a:ext uri="{FF2B5EF4-FFF2-40B4-BE49-F238E27FC236}">
                      <a16:creationId xmlns:a16="http://schemas.microsoft.com/office/drawing/2014/main" id="{FEDC3AC6-6D15-4F99-89A8-A975CC4C86E2}"/>
                    </a:ext>
                  </a:extLst>
                </p:cNvPr>
                <p:cNvCxnSpPr>
                  <a:cxnSpLocks/>
                </p:cNvCxnSpPr>
                <p:nvPr/>
              </p:nvCxnSpPr>
              <p:spPr>
                <a:xfrm flipH="1">
                  <a:off x="1505130" y="2587394"/>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322">
                  <a:extLst>
                    <a:ext uri="{FF2B5EF4-FFF2-40B4-BE49-F238E27FC236}">
                      <a16:creationId xmlns:a16="http://schemas.microsoft.com/office/drawing/2014/main" id="{B280D8CB-85D8-47D8-8FEC-50B1B0D93252}"/>
                    </a:ext>
                  </a:extLst>
                </p:cNvPr>
                <p:cNvCxnSpPr>
                  <a:cxnSpLocks/>
                </p:cNvCxnSpPr>
                <p:nvPr/>
              </p:nvCxnSpPr>
              <p:spPr>
                <a:xfrm flipH="1">
                  <a:off x="1376019" y="2174324"/>
                  <a:ext cx="493558" cy="313146"/>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319">
                  <a:extLst>
                    <a:ext uri="{FF2B5EF4-FFF2-40B4-BE49-F238E27FC236}">
                      <a16:creationId xmlns:a16="http://schemas.microsoft.com/office/drawing/2014/main" id="{0A9095EE-C297-461B-BF84-06397456F358}"/>
                    </a:ext>
                  </a:extLst>
                </p:cNvPr>
                <p:cNvCxnSpPr>
                  <a:cxnSpLocks/>
                </p:cNvCxnSpPr>
                <p:nvPr/>
              </p:nvCxnSpPr>
              <p:spPr>
                <a:xfrm>
                  <a:off x="1455039" y="2182394"/>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67" name="图形 566">
                  <a:extLst>
                    <a:ext uri="{FF2B5EF4-FFF2-40B4-BE49-F238E27FC236}">
                      <a16:creationId xmlns:a16="http://schemas.microsoft.com/office/drawing/2014/main" id="{EA9EB0B1-7D27-4DF1-9DC1-A7A4EB38E92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57014" y="2235205"/>
                  <a:ext cx="204237" cy="146795"/>
                </a:xfrm>
                <a:prstGeom prst="rect">
                  <a:avLst/>
                </a:prstGeom>
              </p:spPr>
            </p:pic>
            <p:cxnSp>
              <p:nvCxnSpPr>
                <p:cNvPr id="569" name="Straight Connector 320">
                  <a:extLst>
                    <a:ext uri="{FF2B5EF4-FFF2-40B4-BE49-F238E27FC236}">
                      <a16:creationId xmlns:a16="http://schemas.microsoft.com/office/drawing/2014/main" id="{0FAA125B-267A-420C-91AB-996D88D8D635}"/>
                    </a:ext>
                  </a:extLst>
                </p:cNvPr>
                <p:cNvCxnSpPr/>
                <p:nvPr/>
              </p:nvCxnSpPr>
              <p:spPr>
                <a:xfrm flipH="1">
                  <a:off x="1225818" y="2405878"/>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570" name="组合 569">
                  <a:extLst>
                    <a:ext uri="{FF2B5EF4-FFF2-40B4-BE49-F238E27FC236}">
                      <a16:creationId xmlns:a16="http://schemas.microsoft.com/office/drawing/2014/main" id="{8175FE98-3CF5-4B5C-8A3F-5EB6FC9696A8}"/>
                    </a:ext>
                  </a:extLst>
                </p:cNvPr>
                <p:cNvGrpSpPr/>
                <p:nvPr/>
              </p:nvGrpSpPr>
              <p:grpSpPr>
                <a:xfrm>
                  <a:off x="1114367" y="2361077"/>
                  <a:ext cx="358821" cy="303954"/>
                  <a:chOff x="997741" y="2448732"/>
                  <a:chExt cx="358821" cy="303954"/>
                </a:xfrm>
              </p:grpSpPr>
              <p:pic>
                <p:nvPicPr>
                  <p:cNvPr id="580" name="图形 579">
                    <a:extLst>
                      <a:ext uri="{FF2B5EF4-FFF2-40B4-BE49-F238E27FC236}">
                        <a16:creationId xmlns:a16="http://schemas.microsoft.com/office/drawing/2014/main" id="{558DE98B-E5AB-4E28-A980-0FA84868894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8782" y="2509589"/>
                    <a:ext cx="158458" cy="178964"/>
                  </a:xfrm>
                  <a:prstGeom prst="rect">
                    <a:avLst/>
                  </a:prstGeom>
                </p:spPr>
              </p:pic>
              <p:pic>
                <p:nvPicPr>
                  <p:cNvPr id="581" name="图形 580">
                    <a:extLst>
                      <a:ext uri="{FF2B5EF4-FFF2-40B4-BE49-F238E27FC236}">
                        <a16:creationId xmlns:a16="http://schemas.microsoft.com/office/drawing/2014/main" id="{05FED579-C207-4A4F-9A00-B845D3D4F80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98104" y="2573722"/>
                    <a:ext cx="158458" cy="178964"/>
                  </a:xfrm>
                  <a:prstGeom prst="rect">
                    <a:avLst/>
                  </a:prstGeom>
                </p:spPr>
              </p:pic>
              <p:pic>
                <p:nvPicPr>
                  <p:cNvPr id="582" name="图形 581">
                    <a:extLst>
                      <a:ext uri="{FF2B5EF4-FFF2-40B4-BE49-F238E27FC236}">
                        <a16:creationId xmlns:a16="http://schemas.microsoft.com/office/drawing/2014/main" id="{CE4EB741-56B7-4B6F-8B3B-616A3517EE4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7741" y="2448732"/>
                    <a:ext cx="158458" cy="178964"/>
                  </a:xfrm>
                  <a:prstGeom prst="rect">
                    <a:avLst/>
                  </a:prstGeom>
                </p:spPr>
              </p:pic>
            </p:grpSp>
            <p:cxnSp>
              <p:nvCxnSpPr>
                <p:cNvPr id="571" name="Straight Connector 108">
                  <a:extLst>
                    <a:ext uri="{FF2B5EF4-FFF2-40B4-BE49-F238E27FC236}">
                      <a16:creationId xmlns:a16="http://schemas.microsoft.com/office/drawing/2014/main" id="{CF755089-12A3-4E3C-B680-49979138AD83}"/>
                    </a:ext>
                  </a:extLst>
                </p:cNvPr>
                <p:cNvCxnSpPr>
                  <a:cxnSpLocks/>
                </p:cNvCxnSpPr>
                <p:nvPr/>
              </p:nvCxnSpPr>
              <p:spPr>
                <a:xfrm>
                  <a:off x="1309521" y="2401732"/>
                  <a:ext cx="415323" cy="240421"/>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73" name="图形 572">
                  <a:extLst>
                    <a:ext uri="{FF2B5EF4-FFF2-40B4-BE49-F238E27FC236}">
                      <a16:creationId xmlns:a16="http://schemas.microsoft.com/office/drawing/2014/main" id="{0943C585-337F-43B5-82EA-1FBFE20ECF5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41979" y="2584347"/>
                  <a:ext cx="141189" cy="144472"/>
                </a:xfrm>
                <a:prstGeom prst="rect">
                  <a:avLst/>
                </a:prstGeom>
              </p:spPr>
            </p:pic>
            <p:pic>
              <p:nvPicPr>
                <p:cNvPr id="574" name="图形 573">
                  <a:extLst>
                    <a:ext uri="{FF2B5EF4-FFF2-40B4-BE49-F238E27FC236}">
                      <a16:creationId xmlns:a16="http://schemas.microsoft.com/office/drawing/2014/main" id="{0DBF690E-CE9A-4993-BA91-AF48CF69681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640473" y="2551845"/>
                  <a:ext cx="128189" cy="131278"/>
                </a:xfrm>
                <a:prstGeom prst="rect">
                  <a:avLst/>
                </a:prstGeom>
              </p:spPr>
            </p:pic>
            <p:pic>
              <p:nvPicPr>
                <p:cNvPr id="575" name="图形 574">
                  <a:extLst>
                    <a:ext uri="{FF2B5EF4-FFF2-40B4-BE49-F238E27FC236}">
                      <a16:creationId xmlns:a16="http://schemas.microsoft.com/office/drawing/2014/main" id="{BC4ABB2B-AF39-4FEB-8A50-58B55FA4382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08432" y="2383307"/>
                  <a:ext cx="54832" cy="137081"/>
                </a:xfrm>
                <a:prstGeom prst="rect">
                  <a:avLst/>
                </a:prstGeom>
              </p:spPr>
            </p:pic>
            <p:cxnSp>
              <p:nvCxnSpPr>
                <p:cNvPr id="576" name="Straight Connector 98">
                  <a:extLst>
                    <a:ext uri="{FF2B5EF4-FFF2-40B4-BE49-F238E27FC236}">
                      <a16:creationId xmlns:a16="http://schemas.microsoft.com/office/drawing/2014/main" id="{A0BA9114-183E-4C87-8361-0F22C1DE0A0B}"/>
                    </a:ext>
                  </a:extLst>
                </p:cNvPr>
                <p:cNvCxnSpPr>
                  <a:cxnSpLocks/>
                </p:cNvCxnSpPr>
                <p:nvPr/>
              </p:nvCxnSpPr>
              <p:spPr>
                <a:xfrm flipH="1">
                  <a:off x="1916435" y="2271018"/>
                  <a:ext cx="215950" cy="13071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7" name="Straight Connector 99">
                  <a:extLst>
                    <a:ext uri="{FF2B5EF4-FFF2-40B4-BE49-F238E27FC236}">
                      <a16:creationId xmlns:a16="http://schemas.microsoft.com/office/drawing/2014/main" id="{8363353E-DD02-4A92-92CE-059AAAEF87FF}"/>
                    </a:ext>
                  </a:extLst>
                </p:cNvPr>
                <p:cNvCxnSpPr/>
                <p:nvPr/>
              </p:nvCxnSpPr>
              <p:spPr>
                <a:xfrm>
                  <a:off x="1946177" y="2154868"/>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pic>
              <p:nvPicPr>
                <p:cNvPr id="578" name="图形 577">
                  <a:extLst>
                    <a:ext uri="{FF2B5EF4-FFF2-40B4-BE49-F238E27FC236}">
                      <a16:creationId xmlns:a16="http://schemas.microsoft.com/office/drawing/2014/main" id="{096F7768-703E-430A-90D6-89C56DC18A5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29458" y="2314439"/>
                  <a:ext cx="145192" cy="156506"/>
                </a:xfrm>
                <a:prstGeom prst="rect">
                  <a:avLst/>
                </a:prstGeom>
              </p:spPr>
            </p:pic>
            <p:sp>
              <p:nvSpPr>
                <p:cNvPr id="579" name="TextBox 76">
                  <a:extLst>
                    <a:ext uri="{FF2B5EF4-FFF2-40B4-BE49-F238E27FC236}">
                      <a16:creationId xmlns:a16="http://schemas.microsoft.com/office/drawing/2014/main" id="{F23059BD-1EBA-4819-8F8F-B9BCBD12A4B6}"/>
                    </a:ext>
                  </a:extLst>
                </p:cNvPr>
                <p:cNvSpPr txBox="1"/>
                <p:nvPr/>
              </p:nvSpPr>
              <p:spPr>
                <a:xfrm>
                  <a:off x="1491322" y="2727252"/>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广州</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572" name="图形 571">
                  <a:extLst>
                    <a:ext uri="{FF2B5EF4-FFF2-40B4-BE49-F238E27FC236}">
                      <a16:creationId xmlns:a16="http://schemas.microsoft.com/office/drawing/2014/main" id="{7A55A6D9-B897-42B8-8206-EFD7FB1AB45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788289" y="1928132"/>
                  <a:ext cx="263011" cy="309425"/>
                </a:xfrm>
                <a:prstGeom prst="rect">
                  <a:avLst/>
                </a:prstGeom>
              </p:spPr>
            </p:pic>
          </p:grpSp>
          <p:pic>
            <p:nvPicPr>
              <p:cNvPr id="586" name="图形 585">
                <a:extLst>
                  <a:ext uri="{FF2B5EF4-FFF2-40B4-BE49-F238E27FC236}">
                    <a16:creationId xmlns:a16="http://schemas.microsoft.com/office/drawing/2014/main" id="{EA7DC87B-7E50-4396-808D-CAA9FC4A078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982939" y="2200246"/>
                <a:ext cx="167571" cy="215776"/>
              </a:xfrm>
              <a:prstGeom prst="rect">
                <a:avLst/>
              </a:prstGeom>
            </p:spPr>
          </p:pic>
          <p:sp>
            <p:nvSpPr>
              <p:cNvPr id="590" name="Oval 298">
                <a:extLst>
                  <a:ext uri="{FF2B5EF4-FFF2-40B4-BE49-F238E27FC236}">
                    <a16:creationId xmlns:a16="http://schemas.microsoft.com/office/drawing/2014/main" id="{96EB5B22-33BD-4B35-AC21-56D09D795F6E}"/>
                  </a:ext>
                </a:extLst>
              </p:cNvPr>
              <p:cNvSpPr/>
              <p:nvPr/>
            </p:nvSpPr>
            <p:spPr bwMode="invGray">
              <a:xfrm>
                <a:off x="3580753" y="274367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sp>
          <p:nvSpPr>
            <p:cNvPr id="164" name="Freeform 9">
              <a:extLst>
                <a:ext uri="{FF2B5EF4-FFF2-40B4-BE49-F238E27FC236}">
                  <a16:creationId xmlns:a16="http://schemas.microsoft.com/office/drawing/2014/main" id="{493A4D8A-06CA-4FF2-B343-F5DB224ACF3C}"/>
                </a:ext>
              </a:extLst>
            </p:cNvPr>
            <p:cNvSpPr>
              <a:spLocks noEditPoints="1"/>
            </p:cNvSpPr>
            <p:nvPr/>
          </p:nvSpPr>
          <p:spPr bwMode="auto">
            <a:xfrm>
              <a:off x="2672246" y="239977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5" name="Freeform 9">
              <a:extLst>
                <a:ext uri="{FF2B5EF4-FFF2-40B4-BE49-F238E27FC236}">
                  <a16:creationId xmlns:a16="http://schemas.microsoft.com/office/drawing/2014/main" id="{1CBEC58F-EE63-4E5B-B5C9-8CA92F3938EF}"/>
                </a:ext>
              </a:extLst>
            </p:cNvPr>
            <p:cNvSpPr>
              <a:spLocks noEditPoints="1"/>
            </p:cNvSpPr>
            <p:nvPr/>
          </p:nvSpPr>
          <p:spPr bwMode="auto">
            <a:xfrm>
              <a:off x="2779867" y="246651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6" name="Freeform 9">
              <a:extLst>
                <a:ext uri="{FF2B5EF4-FFF2-40B4-BE49-F238E27FC236}">
                  <a16:creationId xmlns:a16="http://schemas.microsoft.com/office/drawing/2014/main" id="{38236CE6-CE24-405D-9562-9C8245B24DC2}"/>
                </a:ext>
              </a:extLst>
            </p:cNvPr>
            <p:cNvSpPr>
              <a:spLocks noEditPoints="1"/>
            </p:cNvSpPr>
            <p:nvPr/>
          </p:nvSpPr>
          <p:spPr bwMode="auto">
            <a:xfrm>
              <a:off x="2879220" y="25270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7" name="Freeform 9">
              <a:extLst>
                <a:ext uri="{FF2B5EF4-FFF2-40B4-BE49-F238E27FC236}">
                  <a16:creationId xmlns:a16="http://schemas.microsoft.com/office/drawing/2014/main" id="{B156DD46-FEEB-4155-A804-E001CE62648F}"/>
                </a:ext>
              </a:extLst>
            </p:cNvPr>
            <p:cNvSpPr>
              <a:spLocks noEditPoints="1"/>
            </p:cNvSpPr>
            <p:nvPr/>
          </p:nvSpPr>
          <p:spPr bwMode="auto">
            <a:xfrm>
              <a:off x="3391994" y="234437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nvGrpSpPr>
          <p:cNvPr id="464" name="组合 463">
            <a:extLst>
              <a:ext uri="{FF2B5EF4-FFF2-40B4-BE49-F238E27FC236}">
                <a16:creationId xmlns:a16="http://schemas.microsoft.com/office/drawing/2014/main" id="{C7B06C0D-57F6-40AB-AB4D-997547C4B7F6}"/>
              </a:ext>
            </a:extLst>
          </p:cNvPr>
          <p:cNvGrpSpPr/>
          <p:nvPr/>
        </p:nvGrpSpPr>
        <p:grpSpPr>
          <a:xfrm>
            <a:off x="773157" y="1768771"/>
            <a:ext cx="1336551" cy="970159"/>
            <a:chOff x="773157" y="1768771"/>
            <a:chExt cx="1336551" cy="970159"/>
          </a:xfrm>
        </p:grpSpPr>
        <p:sp>
          <p:nvSpPr>
            <p:cNvPr id="225" name="Oval 161">
              <a:extLst>
                <a:ext uri="{FF2B5EF4-FFF2-40B4-BE49-F238E27FC236}">
                  <a16:creationId xmlns:a16="http://schemas.microsoft.com/office/drawing/2014/main" id="{206F8093-89AF-4646-BD60-74B9221D9C78}"/>
                </a:ext>
              </a:extLst>
            </p:cNvPr>
            <p:cNvSpPr/>
            <p:nvPr/>
          </p:nvSpPr>
          <p:spPr bwMode="invGray">
            <a:xfrm rot="1768873">
              <a:off x="1496882" y="2141024"/>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3" name="Oval 161">
              <a:extLst>
                <a:ext uri="{FF2B5EF4-FFF2-40B4-BE49-F238E27FC236}">
                  <a16:creationId xmlns:a16="http://schemas.microsoft.com/office/drawing/2014/main" id="{F9E8EBFA-B461-4A26-86C5-97382728FA01}"/>
                </a:ext>
              </a:extLst>
            </p:cNvPr>
            <p:cNvSpPr/>
            <p:nvPr/>
          </p:nvSpPr>
          <p:spPr bwMode="invGray">
            <a:xfrm rot="1768873">
              <a:off x="777633" y="2221809"/>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6" name="Oval 161">
              <a:extLst>
                <a:ext uri="{FF2B5EF4-FFF2-40B4-BE49-F238E27FC236}">
                  <a16:creationId xmlns:a16="http://schemas.microsoft.com/office/drawing/2014/main" id="{151B545E-4D49-42CF-B6AC-63FDE41827A6}"/>
                </a:ext>
              </a:extLst>
            </p:cNvPr>
            <p:cNvSpPr/>
            <p:nvPr/>
          </p:nvSpPr>
          <p:spPr bwMode="invGray">
            <a:xfrm rot="1768873">
              <a:off x="972679" y="2328393"/>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4" name="Oval 161">
              <a:extLst>
                <a:ext uri="{FF2B5EF4-FFF2-40B4-BE49-F238E27FC236}">
                  <a16:creationId xmlns:a16="http://schemas.microsoft.com/office/drawing/2014/main" id="{FD9ADCD1-B41C-4F5F-AE31-0BDB9B8AFD97}"/>
                </a:ext>
              </a:extLst>
            </p:cNvPr>
            <p:cNvSpPr/>
            <p:nvPr/>
          </p:nvSpPr>
          <p:spPr bwMode="invGray">
            <a:xfrm rot="1768873">
              <a:off x="885994" y="228084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1" name="Oval 379">
              <a:extLst>
                <a:ext uri="{FF2B5EF4-FFF2-40B4-BE49-F238E27FC236}">
                  <a16:creationId xmlns:a16="http://schemas.microsoft.com/office/drawing/2014/main" id="{6E1E14D7-9DDF-4DD7-8F29-FBD88A2CDDE4}"/>
                </a:ext>
              </a:extLst>
            </p:cNvPr>
            <p:cNvSpPr/>
            <p:nvPr/>
          </p:nvSpPr>
          <p:spPr bwMode="invGray">
            <a:xfrm>
              <a:off x="773157" y="1806036"/>
              <a:ext cx="1336551" cy="932894"/>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173" name="Straight Connector 320">
              <a:extLst>
                <a:ext uri="{FF2B5EF4-FFF2-40B4-BE49-F238E27FC236}">
                  <a16:creationId xmlns:a16="http://schemas.microsoft.com/office/drawing/2014/main" id="{FC954C34-AC3D-4D59-8B32-F51CFB4683CE}"/>
                </a:ext>
              </a:extLst>
            </p:cNvPr>
            <p:cNvCxnSpPr/>
            <p:nvPr/>
          </p:nvCxnSpPr>
          <p:spPr>
            <a:xfrm flipH="1">
              <a:off x="1181118" y="2365171"/>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415">
              <a:extLst>
                <a:ext uri="{FF2B5EF4-FFF2-40B4-BE49-F238E27FC236}">
                  <a16:creationId xmlns:a16="http://schemas.microsoft.com/office/drawing/2014/main" id="{12858E15-FCAA-4ABE-823F-35C68BC61F13}"/>
                </a:ext>
              </a:extLst>
            </p:cNvPr>
            <p:cNvCxnSpPr>
              <a:cxnSpLocks/>
            </p:cNvCxnSpPr>
            <p:nvPr/>
          </p:nvCxnSpPr>
          <p:spPr>
            <a:xfrm flipH="1">
              <a:off x="1251586" y="2428970"/>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pic>
          <p:nvPicPr>
            <p:cNvPr id="444" name="图形 443">
              <a:extLst>
                <a:ext uri="{FF2B5EF4-FFF2-40B4-BE49-F238E27FC236}">
                  <a16:creationId xmlns:a16="http://schemas.microsoft.com/office/drawing/2014/main" id="{B2C96D63-BFF1-41D2-AD5D-32C593C0D0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50470" y="1819857"/>
              <a:ext cx="130863" cy="189618"/>
            </a:xfrm>
            <a:prstGeom prst="rect">
              <a:avLst/>
            </a:prstGeom>
          </p:spPr>
        </p:pic>
        <p:cxnSp>
          <p:nvCxnSpPr>
            <p:cNvPr id="507" name="Straight Connector 319">
              <a:extLst>
                <a:ext uri="{FF2B5EF4-FFF2-40B4-BE49-F238E27FC236}">
                  <a16:creationId xmlns:a16="http://schemas.microsoft.com/office/drawing/2014/main" id="{603B10E1-96A8-4187-8059-22F84E9B119F}"/>
                </a:ext>
              </a:extLst>
            </p:cNvPr>
            <p:cNvCxnSpPr>
              <a:cxnSpLocks/>
            </p:cNvCxnSpPr>
            <p:nvPr/>
          </p:nvCxnSpPr>
          <p:spPr>
            <a:xfrm>
              <a:off x="1201495" y="2023970"/>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14" name="组合 513">
              <a:extLst>
                <a:ext uri="{FF2B5EF4-FFF2-40B4-BE49-F238E27FC236}">
                  <a16:creationId xmlns:a16="http://schemas.microsoft.com/office/drawing/2014/main" id="{91568EA6-4DEC-4DF1-A277-C8266FA6CDB9}"/>
                </a:ext>
              </a:extLst>
            </p:cNvPr>
            <p:cNvGrpSpPr/>
            <p:nvPr/>
          </p:nvGrpSpPr>
          <p:grpSpPr>
            <a:xfrm>
              <a:off x="1131958" y="1870306"/>
              <a:ext cx="157627" cy="189618"/>
              <a:chOff x="1199937" y="1959342"/>
              <a:chExt cx="157627" cy="189618"/>
            </a:xfrm>
          </p:grpSpPr>
          <p:pic>
            <p:nvPicPr>
              <p:cNvPr id="446" name="图形 445">
                <a:extLst>
                  <a:ext uri="{FF2B5EF4-FFF2-40B4-BE49-F238E27FC236}">
                    <a16:creationId xmlns:a16="http://schemas.microsoft.com/office/drawing/2014/main" id="{253AAF22-C252-4727-9614-5C6366641CA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99937" y="1959342"/>
                <a:ext cx="130863" cy="189618"/>
              </a:xfrm>
              <a:prstGeom prst="rect">
                <a:avLst/>
              </a:prstGeom>
            </p:spPr>
          </p:pic>
          <p:pic>
            <p:nvPicPr>
              <p:cNvPr id="506" name="图形 505">
                <a:extLst>
                  <a:ext uri="{FF2B5EF4-FFF2-40B4-BE49-F238E27FC236}">
                    <a16:creationId xmlns:a16="http://schemas.microsoft.com/office/drawing/2014/main" id="{38261D2E-3F8F-4139-A796-74186DF6B4F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294253" y="2049086"/>
                <a:ext cx="63311" cy="77921"/>
              </a:xfrm>
              <a:prstGeom prst="rect">
                <a:avLst/>
              </a:prstGeom>
            </p:spPr>
          </p:pic>
        </p:grpSp>
        <p:cxnSp>
          <p:nvCxnSpPr>
            <p:cNvPr id="521" name="Straight Connector 320">
              <a:extLst>
                <a:ext uri="{FF2B5EF4-FFF2-40B4-BE49-F238E27FC236}">
                  <a16:creationId xmlns:a16="http://schemas.microsoft.com/office/drawing/2014/main" id="{7099115D-291B-4463-8BC0-DD34640FB34F}"/>
                </a:ext>
              </a:extLst>
            </p:cNvPr>
            <p:cNvCxnSpPr/>
            <p:nvPr/>
          </p:nvCxnSpPr>
          <p:spPr>
            <a:xfrm flipH="1">
              <a:off x="972274" y="2247454"/>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517" name="组合 516">
              <a:extLst>
                <a:ext uri="{FF2B5EF4-FFF2-40B4-BE49-F238E27FC236}">
                  <a16:creationId xmlns:a16="http://schemas.microsoft.com/office/drawing/2014/main" id="{CE562499-C207-425F-9E6F-BFAE681CF63A}"/>
                </a:ext>
              </a:extLst>
            </p:cNvPr>
            <p:cNvGrpSpPr/>
            <p:nvPr/>
          </p:nvGrpSpPr>
          <p:grpSpPr>
            <a:xfrm>
              <a:off x="860823" y="2202653"/>
              <a:ext cx="358821" cy="303954"/>
              <a:chOff x="997741" y="2448732"/>
              <a:chExt cx="358821" cy="303954"/>
            </a:xfrm>
          </p:grpSpPr>
          <p:pic>
            <p:nvPicPr>
              <p:cNvPr id="510" name="图形 509">
                <a:extLst>
                  <a:ext uri="{FF2B5EF4-FFF2-40B4-BE49-F238E27FC236}">
                    <a16:creationId xmlns:a16="http://schemas.microsoft.com/office/drawing/2014/main" id="{810423DC-6E1C-4505-B68A-63F08B0EF3E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8782" y="2509589"/>
                <a:ext cx="158458" cy="178964"/>
              </a:xfrm>
              <a:prstGeom prst="rect">
                <a:avLst/>
              </a:prstGeom>
            </p:spPr>
          </p:pic>
          <p:pic>
            <p:nvPicPr>
              <p:cNvPr id="511" name="图形 510">
                <a:extLst>
                  <a:ext uri="{FF2B5EF4-FFF2-40B4-BE49-F238E27FC236}">
                    <a16:creationId xmlns:a16="http://schemas.microsoft.com/office/drawing/2014/main" id="{4E88A023-1CF9-4404-9DF6-C9AACCF78AE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98104" y="2573722"/>
                <a:ext cx="158458" cy="178964"/>
              </a:xfrm>
              <a:prstGeom prst="rect">
                <a:avLst/>
              </a:prstGeom>
            </p:spPr>
          </p:pic>
          <p:pic>
            <p:nvPicPr>
              <p:cNvPr id="513" name="图形 512">
                <a:extLst>
                  <a:ext uri="{FF2B5EF4-FFF2-40B4-BE49-F238E27FC236}">
                    <a16:creationId xmlns:a16="http://schemas.microsoft.com/office/drawing/2014/main" id="{E168A6F6-FEC5-4A80-8257-C9C8AB3022A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7741" y="2448732"/>
                <a:ext cx="158458" cy="178964"/>
              </a:xfrm>
              <a:prstGeom prst="rect">
                <a:avLst/>
              </a:prstGeom>
            </p:spPr>
          </p:pic>
        </p:grpSp>
        <p:cxnSp>
          <p:nvCxnSpPr>
            <p:cNvPr id="110" name="Straight Connector 108">
              <a:extLst>
                <a:ext uri="{FF2B5EF4-FFF2-40B4-BE49-F238E27FC236}">
                  <a16:creationId xmlns:a16="http://schemas.microsoft.com/office/drawing/2014/main" id="{0A3A7125-C722-4644-9C4A-068118996EA8}"/>
                </a:ext>
              </a:extLst>
            </p:cNvPr>
            <p:cNvCxnSpPr>
              <a:cxnSpLocks/>
            </p:cNvCxnSpPr>
            <p:nvPr/>
          </p:nvCxnSpPr>
          <p:spPr>
            <a:xfrm>
              <a:off x="1055977" y="2243308"/>
              <a:ext cx="415323" cy="240421"/>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23" name="图形 522">
              <a:extLst>
                <a:ext uri="{FF2B5EF4-FFF2-40B4-BE49-F238E27FC236}">
                  <a16:creationId xmlns:a16="http://schemas.microsoft.com/office/drawing/2014/main" id="{934265E6-891D-4E2F-9D3F-9FB70344825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88435" y="2425923"/>
              <a:ext cx="141189" cy="144472"/>
            </a:xfrm>
            <a:prstGeom prst="rect">
              <a:avLst/>
            </a:prstGeom>
          </p:spPr>
        </p:pic>
        <p:pic>
          <p:nvPicPr>
            <p:cNvPr id="545" name="图形 544">
              <a:extLst>
                <a:ext uri="{FF2B5EF4-FFF2-40B4-BE49-F238E27FC236}">
                  <a16:creationId xmlns:a16="http://schemas.microsoft.com/office/drawing/2014/main" id="{33FBE83E-1E6A-41B4-9D5E-5096AB1B563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86929" y="2393421"/>
              <a:ext cx="128189" cy="131278"/>
            </a:xfrm>
            <a:prstGeom prst="rect">
              <a:avLst/>
            </a:prstGeom>
          </p:spPr>
        </p:pic>
        <p:pic>
          <p:nvPicPr>
            <p:cNvPr id="547" name="图形 546">
              <a:extLst>
                <a:ext uri="{FF2B5EF4-FFF2-40B4-BE49-F238E27FC236}">
                  <a16:creationId xmlns:a16="http://schemas.microsoft.com/office/drawing/2014/main" id="{ADF161FE-E583-4CF2-AB42-A51A8EFD43E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754888" y="2224883"/>
              <a:ext cx="54832" cy="137081"/>
            </a:xfrm>
            <a:prstGeom prst="rect">
              <a:avLst/>
            </a:prstGeom>
          </p:spPr>
        </p:pic>
        <p:cxnSp>
          <p:nvCxnSpPr>
            <p:cNvPr id="548" name="Straight Connector 98">
              <a:extLst>
                <a:ext uri="{FF2B5EF4-FFF2-40B4-BE49-F238E27FC236}">
                  <a16:creationId xmlns:a16="http://schemas.microsoft.com/office/drawing/2014/main" id="{B8968084-F041-4C10-825B-820F0CCCD4B2}"/>
                </a:ext>
              </a:extLst>
            </p:cNvPr>
            <p:cNvCxnSpPr>
              <a:cxnSpLocks/>
            </p:cNvCxnSpPr>
            <p:nvPr/>
          </p:nvCxnSpPr>
          <p:spPr>
            <a:xfrm flipH="1">
              <a:off x="1662891" y="2112594"/>
              <a:ext cx="215950" cy="13071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9" name="Straight Connector 99">
              <a:extLst>
                <a:ext uri="{FF2B5EF4-FFF2-40B4-BE49-F238E27FC236}">
                  <a16:creationId xmlns:a16="http://schemas.microsoft.com/office/drawing/2014/main" id="{E25D0540-04B7-43C8-A0C5-A44B7AE94261}"/>
                </a:ext>
              </a:extLst>
            </p:cNvPr>
            <p:cNvCxnSpPr/>
            <p:nvPr/>
          </p:nvCxnSpPr>
          <p:spPr>
            <a:xfrm>
              <a:off x="1692633" y="1996444"/>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pic>
          <p:nvPicPr>
            <p:cNvPr id="546" name="图形 545">
              <a:extLst>
                <a:ext uri="{FF2B5EF4-FFF2-40B4-BE49-F238E27FC236}">
                  <a16:creationId xmlns:a16="http://schemas.microsoft.com/office/drawing/2014/main" id="{4809CC51-2A87-4C41-AE5D-8532637E4B5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575914" y="2156015"/>
              <a:ext cx="145192" cy="156506"/>
            </a:xfrm>
            <a:prstGeom prst="rect">
              <a:avLst/>
            </a:prstGeom>
          </p:spPr>
        </p:pic>
        <p:sp>
          <p:nvSpPr>
            <p:cNvPr id="551" name="TextBox 76">
              <a:extLst>
                <a:ext uri="{FF2B5EF4-FFF2-40B4-BE49-F238E27FC236}">
                  <a16:creationId xmlns:a16="http://schemas.microsoft.com/office/drawing/2014/main" id="{73CD99C4-B420-41F4-A249-D0222E92E3AD}"/>
                </a:ext>
              </a:extLst>
            </p:cNvPr>
            <p:cNvSpPr txBox="1"/>
            <p:nvPr/>
          </p:nvSpPr>
          <p:spPr>
            <a:xfrm>
              <a:off x="1237779" y="2524378"/>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上海</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sp>
          <p:nvSpPr>
            <p:cNvPr id="599" name="Oval 161">
              <a:extLst>
                <a:ext uri="{FF2B5EF4-FFF2-40B4-BE49-F238E27FC236}">
                  <a16:creationId xmlns:a16="http://schemas.microsoft.com/office/drawing/2014/main" id="{1DBF7AC8-3588-44BC-B9CA-BEEEB9DDC307}"/>
                </a:ext>
              </a:extLst>
            </p:cNvPr>
            <p:cNvSpPr/>
            <p:nvPr/>
          </p:nvSpPr>
          <p:spPr bwMode="invGray">
            <a:xfrm rot="1436209">
              <a:off x="1430948" y="1842704"/>
              <a:ext cx="479593" cy="290805"/>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68" name="Freeform 9">
              <a:extLst>
                <a:ext uri="{FF2B5EF4-FFF2-40B4-BE49-F238E27FC236}">
                  <a16:creationId xmlns:a16="http://schemas.microsoft.com/office/drawing/2014/main" id="{FDF21EB3-EDD5-4371-80A3-7FFE2181F945}"/>
                </a:ext>
              </a:extLst>
            </p:cNvPr>
            <p:cNvSpPr>
              <a:spLocks noEditPoints="1"/>
            </p:cNvSpPr>
            <p:nvPr/>
          </p:nvSpPr>
          <p:spPr bwMode="auto">
            <a:xfrm>
              <a:off x="928592" y="224308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9" name="Freeform 9">
              <a:extLst>
                <a:ext uri="{FF2B5EF4-FFF2-40B4-BE49-F238E27FC236}">
                  <a16:creationId xmlns:a16="http://schemas.microsoft.com/office/drawing/2014/main" id="{FAFD9C5A-736F-4398-A97C-8D6C0060FB78}"/>
                </a:ext>
              </a:extLst>
            </p:cNvPr>
            <p:cNvSpPr>
              <a:spLocks noEditPoints="1"/>
            </p:cNvSpPr>
            <p:nvPr/>
          </p:nvSpPr>
          <p:spPr bwMode="auto">
            <a:xfrm>
              <a:off x="1031451" y="230744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0" name="Freeform 9">
              <a:extLst>
                <a:ext uri="{FF2B5EF4-FFF2-40B4-BE49-F238E27FC236}">
                  <a16:creationId xmlns:a16="http://schemas.microsoft.com/office/drawing/2014/main" id="{05F7DD1A-C895-4BDF-8AB2-FACE9036B42B}"/>
                </a:ext>
              </a:extLst>
            </p:cNvPr>
            <p:cNvSpPr>
              <a:spLocks noEditPoints="1"/>
            </p:cNvSpPr>
            <p:nvPr/>
          </p:nvSpPr>
          <p:spPr bwMode="auto">
            <a:xfrm>
              <a:off x="1130804" y="2368007"/>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9" name="Freeform 9">
              <a:extLst>
                <a:ext uri="{FF2B5EF4-FFF2-40B4-BE49-F238E27FC236}">
                  <a16:creationId xmlns:a16="http://schemas.microsoft.com/office/drawing/2014/main" id="{3602714C-CFAF-4B68-99EC-8424FEEE46FE}"/>
                </a:ext>
              </a:extLst>
            </p:cNvPr>
            <p:cNvSpPr>
              <a:spLocks noEditPoints="1"/>
            </p:cNvSpPr>
            <p:nvPr/>
          </p:nvSpPr>
          <p:spPr bwMode="auto">
            <a:xfrm>
              <a:off x="1643898" y="218291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cxnSp>
          <p:nvCxnSpPr>
            <p:cNvPr id="481" name="Straight Connector 322">
              <a:extLst>
                <a:ext uri="{FF2B5EF4-FFF2-40B4-BE49-F238E27FC236}">
                  <a16:creationId xmlns:a16="http://schemas.microsoft.com/office/drawing/2014/main" id="{6F32941E-AC07-430F-A29D-A43489732F95}"/>
                </a:ext>
              </a:extLst>
            </p:cNvPr>
            <p:cNvCxnSpPr>
              <a:cxnSpLocks/>
            </p:cNvCxnSpPr>
            <p:nvPr/>
          </p:nvCxnSpPr>
          <p:spPr>
            <a:xfrm flipH="1">
              <a:off x="1106713" y="2022947"/>
              <a:ext cx="493558" cy="313146"/>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pic>
          <p:nvPicPr>
            <p:cNvPr id="476" name="图形 475">
              <a:extLst>
                <a:ext uri="{FF2B5EF4-FFF2-40B4-BE49-F238E27FC236}">
                  <a16:creationId xmlns:a16="http://schemas.microsoft.com/office/drawing/2014/main" id="{0FEE9F3E-68BC-4E47-825F-D6691F90A55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03470" y="2076781"/>
              <a:ext cx="204237" cy="146795"/>
            </a:xfrm>
            <a:prstGeom prst="rect">
              <a:avLst/>
            </a:prstGeom>
          </p:spPr>
        </p:pic>
        <p:pic>
          <p:nvPicPr>
            <p:cNvPr id="588" name="图形 587">
              <a:extLst>
                <a:ext uri="{FF2B5EF4-FFF2-40B4-BE49-F238E27FC236}">
                  <a16:creationId xmlns:a16="http://schemas.microsoft.com/office/drawing/2014/main" id="{E13B93E3-8948-40AA-9A50-FC52BDCFA58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529864" y="1768771"/>
              <a:ext cx="264197" cy="309861"/>
            </a:xfrm>
            <a:prstGeom prst="rect">
              <a:avLst/>
            </a:prstGeom>
          </p:spPr>
        </p:pic>
      </p:grpSp>
      <p:grpSp>
        <p:nvGrpSpPr>
          <p:cNvPr id="51" name="组合 50">
            <a:extLst>
              <a:ext uri="{FF2B5EF4-FFF2-40B4-BE49-F238E27FC236}">
                <a16:creationId xmlns:a16="http://schemas.microsoft.com/office/drawing/2014/main" id="{0F3933DC-4512-44FC-B07B-EEFB845B1A51}"/>
              </a:ext>
            </a:extLst>
          </p:cNvPr>
          <p:cNvGrpSpPr/>
          <p:nvPr/>
        </p:nvGrpSpPr>
        <p:grpSpPr>
          <a:xfrm>
            <a:off x="4832543" y="1901738"/>
            <a:ext cx="442405" cy="262992"/>
            <a:chOff x="4981157" y="2773901"/>
            <a:chExt cx="442405" cy="262992"/>
          </a:xfrm>
        </p:grpSpPr>
        <p:sp>
          <p:nvSpPr>
            <p:cNvPr id="232" name="Oval 161">
              <a:extLst>
                <a:ext uri="{FF2B5EF4-FFF2-40B4-BE49-F238E27FC236}">
                  <a16:creationId xmlns:a16="http://schemas.microsoft.com/office/drawing/2014/main" id="{0925C0F3-DBA5-4987-9B10-2EA7A98E75B7}"/>
                </a:ext>
              </a:extLst>
            </p:cNvPr>
            <p:cNvSpPr/>
            <p:nvPr/>
          </p:nvSpPr>
          <p:spPr bwMode="invGray">
            <a:xfrm rot="1768873">
              <a:off x="4981157" y="28064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41" name="Oval 161">
              <a:extLst>
                <a:ext uri="{FF2B5EF4-FFF2-40B4-BE49-F238E27FC236}">
                  <a16:creationId xmlns:a16="http://schemas.microsoft.com/office/drawing/2014/main" id="{E4849845-9322-45FB-81E9-F7AA91347B55}"/>
                </a:ext>
              </a:extLst>
            </p:cNvPr>
            <p:cNvSpPr/>
            <p:nvPr/>
          </p:nvSpPr>
          <p:spPr bwMode="invGray">
            <a:xfrm rot="1768873">
              <a:off x="5100647" y="2811741"/>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pic>
          <p:nvPicPr>
            <p:cNvPr id="473" name="图形 472">
              <a:extLst>
                <a:ext uri="{FF2B5EF4-FFF2-40B4-BE49-F238E27FC236}">
                  <a16:creationId xmlns:a16="http://schemas.microsoft.com/office/drawing/2014/main" id="{C5685E83-C381-46E0-9033-717E763B90E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065092" y="2773901"/>
              <a:ext cx="145192" cy="156506"/>
            </a:xfrm>
            <a:prstGeom prst="rect">
              <a:avLst/>
            </a:prstGeom>
          </p:spPr>
        </p:pic>
        <p:pic>
          <p:nvPicPr>
            <p:cNvPr id="474" name="图形 473">
              <a:extLst>
                <a:ext uri="{FF2B5EF4-FFF2-40B4-BE49-F238E27FC236}">
                  <a16:creationId xmlns:a16="http://schemas.microsoft.com/office/drawing/2014/main" id="{31322A77-7FBA-4913-9D57-71501009A0B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228592" y="2788788"/>
              <a:ext cx="54832" cy="137081"/>
            </a:xfrm>
            <a:prstGeom prst="rect">
              <a:avLst/>
            </a:prstGeom>
          </p:spPr>
        </p:pic>
      </p:grpSp>
      <p:grpSp>
        <p:nvGrpSpPr>
          <p:cNvPr id="453" name="组合 452">
            <a:extLst>
              <a:ext uri="{FF2B5EF4-FFF2-40B4-BE49-F238E27FC236}">
                <a16:creationId xmlns:a16="http://schemas.microsoft.com/office/drawing/2014/main" id="{266F6B55-02D8-44D7-B9F8-2879CDFFBC26}"/>
              </a:ext>
            </a:extLst>
          </p:cNvPr>
          <p:cNvGrpSpPr/>
          <p:nvPr/>
        </p:nvGrpSpPr>
        <p:grpSpPr>
          <a:xfrm>
            <a:off x="1510751" y="521490"/>
            <a:ext cx="1818046" cy="1257142"/>
            <a:chOff x="1510751" y="521490"/>
            <a:chExt cx="1818046" cy="1257142"/>
          </a:xfrm>
        </p:grpSpPr>
        <p:sp>
          <p:nvSpPr>
            <p:cNvPr id="237" name="Oval 161">
              <a:extLst>
                <a:ext uri="{FF2B5EF4-FFF2-40B4-BE49-F238E27FC236}">
                  <a16:creationId xmlns:a16="http://schemas.microsoft.com/office/drawing/2014/main" id="{B3031951-4096-43AB-B3E2-2ADF6F2418E3}"/>
                </a:ext>
              </a:extLst>
            </p:cNvPr>
            <p:cNvSpPr/>
            <p:nvPr/>
          </p:nvSpPr>
          <p:spPr bwMode="invGray">
            <a:xfrm rot="1768873">
              <a:off x="1913684" y="987127"/>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8" name="Oval 161">
              <a:extLst>
                <a:ext uri="{FF2B5EF4-FFF2-40B4-BE49-F238E27FC236}">
                  <a16:creationId xmlns:a16="http://schemas.microsoft.com/office/drawing/2014/main" id="{B6557516-F7B1-4860-96DA-235EED904C1F}"/>
                </a:ext>
              </a:extLst>
            </p:cNvPr>
            <p:cNvSpPr/>
            <p:nvPr/>
          </p:nvSpPr>
          <p:spPr bwMode="invGray">
            <a:xfrm rot="1768873">
              <a:off x="1844938" y="93250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4" name="Oval 161">
              <a:extLst>
                <a:ext uri="{FF2B5EF4-FFF2-40B4-BE49-F238E27FC236}">
                  <a16:creationId xmlns:a16="http://schemas.microsoft.com/office/drawing/2014/main" id="{131415EC-0367-4C86-993B-F8F6DF24C255}"/>
                </a:ext>
              </a:extLst>
            </p:cNvPr>
            <p:cNvSpPr/>
            <p:nvPr/>
          </p:nvSpPr>
          <p:spPr bwMode="invGray">
            <a:xfrm rot="1768873">
              <a:off x="2029580" y="9182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7" name="Oval 161">
              <a:extLst>
                <a:ext uri="{FF2B5EF4-FFF2-40B4-BE49-F238E27FC236}">
                  <a16:creationId xmlns:a16="http://schemas.microsoft.com/office/drawing/2014/main" id="{042364EC-483B-49A6-A011-2361BC0E8EF2}"/>
                </a:ext>
              </a:extLst>
            </p:cNvPr>
            <p:cNvSpPr/>
            <p:nvPr/>
          </p:nvSpPr>
          <p:spPr bwMode="invGray">
            <a:xfrm rot="1768873">
              <a:off x="1750490" y="1364649"/>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8" name="Oval 161">
              <a:extLst>
                <a:ext uri="{FF2B5EF4-FFF2-40B4-BE49-F238E27FC236}">
                  <a16:creationId xmlns:a16="http://schemas.microsoft.com/office/drawing/2014/main" id="{FE674348-A9E3-4DDD-BF43-3A9BD912D2F6}"/>
                </a:ext>
              </a:extLst>
            </p:cNvPr>
            <p:cNvSpPr/>
            <p:nvPr/>
          </p:nvSpPr>
          <p:spPr bwMode="invGray">
            <a:xfrm rot="1768873">
              <a:off x="1841508" y="142433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9" name="Oval 161">
              <a:extLst>
                <a:ext uri="{FF2B5EF4-FFF2-40B4-BE49-F238E27FC236}">
                  <a16:creationId xmlns:a16="http://schemas.microsoft.com/office/drawing/2014/main" id="{45561804-72B8-474B-B411-BFA903C4AF75}"/>
                </a:ext>
              </a:extLst>
            </p:cNvPr>
            <p:cNvSpPr/>
            <p:nvPr/>
          </p:nvSpPr>
          <p:spPr bwMode="invGray">
            <a:xfrm rot="1768873">
              <a:off x="1951600" y="146545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8" name="Oval 143">
              <a:extLst>
                <a:ext uri="{FF2B5EF4-FFF2-40B4-BE49-F238E27FC236}">
                  <a16:creationId xmlns:a16="http://schemas.microsoft.com/office/drawing/2014/main" id="{055FC186-74C5-4082-98DA-254373770B44}"/>
                </a:ext>
              </a:extLst>
            </p:cNvPr>
            <p:cNvSpPr/>
            <p:nvPr/>
          </p:nvSpPr>
          <p:spPr bwMode="invGray">
            <a:xfrm>
              <a:off x="1510751" y="521490"/>
              <a:ext cx="1818046" cy="1257142"/>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effectLst>
                  <a:outerShdw blurRad="38100" dist="19050" dir="2700000" algn="tl" rotWithShape="0">
                    <a:schemeClr val="dk1">
                      <a:alpha val="40000"/>
                    </a:schemeClr>
                  </a:outerShdw>
                </a:effectLst>
                <a:latin typeface="Arial"/>
              </a:endParaRPr>
            </a:p>
          </p:txBody>
        </p:sp>
        <p:sp>
          <p:nvSpPr>
            <p:cNvPr id="81" name="Oval 293">
              <a:extLst>
                <a:ext uri="{FF2B5EF4-FFF2-40B4-BE49-F238E27FC236}">
                  <a16:creationId xmlns:a16="http://schemas.microsoft.com/office/drawing/2014/main" id="{42F6EF16-CAD8-4E2D-A8C6-9B9C65773023}"/>
                </a:ext>
              </a:extLst>
            </p:cNvPr>
            <p:cNvSpPr/>
            <p:nvPr/>
          </p:nvSpPr>
          <p:spPr bwMode="invGray">
            <a:xfrm>
              <a:off x="2891572" y="96458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93" name="TextBox 76">
              <a:extLst>
                <a:ext uri="{FF2B5EF4-FFF2-40B4-BE49-F238E27FC236}">
                  <a16:creationId xmlns:a16="http://schemas.microsoft.com/office/drawing/2014/main" id="{A0E5876C-6187-4384-B7F9-20E5F1AC320E}"/>
                </a:ext>
              </a:extLst>
            </p:cNvPr>
            <p:cNvSpPr txBox="1"/>
            <p:nvPr/>
          </p:nvSpPr>
          <p:spPr>
            <a:xfrm>
              <a:off x="2267531" y="1568874"/>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北京</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cxnSp>
          <p:nvCxnSpPr>
            <p:cNvPr id="98" name="Straight Connector 86">
              <a:extLst>
                <a:ext uri="{FF2B5EF4-FFF2-40B4-BE49-F238E27FC236}">
                  <a16:creationId xmlns:a16="http://schemas.microsoft.com/office/drawing/2014/main" id="{C104B80B-5CEA-452F-8D92-8CCF0AFA5BF7}"/>
                </a:ext>
              </a:extLst>
            </p:cNvPr>
            <p:cNvCxnSpPr/>
            <p:nvPr/>
          </p:nvCxnSpPr>
          <p:spPr>
            <a:xfrm flipH="1">
              <a:off x="2650602" y="857289"/>
              <a:ext cx="215949" cy="124004"/>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1">
              <a:extLst>
                <a:ext uri="{FF2B5EF4-FFF2-40B4-BE49-F238E27FC236}">
                  <a16:creationId xmlns:a16="http://schemas.microsoft.com/office/drawing/2014/main" id="{9F162B33-3F9A-4E2E-A1B8-4BBDBD8A8024}"/>
                </a:ext>
              </a:extLst>
            </p:cNvPr>
            <p:cNvCxnSpPr>
              <a:cxnSpLocks/>
            </p:cNvCxnSpPr>
            <p:nvPr/>
          </p:nvCxnSpPr>
          <p:spPr>
            <a:xfrm flipH="1">
              <a:off x="2316989" y="1000431"/>
              <a:ext cx="324598" cy="186475"/>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97">
              <a:extLst>
                <a:ext uri="{FF2B5EF4-FFF2-40B4-BE49-F238E27FC236}">
                  <a16:creationId xmlns:a16="http://schemas.microsoft.com/office/drawing/2014/main" id="{AD51A28A-000B-4878-929C-3BE5212AA1AD}"/>
                </a:ext>
              </a:extLst>
            </p:cNvPr>
            <p:cNvCxnSpPr/>
            <p:nvPr/>
          </p:nvCxnSpPr>
          <p:spPr>
            <a:xfrm flipH="1">
              <a:off x="2245120" y="873143"/>
              <a:ext cx="215949" cy="12400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3" name="Straight Connector 98">
              <a:extLst>
                <a:ext uri="{FF2B5EF4-FFF2-40B4-BE49-F238E27FC236}">
                  <a16:creationId xmlns:a16="http://schemas.microsoft.com/office/drawing/2014/main" id="{D3486F3A-7207-40C0-9582-C0B5184E3909}"/>
                </a:ext>
              </a:extLst>
            </p:cNvPr>
            <p:cNvCxnSpPr/>
            <p:nvPr/>
          </p:nvCxnSpPr>
          <p:spPr>
            <a:xfrm flipH="1">
              <a:off x="2049166" y="767140"/>
              <a:ext cx="215949" cy="12400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99">
              <a:extLst>
                <a:ext uri="{FF2B5EF4-FFF2-40B4-BE49-F238E27FC236}">
                  <a16:creationId xmlns:a16="http://schemas.microsoft.com/office/drawing/2014/main" id="{60F0457E-A125-4F89-A9CD-3B3B20E5C17B}"/>
                </a:ext>
              </a:extLst>
            </p:cNvPr>
            <p:cNvCxnSpPr/>
            <p:nvPr/>
          </p:nvCxnSpPr>
          <p:spPr>
            <a:xfrm>
              <a:off x="2261117" y="761141"/>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0">
              <a:extLst>
                <a:ext uri="{FF2B5EF4-FFF2-40B4-BE49-F238E27FC236}">
                  <a16:creationId xmlns:a16="http://schemas.microsoft.com/office/drawing/2014/main" id="{16341C08-AE0D-49DA-941D-ED04A1D63358}"/>
                </a:ext>
              </a:extLst>
            </p:cNvPr>
            <p:cNvCxnSpPr/>
            <p:nvPr/>
          </p:nvCxnSpPr>
          <p:spPr>
            <a:xfrm>
              <a:off x="2483149" y="877237"/>
              <a:ext cx="215949" cy="124004"/>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18" name="图形 417">
              <a:extLst>
                <a:ext uri="{FF2B5EF4-FFF2-40B4-BE49-F238E27FC236}">
                  <a16:creationId xmlns:a16="http://schemas.microsoft.com/office/drawing/2014/main" id="{C8A8D2EE-7CD7-4767-8B42-DDD56F55E21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5249" y="767750"/>
              <a:ext cx="54832" cy="137081"/>
            </a:xfrm>
            <a:prstGeom prst="rect">
              <a:avLst/>
            </a:prstGeom>
          </p:spPr>
        </p:pic>
        <p:pic>
          <p:nvPicPr>
            <p:cNvPr id="419" name="图形 418">
              <a:extLst>
                <a:ext uri="{FF2B5EF4-FFF2-40B4-BE49-F238E27FC236}">
                  <a16:creationId xmlns:a16="http://schemas.microsoft.com/office/drawing/2014/main" id="{8B8D9DB5-7142-4D7B-8615-8C3F79F0369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99682" y="807668"/>
              <a:ext cx="54832" cy="137081"/>
            </a:xfrm>
            <a:prstGeom prst="rect">
              <a:avLst/>
            </a:prstGeom>
          </p:spPr>
        </p:pic>
        <p:pic>
          <p:nvPicPr>
            <p:cNvPr id="420" name="图形 419">
              <a:extLst>
                <a:ext uri="{FF2B5EF4-FFF2-40B4-BE49-F238E27FC236}">
                  <a16:creationId xmlns:a16="http://schemas.microsoft.com/office/drawing/2014/main" id="{B413524D-F9A3-42FA-AEEA-F41A9E9EB6D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118500" y="924837"/>
              <a:ext cx="145192" cy="156506"/>
            </a:xfrm>
            <a:prstGeom prst="rect">
              <a:avLst/>
            </a:prstGeom>
          </p:spPr>
        </p:pic>
        <p:pic>
          <p:nvPicPr>
            <p:cNvPr id="421" name="图形 420">
              <a:extLst>
                <a:ext uri="{FF2B5EF4-FFF2-40B4-BE49-F238E27FC236}">
                  <a16:creationId xmlns:a16="http://schemas.microsoft.com/office/drawing/2014/main" id="{C9A4B2C9-DA90-4F31-AF66-E78B92AAF1C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13792" y="999128"/>
              <a:ext cx="145192" cy="156506"/>
            </a:xfrm>
            <a:prstGeom prst="rect">
              <a:avLst/>
            </a:prstGeom>
          </p:spPr>
        </p:pic>
        <p:pic>
          <p:nvPicPr>
            <p:cNvPr id="440" name="图形 439">
              <a:extLst>
                <a:ext uri="{FF2B5EF4-FFF2-40B4-BE49-F238E27FC236}">
                  <a16:creationId xmlns:a16="http://schemas.microsoft.com/office/drawing/2014/main" id="{197C29E8-F1C3-429E-AF68-305573E11B6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965929" y="622039"/>
              <a:ext cx="175131" cy="184861"/>
            </a:xfrm>
            <a:prstGeom prst="rect">
              <a:avLst/>
            </a:prstGeom>
          </p:spPr>
        </p:pic>
        <p:pic>
          <p:nvPicPr>
            <p:cNvPr id="449" name="图形 448">
              <a:extLst>
                <a:ext uri="{FF2B5EF4-FFF2-40B4-BE49-F238E27FC236}">
                  <a16:creationId xmlns:a16="http://schemas.microsoft.com/office/drawing/2014/main" id="{FED4D1A3-F5DA-42EB-ACAA-C4849E82709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867784" y="728969"/>
              <a:ext cx="54832" cy="137081"/>
            </a:xfrm>
            <a:prstGeom prst="rect">
              <a:avLst/>
            </a:prstGeom>
          </p:spPr>
        </p:pic>
        <p:pic>
          <p:nvPicPr>
            <p:cNvPr id="450" name="图形 449">
              <a:extLst>
                <a:ext uri="{FF2B5EF4-FFF2-40B4-BE49-F238E27FC236}">
                  <a16:creationId xmlns:a16="http://schemas.microsoft.com/office/drawing/2014/main" id="{D616DD07-4A63-4F14-9801-493FEA3369B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19509" y="943197"/>
              <a:ext cx="145192" cy="156506"/>
            </a:xfrm>
            <a:prstGeom prst="rect">
              <a:avLst/>
            </a:prstGeom>
          </p:spPr>
        </p:pic>
        <p:pic>
          <p:nvPicPr>
            <p:cNvPr id="525" name="图形 524">
              <a:extLst>
                <a:ext uri="{FF2B5EF4-FFF2-40B4-BE49-F238E27FC236}">
                  <a16:creationId xmlns:a16="http://schemas.microsoft.com/office/drawing/2014/main" id="{1FB59990-6181-4AF1-81F8-ACF718E20FE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807265" y="765228"/>
              <a:ext cx="177518" cy="127537"/>
            </a:xfrm>
            <a:prstGeom prst="rect">
              <a:avLst/>
            </a:prstGeom>
          </p:spPr>
        </p:pic>
        <p:pic>
          <p:nvPicPr>
            <p:cNvPr id="526" name="图形 525">
              <a:extLst>
                <a:ext uri="{FF2B5EF4-FFF2-40B4-BE49-F238E27FC236}">
                  <a16:creationId xmlns:a16="http://schemas.microsoft.com/office/drawing/2014/main" id="{406497B1-32B1-444C-ACD9-E482EF04E80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79379" y="903775"/>
              <a:ext cx="204237" cy="146795"/>
            </a:xfrm>
            <a:prstGeom prst="rect">
              <a:avLst/>
            </a:prstGeom>
          </p:spPr>
        </p:pic>
        <p:grpSp>
          <p:nvGrpSpPr>
            <p:cNvPr id="540" name="组合 539">
              <a:extLst>
                <a:ext uri="{FF2B5EF4-FFF2-40B4-BE49-F238E27FC236}">
                  <a16:creationId xmlns:a16="http://schemas.microsoft.com/office/drawing/2014/main" id="{19151ADE-8EFC-4F57-B702-AD4F82B24EE0}"/>
                </a:ext>
              </a:extLst>
            </p:cNvPr>
            <p:cNvGrpSpPr/>
            <p:nvPr/>
          </p:nvGrpSpPr>
          <p:grpSpPr>
            <a:xfrm>
              <a:off x="2017780" y="1229925"/>
              <a:ext cx="655408" cy="330947"/>
              <a:chOff x="1378218" y="2554132"/>
              <a:chExt cx="655408" cy="330947"/>
            </a:xfrm>
          </p:grpSpPr>
          <p:cxnSp>
            <p:nvCxnSpPr>
              <p:cNvPr id="535" name="Straight Connector 320">
                <a:extLst>
                  <a:ext uri="{FF2B5EF4-FFF2-40B4-BE49-F238E27FC236}">
                    <a16:creationId xmlns:a16="http://schemas.microsoft.com/office/drawing/2014/main" id="{B71F3F6A-5CBD-43A2-95E4-E844268AD49B}"/>
                  </a:ext>
                </a:extLst>
              </p:cNvPr>
              <p:cNvCxnSpPr/>
              <p:nvPr/>
            </p:nvCxnSpPr>
            <p:spPr>
              <a:xfrm flipH="1">
                <a:off x="1587062" y="2675995"/>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415">
                <a:extLst>
                  <a:ext uri="{FF2B5EF4-FFF2-40B4-BE49-F238E27FC236}">
                    <a16:creationId xmlns:a16="http://schemas.microsoft.com/office/drawing/2014/main" id="{310CF280-8E79-40F6-B2F3-70032D9C3E64}"/>
                  </a:ext>
                </a:extLst>
              </p:cNvPr>
              <p:cNvCxnSpPr>
                <a:cxnSpLocks/>
              </p:cNvCxnSpPr>
              <p:nvPr/>
            </p:nvCxnSpPr>
            <p:spPr>
              <a:xfrm flipH="1">
                <a:off x="1657530" y="2739794"/>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116">
                <a:extLst>
                  <a:ext uri="{FF2B5EF4-FFF2-40B4-BE49-F238E27FC236}">
                    <a16:creationId xmlns:a16="http://schemas.microsoft.com/office/drawing/2014/main" id="{8D8BFDB7-FC7D-43B1-826B-F0893FB0C3F9}"/>
                  </a:ext>
                </a:extLst>
              </p:cNvPr>
              <p:cNvCxnSpPr>
                <a:cxnSpLocks/>
              </p:cNvCxnSpPr>
              <p:nvPr/>
            </p:nvCxnSpPr>
            <p:spPr>
              <a:xfrm flipH="1">
                <a:off x="1486070" y="2559118"/>
                <a:ext cx="185890" cy="12322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320">
                <a:extLst>
                  <a:ext uri="{FF2B5EF4-FFF2-40B4-BE49-F238E27FC236}">
                    <a16:creationId xmlns:a16="http://schemas.microsoft.com/office/drawing/2014/main" id="{3269C884-F8B2-47DF-84CA-094FC3549E87}"/>
                  </a:ext>
                </a:extLst>
              </p:cNvPr>
              <p:cNvCxnSpPr/>
              <p:nvPr/>
            </p:nvCxnSpPr>
            <p:spPr>
              <a:xfrm flipH="1">
                <a:off x="1378218" y="2558278"/>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108">
                <a:extLst>
                  <a:ext uri="{FF2B5EF4-FFF2-40B4-BE49-F238E27FC236}">
                    <a16:creationId xmlns:a16="http://schemas.microsoft.com/office/drawing/2014/main" id="{16F5C444-5AA7-4B69-BE32-157F652D9DF0}"/>
                  </a:ext>
                </a:extLst>
              </p:cNvPr>
              <p:cNvCxnSpPr>
                <a:cxnSpLocks/>
              </p:cNvCxnSpPr>
              <p:nvPr/>
            </p:nvCxnSpPr>
            <p:spPr>
              <a:xfrm>
                <a:off x="1461921" y="2554132"/>
                <a:ext cx="571705" cy="330947"/>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434" name="图形 433">
              <a:extLst>
                <a:ext uri="{FF2B5EF4-FFF2-40B4-BE49-F238E27FC236}">
                  <a16:creationId xmlns:a16="http://schemas.microsoft.com/office/drawing/2014/main" id="{FE4C3994-6733-4655-9DE6-75AD643F03C7}"/>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583930" y="1454884"/>
              <a:ext cx="116131" cy="125064"/>
            </a:xfrm>
            <a:prstGeom prst="rect">
              <a:avLst/>
            </a:prstGeom>
          </p:spPr>
        </p:pic>
        <p:pic>
          <p:nvPicPr>
            <p:cNvPr id="431" name="图形 430">
              <a:extLst>
                <a:ext uri="{FF2B5EF4-FFF2-40B4-BE49-F238E27FC236}">
                  <a16:creationId xmlns:a16="http://schemas.microsoft.com/office/drawing/2014/main" id="{C30ED2A7-E52F-4D4D-915C-B91E3B15B0E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446972" y="1380294"/>
              <a:ext cx="116131" cy="125064"/>
            </a:xfrm>
            <a:prstGeom prst="rect">
              <a:avLst/>
            </a:prstGeom>
          </p:spPr>
        </p:pic>
        <p:grpSp>
          <p:nvGrpSpPr>
            <p:cNvPr id="542" name="组合 541">
              <a:extLst>
                <a:ext uri="{FF2B5EF4-FFF2-40B4-BE49-F238E27FC236}">
                  <a16:creationId xmlns:a16="http://schemas.microsoft.com/office/drawing/2014/main" id="{ADC81F86-182B-4E88-9DA3-811195339C89}"/>
                </a:ext>
              </a:extLst>
            </p:cNvPr>
            <p:cNvGrpSpPr/>
            <p:nvPr/>
          </p:nvGrpSpPr>
          <p:grpSpPr>
            <a:xfrm>
              <a:off x="1829608" y="1194999"/>
              <a:ext cx="540976" cy="459685"/>
              <a:chOff x="1829608" y="1194999"/>
              <a:chExt cx="540976" cy="459685"/>
            </a:xfrm>
          </p:grpSpPr>
          <p:pic>
            <p:nvPicPr>
              <p:cNvPr id="423" name="图形 422">
                <a:extLst>
                  <a:ext uri="{FF2B5EF4-FFF2-40B4-BE49-F238E27FC236}">
                    <a16:creationId xmlns:a16="http://schemas.microsoft.com/office/drawing/2014/main" id="{41585BB5-C765-43E0-9520-2A8884E3E20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324" y="1261644"/>
                <a:ext cx="158458" cy="178964"/>
              </a:xfrm>
              <a:prstGeom prst="rect">
                <a:avLst/>
              </a:prstGeom>
            </p:spPr>
          </p:pic>
          <p:pic>
            <p:nvPicPr>
              <p:cNvPr id="424" name="图形 423">
                <a:extLst>
                  <a:ext uri="{FF2B5EF4-FFF2-40B4-BE49-F238E27FC236}">
                    <a16:creationId xmlns:a16="http://schemas.microsoft.com/office/drawing/2014/main" id="{9CFDC477-F182-4910-BC02-AE9464910D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09540" y="1325777"/>
                <a:ext cx="158458" cy="178964"/>
              </a:xfrm>
              <a:prstGeom prst="rect">
                <a:avLst/>
              </a:prstGeom>
            </p:spPr>
          </p:pic>
          <p:pic>
            <p:nvPicPr>
              <p:cNvPr id="425" name="图形 424">
                <a:extLst>
                  <a:ext uri="{FF2B5EF4-FFF2-40B4-BE49-F238E27FC236}">
                    <a16:creationId xmlns:a16="http://schemas.microsoft.com/office/drawing/2014/main" id="{230EB19B-1755-44E9-8C5A-8EB7F27E079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212126" y="1390826"/>
                <a:ext cx="158458" cy="178964"/>
              </a:xfrm>
              <a:prstGeom prst="rect">
                <a:avLst/>
              </a:prstGeom>
            </p:spPr>
          </p:pic>
          <p:pic>
            <p:nvPicPr>
              <p:cNvPr id="426" name="图形 425">
                <a:extLst>
                  <a:ext uri="{FF2B5EF4-FFF2-40B4-BE49-F238E27FC236}">
                    <a16:creationId xmlns:a16="http://schemas.microsoft.com/office/drawing/2014/main" id="{D1584BE9-0684-4CC5-AC2B-2B02C233263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1013" y="1194999"/>
                <a:ext cx="158458" cy="178964"/>
              </a:xfrm>
              <a:prstGeom prst="rect">
                <a:avLst/>
              </a:prstGeom>
            </p:spPr>
          </p:pic>
          <p:pic>
            <p:nvPicPr>
              <p:cNvPr id="427" name="图形 426">
                <a:extLst>
                  <a:ext uri="{FF2B5EF4-FFF2-40B4-BE49-F238E27FC236}">
                    <a16:creationId xmlns:a16="http://schemas.microsoft.com/office/drawing/2014/main" id="{6A07DDFB-AFFF-4282-BE58-2935E1DAD90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29608" y="1349195"/>
                <a:ext cx="158458" cy="178964"/>
              </a:xfrm>
              <a:prstGeom prst="rect">
                <a:avLst/>
              </a:prstGeom>
            </p:spPr>
          </p:pic>
          <p:pic>
            <p:nvPicPr>
              <p:cNvPr id="428" name="图形 427">
                <a:extLst>
                  <a:ext uri="{FF2B5EF4-FFF2-40B4-BE49-F238E27FC236}">
                    <a16:creationId xmlns:a16="http://schemas.microsoft.com/office/drawing/2014/main" id="{E72C35A8-41B3-4E33-809C-CC264BB1F8D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31824" y="1413328"/>
                <a:ext cx="158458" cy="178964"/>
              </a:xfrm>
              <a:prstGeom prst="rect">
                <a:avLst/>
              </a:prstGeom>
            </p:spPr>
          </p:pic>
          <p:pic>
            <p:nvPicPr>
              <p:cNvPr id="448" name="图形 447">
                <a:extLst>
                  <a:ext uri="{FF2B5EF4-FFF2-40B4-BE49-F238E27FC236}">
                    <a16:creationId xmlns:a16="http://schemas.microsoft.com/office/drawing/2014/main" id="{313BB44F-DE32-4346-826B-0E41FF2AEA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32131" y="1475720"/>
                <a:ext cx="158458" cy="178964"/>
              </a:xfrm>
              <a:prstGeom prst="rect">
                <a:avLst/>
              </a:prstGeom>
            </p:spPr>
          </p:pic>
        </p:grpSp>
        <p:pic>
          <p:nvPicPr>
            <p:cNvPr id="416" name="图形 415">
              <a:extLst>
                <a:ext uri="{FF2B5EF4-FFF2-40B4-BE49-F238E27FC236}">
                  <a16:creationId xmlns:a16="http://schemas.microsoft.com/office/drawing/2014/main" id="{973014EF-02DE-4A5B-B48E-B5C835D77BA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141867" y="921633"/>
              <a:ext cx="404039" cy="399285"/>
            </a:xfrm>
            <a:prstGeom prst="rect">
              <a:avLst/>
            </a:prstGeom>
          </p:spPr>
        </p:pic>
        <p:pic>
          <p:nvPicPr>
            <p:cNvPr id="587" name="图形 586">
              <a:extLst>
                <a:ext uri="{FF2B5EF4-FFF2-40B4-BE49-F238E27FC236}">
                  <a16:creationId xmlns:a16="http://schemas.microsoft.com/office/drawing/2014/main" id="{BCC0074D-0342-4700-8220-DF57C84085E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368047" y="792453"/>
              <a:ext cx="215950" cy="157464"/>
            </a:xfrm>
            <a:prstGeom prst="rect">
              <a:avLst/>
            </a:prstGeom>
          </p:spPr>
        </p:pic>
        <p:sp>
          <p:nvSpPr>
            <p:cNvPr id="598" name="Oval 161">
              <a:extLst>
                <a:ext uri="{FF2B5EF4-FFF2-40B4-BE49-F238E27FC236}">
                  <a16:creationId xmlns:a16="http://schemas.microsoft.com/office/drawing/2014/main" id="{1F6A7C95-1914-4628-97D7-6F0509687AD5}"/>
                </a:ext>
              </a:extLst>
            </p:cNvPr>
            <p:cNvSpPr/>
            <p:nvPr/>
          </p:nvSpPr>
          <p:spPr bwMode="invGray">
            <a:xfrm rot="1791788">
              <a:off x="2528276" y="1053447"/>
              <a:ext cx="550764" cy="333960"/>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cxnSp>
          <p:nvCxnSpPr>
            <p:cNvPr id="441" name="Straight Connector 103">
              <a:extLst>
                <a:ext uri="{FF2B5EF4-FFF2-40B4-BE49-F238E27FC236}">
                  <a16:creationId xmlns:a16="http://schemas.microsoft.com/office/drawing/2014/main" id="{73AE7744-DF7C-4953-8F95-D02A8183FF73}"/>
                </a:ext>
              </a:extLst>
            </p:cNvPr>
            <p:cNvCxnSpPr>
              <a:cxnSpLocks/>
            </p:cNvCxnSpPr>
            <p:nvPr/>
          </p:nvCxnSpPr>
          <p:spPr>
            <a:xfrm>
              <a:off x="2540739" y="1057076"/>
              <a:ext cx="473291" cy="2834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94">
              <a:extLst>
                <a:ext uri="{FF2B5EF4-FFF2-40B4-BE49-F238E27FC236}">
                  <a16:creationId xmlns:a16="http://schemas.microsoft.com/office/drawing/2014/main" id="{1300B88A-5B1D-4D3A-A439-1C989BC4DC99}"/>
                </a:ext>
              </a:extLst>
            </p:cNvPr>
            <p:cNvCxnSpPr/>
            <p:nvPr/>
          </p:nvCxnSpPr>
          <p:spPr>
            <a:xfrm flipH="1">
              <a:off x="2764598" y="1102014"/>
              <a:ext cx="133968" cy="80002"/>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94">
              <a:extLst>
                <a:ext uri="{FF2B5EF4-FFF2-40B4-BE49-F238E27FC236}">
                  <a16:creationId xmlns:a16="http://schemas.microsoft.com/office/drawing/2014/main" id="{7CE1171F-D510-4560-B946-86D1B84C0FB9}"/>
                </a:ext>
              </a:extLst>
            </p:cNvPr>
            <p:cNvCxnSpPr/>
            <p:nvPr/>
          </p:nvCxnSpPr>
          <p:spPr>
            <a:xfrm flipH="1">
              <a:off x="2845615" y="1154609"/>
              <a:ext cx="133968" cy="80002"/>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437" name="组合 436">
              <a:extLst>
                <a:ext uri="{FF2B5EF4-FFF2-40B4-BE49-F238E27FC236}">
                  <a16:creationId xmlns:a16="http://schemas.microsoft.com/office/drawing/2014/main" id="{39AAFC9C-0307-4A64-B3D1-871E4C49C497}"/>
                </a:ext>
              </a:extLst>
            </p:cNvPr>
            <p:cNvGrpSpPr/>
            <p:nvPr/>
          </p:nvGrpSpPr>
          <p:grpSpPr>
            <a:xfrm>
              <a:off x="2636673" y="1106720"/>
              <a:ext cx="324024" cy="224833"/>
              <a:chOff x="3120300" y="1306148"/>
              <a:chExt cx="288191" cy="199969"/>
            </a:xfrm>
          </p:grpSpPr>
          <p:pic>
            <p:nvPicPr>
              <p:cNvPr id="415" name="图形 414">
                <a:extLst>
                  <a:ext uri="{FF2B5EF4-FFF2-40B4-BE49-F238E27FC236}">
                    <a16:creationId xmlns:a16="http://schemas.microsoft.com/office/drawing/2014/main" id="{E21EEBF9-C8B1-4947-A32A-9D9DDACFFB4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3120300" y="1306148"/>
                <a:ext cx="288191" cy="199969"/>
              </a:xfrm>
              <a:prstGeom prst="rect">
                <a:avLst/>
              </a:prstGeom>
            </p:spPr>
          </p:pic>
          <p:pic>
            <p:nvPicPr>
              <p:cNvPr id="417" name="图形 416">
                <a:extLst>
                  <a:ext uri="{FF2B5EF4-FFF2-40B4-BE49-F238E27FC236}">
                    <a16:creationId xmlns:a16="http://schemas.microsoft.com/office/drawing/2014/main" id="{A14C9BE4-D9BE-4F65-84C5-7E165CF9871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3226533" y="1360264"/>
                <a:ext cx="71416" cy="55545"/>
              </a:xfrm>
              <a:prstGeom prst="rect">
                <a:avLst/>
              </a:prstGeom>
            </p:spPr>
          </p:pic>
        </p:grpSp>
        <p:pic>
          <p:nvPicPr>
            <p:cNvPr id="505" name="图形 504">
              <a:extLst>
                <a:ext uri="{FF2B5EF4-FFF2-40B4-BE49-F238E27FC236}">
                  <a16:creationId xmlns:a16="http://schemas.microsoft.com/office/drawing/2014/main" id="{505C5816-FA39-47B6-B4F0-5A9B9CC01377}"/>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843801" y="909952"/>
              <a:ext cx="104918" cy="227694"/>
            </a:xfrm>
            <a:prstGeom prst="rect">
              <a:avLst/>
            </a:prstGeom>
          </p:spPr>
        </p:pic>
        <p:grpSp>
          <p:nvGrpSpPr>
            <p:cNvPr id="532" name="组合 531">
              <a:extLst>
                <a:ext uri="{FF2B5EF4-FFF2-40B4-BE49-F238E27FC236}">
                  <a16:creationId xmlns:a16="http://schemas.microsoft.com/office/drawing/2014/main" id="{D586EDC5-A606-4B2C-A53C-8EFCAE047456}"/>
                </a:ext>
              </a:extLst>
            </p:cNvPr>
            <p:cNvGrpSpPr/>
            <p:nvPr/>
          </p:nvGrpSpPr>
          <p:grpSpPr>
            <a:xfrm>
              <a:off x="2924468" y="959545"/>
              <a:ext cx="134939" cy="227694"/>
              <a:chOff x="2924468" y="959545"/>
              <a:chExt cx="134939" cy="227694"/>
            </a:xfrm>
          </p:grpSpPr>
          <p:pic>
            <p:nvPicPr>
              <p:cNvPr id="504" name="图形 503">
                <a:extLst>
                  <a:ext uri="{FF2B5EF4-FFF2-40B4-BE49-F238E27FC236}">
                    <a16:creationId xmlns:a16="http://schemas.microsoft.com/office/drawing/2014/main" id="{F3DD9ABD-0B5C-4A94-8A12-0E6CE39676D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24468" y="959545"/>
                <a:ext cx="104918" cy="227694"/>
              </a:xfrm>
              <a:prstGeom prst="rect">
                <a:avLst/>
              </a:prstGeom>
            </p:spPr>
          </p:pic>
          <p:pic>
            <p:nvPicPr>
              <p:cNvPr id="463" name="图形 462">
                <a:extLst>
                  <a:ext uri="{FF2B5EF4-FFF2-40B4-BE49-F238E27FC236}">
                    <a16:creationId xmlns:a16="http://schemas.microsoft.com/office/drawing/2014/main" id="{42F10063-8ABA-432F-9B0B-E2778E35C5F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996096" y="1106024"/>
                <a:ext cx="63311" cy="77921"/>
              </a:xfrm>
              <a:prstGeom prst="rect">
                <a:avLst/>
              </a:prstGeom>
            </p:spPr>
          </p:pic>
        </p:grpSp>
        <p:grpSp>
          <p:nvGrpSpPr>
            <p:cNvPr id="8" name="组合 7">
              <a:extLst>
                <a:ext uri="{FF2B5EF4-FFF2-40B4-BE49-F238E27FC236}">
                  <a16:creationId xmlns:a16="http://schemas.microsoft.com/office/drawing/2014/main" id="{6BB927F8-C73C-4AB9-990F-83143D0840C7}"/>
                </a:ext>
              </a:extLst>
            </p:cNvPr>
            <p:cNvGrpSpPr/>
            <p:nvPr/>
          </p:nvGrpSpPr>
          <p:grpSpPr>
            <a:xfrm>
              <a:off x="1897143" y="1390208"/>
              <a:ext cx="265495" cy="187202"/>
              <a:chOff x="1897143" y="1390208"/>
              <a:chExt cx="265495" cy="187202"/>
            </a:xfrm>
          </p:grpSpPr>
          <p:sp>
            <p:nvSpPr>
              <p:cNvPr id="171" name="Freeform 9">
                <a:extLst>
                  <a:ext uri="{FF2B5EF4-FFF2-40B4-BE49-F238E27FC236}">
                    <a16:creationId xmlns:a16="http://schemas.microsoft.com/office/drawing/2014/main" id="{9E5B6FDE-C586-43B0-B121-82000864BE05}"/>
                  </a:ext>
                </a:extLst>
              </p:cNvPr>
              <p:cNvSpPr>
                <a:spLocks noEditPoints="1"/>
              </p:cNvSpPr>
              <p:nvPr/>
            </p:nvSpPr>
            <p:spPr bwMode="auto">
              <a:xfrm>
                <a:off x="1897143" y="139020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2" name="Freeform 9">
                <a:extLst>
                  <a:ext uri="{FF2B5EF4-FFF2-40B4-BE49-F238E27FC236}">
                    <a16:creationId xmlns:a16="http://schemas.microsoft.com/office/drawing/2014/main" id="{2231F516-69B5-4949-B5F6-00F2AB73A5F2}"/>
                  </a:ext>
                </a:extLst>
              </p:cNvPr>
              <p:cNvSpPr>
                <a:spLocks noEditPoints="1"/>
              </p:cNvSpPr>
              <p:nvPr/>
            </p:nvSpPr>
            <p:spPr bwMode="auto">
              <a:xfrm>
                <a:off x="2000002" y="145456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4" name="Freeform 9">
                <a:extLst>
                  <a:ext uri="{FF2B5EF4-FFF2-40B4-BE49-F238E27FC236}">
                    <a16:creationId xmlns:a16="http://schemas.microsoft.com/office/drawing/2014/main" id="{928C8938-E827-4FE0-8265-33CE80A060A7}"/>
                  </a:ext>
                </a:extLst>
              </p:cNvPr>
              <p:cNvSpPr>
                <a:spLocks noEditPoints="1"/>
              </p:cNvSpPr>
              <p:nvPr/>
            </p:nvSpPr>
            <p:spPr bwMode="auto">
              <a:xfrm>
                <a:off x="2099355" y="1515132"/>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nvGrpSpPr>
            <p:cNvPr id="175" name="组合 174">
              <a:extLst>
                <a:ext uri="{FF2B5EF4-FFF2-40B4-BE49-F238E27FC236}">
                  <a16:creationId xmlns:a16="http://schemas.microsoft.com/office/drawing/2014/main" id="{047705ED-0E07-48E8-8F7D-DE5115B3596D}"/>
                </a:ext>
              </a:extLst>
            </p:cNvPr>
            <p:cNvGrpSpPr/>
            <p:nvPr/>
          </p:nvGrpSpPr>
          <p:grpSpPr>
            <a:xfrm>
              <a:off x="1965791" y="955317"/>
              <a:ext cx="377025" cy="537255"/>
              <a:chOff x="1897143" y="1108720"/>
              <a:chExt cx="377025" cy="537255"/>
            </a:xfrm>
          </p:grpSpPr>
          <p:sp>
            <p:nvSpPr>
              <p:cNvPr id="176" name="Freeform 9">
                <a:extLst>
                  <a:ext uri="{FF2B5EF4-FFF2-40B4-BE49-F238E27FC236}">
                    <a16:creationId xmlns:a16="http://schemas.microsoft.com/office/drawing/2014/main" id="{A3865E46-E4D1-4C2D-96DE-44E5D06C9791}"/>
                  </a:ext>
                </a:extLst>
              </p:cNvPr>
              <p:cNvSpPr>
                <a:spLocks noEditPoints="1"/>
              </p:cNvSpPr>
              <p:nvPr/>
            </p:nvSpPr>
            <p:spPr bwMode="auto">
              <a:xfrm>
                <a:off x="1897143" y="139020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7" name="Freeform 9">
                <a:extLst>
                  <a:ext uri="{FF2B5EF4-FFF2-40B4-BE49-F238E27FC236}">
                    <a16:creationId xmlns:a16="http://schemas.microsoft.com/office/drawing/2014/main" id="{F5E86943-CC82-4A3A-A88F-F2557F82F13A}"/>
                  </a:ext>
                </a:extLst>
              </p:cNvPr>
              <p:cNvSpPr>
                <a:spLocks noEditPoints="1"/>
              </p:cNvSpPr>
              <p:nvPr/>
            </p:nvSpPr>
            <p:spPr bwMode="auto">
              <a:xfrm>
                <a:off x="2003533" y="145103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8" name="Freeform 9">
                <a:extLst>
                  <a:ext uri="{FF2B5EF4-FFF2-40B4-BE49-F238E27FC236}">
                    <a16:creationId xmlns:a16="http://schemas.microsoft.com/office/drawing/2014/main" id="{F19188E2-3496-46D6-B641-D1EA8311F791}"/>
                  </a:ext>
                </a:extLst>
              </p:cNvPr>
              <p:cNvSpPr>
                <a:spLocks noEditPoints="1"/>
              </p:cNvSpPr>
              <p:nvPr/>
            </p:nvSpPr>
            <p:spPr bwMode="auto">
              <a:xfrm>
                <a:off x="2106417" y="151866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22" name="Freeform 9">
                <a:extLst>
                  <a:ext uri="{FF2B5EF4-FFF2-40B4-BE49-F238E27FC236}">
                    <a16:creationId xmlns:a16="http://schemas.microsoft.com/office/drawing/2014/main" id="{248E9278-FB9A-49DE-A583-ABEAEBBD02E6}"/>
                  </a:ext>
                </a:extLst>
              </p:cNvPr>
              <p:cNvSpPr>
                <a:spLocks noEditPoints="1"/>
              </p:cNvSpPr>
              <p:nvPr/>
            </p:nvSpPr>
            <p:spPr bwMode="auto">
              <a:xfrm>
                <a:off x="2210885" y="1583697"/>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7" name="Freeform 9">
                <a:extLst>
                  <a:ext uri="{FF2B5EF4-FFF2-40B4-BE49-F238E27FC236}">
                    <a16:creationId xmlns:a16="http://schemas.microsoft.com/office/drawing/2014/main" id="{C67A116F-DF8D-4F0D-88E3-68C17468C942}"/>
                  </a:ext>
                </a:extLst>
              </p:cNvPr>
              <p:cNvSpPr>
                <a:spLocks noEditPoints="1"/>
              </p:cNvSpPr>
              <p:nvPr/>
            </p:nvSpPr>
            <p:spPr bwMode="auto">
              <a:xfrm>
                <a:off x="1919369" y="112658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8" name="Freeform 9">
                <a:extLst>
                  <a:ext uri="{FF2B5EF4-FFF2-40B4-BE49-F238E27FC236}">
                    <a16:creationId xmlns:a16="http://schemas.microsoft.com/office/drawing/2014/main" id="{ABFE99D8-271B-4E02-8D7D-8A5CC52903D8}"/>
                  </a:ext>
                </a:extLst>
              </p:cNvPr>
              <p:cNvSpPr>
                <a:spLocks noEditPoints="1"/>
              </p:cNvSpPr>
              <p:nvPr/>
            </p:nvSpPr>
            <p:spPr bwMode="auto">
              <a:xfrm>
                <a:off x="2014616" y="118007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9" name="Freeform 9">
                <a:extLst>
                  <a:ext uri="{FF2B5EF4-FFF2-40B4-BE49-F238E27FC236}">
                    <a16:creationId xmlns:a16="http://schemas.microsoft.com/office/drawing/2014/main" id="{2FF2ED2C-DC8F-448D-AA20-580F22791696}"/>
                  </a:ext>
                </a:extLst>
              </p:cNvPr>
              <p:cNvSpPr>
                <a:spLocks noEditPoints="1"/>
              </p:cNvSpPr>
              <p:nvPr/>
            </p:nvSpPr>
            <p:spPr bwMode="auto">
              <a:xfrm>
                <a:off x="2120260" y="110872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sp>
          <p:nvSpPr>
            <p:cNvPr id="236" name="Oval 161">
              <a:extLst>
                <a:ext uri="{FF2B5EF4-FFF2-40B4-BE49-F238E27FC236}">
                  <a16:creationId xmlns:a16="http://schemas.microsoft.com/office/drawing/2014/main" id="{51ECB919-08BD-4FDC-AE14-15995878C5E4}"/>
                </a:ext>
              </a:extLst>
            </p:cNvPr>
            <p:cNvSpPr/>
            <p:nvPr/>
          </p:nvSpPr>
          <p:spPr bwMode="invGray">
            <a:xfrm rot="1768873">
              <a:off x="2947199" y="1163108"/>
              <a:ext cx="327900" cy="228627"/>
            </a:xfrm>
            <a:prstGeom prst="ellipse">
              <a:avLst/>
            </a:prstGeom>
            <a:solidFill>
              <a:srgbClr val="FF00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cxnSp>
          <p:nvCxnSpPr>
            <p:cNvPr id="269" name="Straight Connector 415">
              <a:extLst>
                <a:ext uri="{FF2B5EF4-FFF2-40B4-BE49-F238E27FC236}">
                  <a16:creationId xmlns:a16="http://schemas.microsoft.com/office/drawing/2014/main" id="{A5728CD7-B86C-4BA8-9BBC-33F611D5F55F}"/>
                </a:ext>
              </a:extLst>
            </p:cNvPr>
            <p:cNvCxnSpPr>
              <a:cxnSpLocks/>
            </p:cNvCxnSpPr>
            <p:nvPr/>
          </p:nvCxnSpPr>
          <p:spPr>
            <a:xfrm flipH="1">
              <a:off x="3006524" y="1263862"/>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28" name="图形 26">
              <a:extLst>
                <a:ext uri="{FF2B5EF4-FFF2-40B4-BE49-F238E27FC236}">
                  <a16:creationId xmlns:a16="http://schemas.microsoft.com/office/drawing/2014/main" id="{B175138D-44F5-440B-9A64-2D563EA49733}"/>
                </a:ext>
              </a:extLst>
            </p:cNvPr>
            <p:cNvGrpSpPr/>
            <p:nvPr/>
          </p:nvGrpSpPr>
          <p:grpSpPr>
            <a:xfrm>
              <a:off x="3040436" y="1222169"/>
              <a:ext cx="135611" cy="104030"/>
              <a:chOff x="3040436" y="1207259"/>
              <a:chExt cx="155047" cy="118940"/>
            </a:xfrm>
          </p:grpSpPr>
          <p:sp>
            <p:nvSpPr>
              <p:cNvPr id="29" name="任意多边形: 形状 28">
                <a:extLst>
                  <a:ext uri="{FF2B5EF4-FFF2-40B4-BE49-F238E27FC236}">
                    <a16:creationId xmlns:a16="http://schemas.microsoft.com/office/drawing/2014/main" id="{ADC75DEE-95D3-407A-889C-4DA72BBD7502}"/>
                  </a:ext>
                </a:extLst>
              </p:cNvPr>
              <p:cNvSpPr/>
              <p:nvPr/>
            </p:nvSpPr>
            <p:spPr>
              <a:xfrm>
                <a:off x="3040436" y="1248463"/>
                <a:ext cx="152923" cy="76461"/>
              </a:xfrm>
              <a:custGeom>
                <a:avLst/>
                <a:gdLst>
                  <a:gd name="connsiteX0" fmla="*/ 65205 w 152923"/>
                  <a:gd name="connsiteY0" fmla="*/ 42054 h 76461"/>
                  <a:gd name="connsiteX1" fmla="*/ 0 w 152923"/>
                  <a:gd name="connsiteY1" fmla="*/ 0 h 76461"/>
                  <a:gd name="connsiteX2" fmla="*/ 0 w 152923"/>
                  <a:gd name="connsiteY2" fmla="*/ 30160 h 76461"/>
                  <a:gd name="connsiteX3" fmla="*/ 5522 w 152923"/>
                  <a:gd name="connsiteY3" fmla="*/ 39717 h 76461"/>
                  <a:gd name="connsiteX4" fmla="*/ 63506 w 152923"/>
                  <a:gd name="connsiteY4" fmla="*/ 73063 h 76461"/>
                  <a:gd name="connsiteX5" fmla="*/ 91117 w 152923"/>
                  <a:gd name="connsiteY5" fmla="*/ 73063 h 76461"/>
                  <a:gd name="connsiteX6" fmla="*/ 148675 w 152923"/>
                  <a:gd name="connsiteY6" fmla="*/ 40142 h 76461"/>
                  <a:gd name="connsiteX7" fmla="*/ 154622 w 152923"/>
                  <a:gd name="connsiteY7" fmla="*/ 29947 h 76461"/>
                  <a:gd name="connsiteX8" fmla="*/ 154622 w 152923"/>
                  <a:gd name="connsiteY8" fmla="*/ 637 h 76461"/>
                  <a:gd name="connsiteX9" fmla="*/ 89205 w 152923"/>
                  <a:gd name="connsiteY9" fmla="*/ 41629 h 76461"/>
                  <a:gd name="connsiteX10" fmla="*/ 65205 w 152923"/>
                  <a:gd name="connsiteY10" fmla="*/ 42054 h 7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23" h="76461">
                    <a:moveTo>
                      <a:pt x="65205" y="42054"/>
                    </a:moveTo>
                    <a:lnTo>
                      <a:pt x="0" y="0"/>
                    </a:lnTo>
                    <a:lnTo>
                      <a:pt x="0" y="30160"/>
                    </a:lnTo>
                    <a:cubicBezTo>
                      <a:pt x="0" y="33983"/>
                      <a:pt x="2124" y="37594"/>
                      <a:pt x="5522" y="39717"/>
                    </a:cubicBezTo>
                    <a:lnTo>
                      <a:pt x="63506" y="73063"/>
                    </a:lnTo>
                    <a:cubicBezTo>
                      <a:pt x="72001" y="77948"/>
                      <a:pt x="82621" y="77948"/>
                      <a:pt x="91117" y="73063"/>
                    </a:cubicBezTo>
                    <a:lnTo>
                      <a:pt x="148675" y="40142"/>
                    </a:lnTo>
                    <a:cubicBezTo>
                      <a:pt x="152286" y="38018"/>
                      <a:pt x="154622" y="34195"/>
                      <a:pt x="154622" y="29947"/>
                    </a:cubicBezTo>
                    <a:lnTo>
                      <a:pt x="154622" y="637"/>
                    </a:lnTo>
                    <a:lnTo>
                      <a:pt x="89205" y="41629"/>
                    </a:lnTo>
                    <a:cubicBezTo>
                      <a:pt x="81984" y="46302"/>
                      <a:pt x="72638" y="46514"/>
                      <a:pt x="65205" y="42054"/>
                    </a:cubicBezTo>
                    <a:close/>
                  </a:path>
                </a:pathLst>
              </a:custGeom>
              <a:solidFill>
                <a:srgbClr val="626161"/>
              </a:solidFill>
              <a:ln w="2088"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1E3C4B8B-E619-425B-9587-B7208BB71721}"/>
                  </a:ext>
                </a:extLst>
              </p:cNvPr>
              <p:cNvSpPr/>
              <p:nvPr/>
            </p:nvSpPr>
            <p:spPr>
              <a:xfrm>
                <a:off x="3040475" y="1207312"/>
                <a:ext cx="152923" cy="84957"/>
              </a:xfrm>
              <a:custGeom>
                <a:avLst/>
                <a:gdLst>
                  <a:gd name="connsiteX0" fmla="*/ 151185 w 152923"/>
                  <a:gd name="connsiteY0" fmla="*/ 48160 h 84957"/>
                  <a:gd name="connsiteX1" fmla="*/ 90653 w 152923"/>
                  <a:gd name="connsiteY1" fmla="*/ 83417 h 84957"/>
                  <a:gd name="connsiteX2" fmla="*/ 64316 w 152923"/>
                  <a:gd name="connsiteY2" fmla="*/ 83417 h 84957"/>
                  <a:gd name="connsiteX3" fmla="*/ 3147 w 152923"/>
                  <a:gd name="connsiteY3" fmla="*/ 47311 h 84957"/>
                  <a:gd name="connsiteX4" fmla="*/ 811 w 152923"/>
                  <a:gd name="connsiteY4" fmla="*/ 38602 h 84957"/>
                  <a:gd name="connsiteX5" fmla="*/ 3147 w 152923"/>
                  <a:gd name="connsiteY5" fmla="*/ 36266 h 84957"/>
                  <a:gd name="connsiteX6" fmla="*/ 59219 w 152923"/>
                  <a:gd name="connsiteY6" fmla="*/ 4620 h 84957"/>
                  <a:gd name="connsiteX7" fmla="*/ 94689 w 152923"/>
                  <a:gd name="connsiteY7" fmla="*/ 4620 h 84957"/>
                  <a:gd name="connsiteX8" fmla="*/ 151185 w 152923"/>
                  <a:gd name="connsiteY8" fmla="*/ 37116 h 84957"/>
                  <a:gd name="connsiteX9" fmla="*/ 153522 w 152923"/>
                  <a:gd name="connsiteY9" fmla="*/ 45824 h 84957"/>
                  <a:gd name="connsiteX10" fmla="*/ 151185 w 152923"/>
                  <a:gd name="connsiteY10" fmla="*/ 48160 h 8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23" h="84957">
                    <a:moveTo>
                      <a:pt x="151185" y="48160"/>
                    </a:moveTo>
                    <a:lnTo>
                      <a:pt x="90653" y="83417"/>
                    </a:lnTo>
                    <a:cubicBezTo>
                      <a:pt x="82582" y="88090"/>
                      <a:pt x="72387" y="88090"/>
                      <a:pt x="64316" y="83417"/>
                    </a:cubicBezTo>
                    <a:lnTo>
                      <a:pt x="3147" y="47311"/>
                    </a:lnTo>
                    <a:cubicBezTo>
                      <a:pt x="174" y="45611"/>
                      <a:pt x="-888" y="41576"/>
                      <a:pt x="811" y="38602"/>
                    </a:cubicBezTo>
                    <a:cubicBezTo>
                      <a:pt x="1448" y="37540"/>
                      <a:pt x="2298" y="36903"/>
                      <a:pt x="3147" y="36266"/>
                    </a:cubicBezTo>
                    <a:lnTo>
                      <a:pt x="59219" y="4620"/>
                    </a:lnTo>
                    <a:cubicBezTo>
                      <a:pt x="70263" y="-1540"/>
                      <a:pt x="83644" y="-1540"/>
                      <a:pt x="94689" y="4620"/>
                    </a:cubicBezTo>
                    <a:lnTo>
                      <a:pt x="151185" y="37116"/>
                    </a:lnTo>
                    <a:cubicBezTo>
                      <a:pt x="154159" y="38815"/>
                      <a:pt x="155221" y="42638"/>
                      <a:pt x="153522" y="45824"/>
                    </a:cubicBezTo>
                    <a:cubicBezTo>
                      <a:pt x="153097" y="46886"/>
                      <a:pt x="152247" y="47735"/>
                      <a:pt x="151185" y="48160"/>
                    </a:cubicBezTo>
                    <a:close/>
                  </a:path>
                </a:pathLst>
              </a:custGeom>
              <a:solidFill>
                <a:srgbClr val="CACACA"/>
              </a:solidFill>
              <a:ln w="2088"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5A3AABB9-6730-40F8-AFA1-225D1E240AEB}"/>
                  </a:ext>
                </a:extLst>
              </p:cNvPr>
              <p:cNvSpPr/>
              <p:nvPr/>
            </p:nvSpPr>
            <p:spPr>
              <a:xfrm>
                <a:off x="3058489" y="1274588"/>
                <a:ext cx="10620" cy="16991"/>
              </a:xfrm>
              <a:custGeom>
                <a:avLst/>
                <a:gdLst>
                  <a:gd name="connsiteX0" fmla="*/ 10832 w 10619"/>
                  <a:gd name="connsiteY0" fmla="*/ 6159 h 16991"/>
                  <a:gd name="connsiteX1" fmla="*/ 10620 w 10619"/>
                  <a:gd name="connsiteY1" fmla="*/ 18903 h 16991"/>
                  <a:gd name="connsiteX2" fmla="*/ 0 w 10619"/>
                  <a:gd name="connsiteY2" fmla="*/ 12531 h 16991"/>
                  <a:gd name="connsiteX3" fmla="*/ 0 w 10619"/>
                  <a:gd name="connsiteY3" fmla="*/ 0 h 16991"/>
                </a:gdLst>
                <a:ahLst/>
                <a:cxnLst>
                  <a:cxn ang="0">
                    <a:pos x="connsiteX0" y="connsiteY0"/>
                  </a:cxn>
                  <a:cxn ang="0">
                    <a:pos x="connsiteX1" y="connsiteY1"/>
                  </a:cxn>
                  <a:cxn ang="0">
                    <a:pos x="connsiteX2" y="connsiteY2"/>
                  </a:cxn>
                  <a:cxn ang="0">
                    <a:pos x="connsiteX3" y="connsiteY3"/>
                  </a:cxn>
                </a:cxnLst>
                <a:rect l="l" t="t" r="r" b="b"/>
                <a:pathLst>
                  <a:path w="10619" h="16991">
                    <a:moveTo>
                      <a:pt x="10832" y="6159"/>
                    </a:moveTo>
                    <a:lnTo>
                      <a:pt x="10620" y="18903"/>
                    </a:lnTo>
                    <a:lnTo>
                      <a:pt x="0" y="12531"/>
                    </a:lnTo>
                    <a:lnTo>
                      <a:pt x="0" y="0"/>
                    </a:lnTo>
                    <a:close/>
                  </a:path>
                </a:pathLst>
              </a:custGeom>
              <a:solidFill>
                <a:srgbClr val="CACACA"/>
              </a:solidFill>
              <a:ln w="2088"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68DA3E68-FD91-481F-8DEE-3DC8B8480962}"/>
                  </a:ext>
                </a:extLst>
              </p:cNvPr>
              <p:cNvSpPr/>
              <p:nvPr/>
            </p:nvSpPr>
            <p:spPr>
              <a:xfrm>
                <a:off x="3059339" y="1277136"/>
                <a:ext cx="8496" cy="12744"/>
              </a:xfrm>
              <a:custGeom>
                <a:avLst/>
                <a:gdLst>
                  <a:gd name="connsiteX0" fmla="*/ 6584 w 8495"/>
                  <a:gd name="connsiteY0" fmla="*/ 4460 h 12743"/>
                  <a:gd name="connsiteX1" fmla="*/ 9133 w 8495"/>
                  <a:gd name="connsiteY1" fmla="*/ 5947 h 12743"/>
                  <a:gd name="connsiteX2" fmla="*/ 8921 w 8495"/>
                  <a:gd name="connsiteY2" fmla="*/ 8920 h 12743"/>
                  <a:gd name="connsiteX3" fmla="*/ 8921 w 8495"/>
                  <a:gd name="connsiteY3" fmla="*/ 10407 h 12743"/>
                  <a:gd name="connsiteX4" fmla="*/ 8921 w 8495"/>
                  <a:gd name="connsiteY4" fmla="*/ 14655 h 12743"/>
                  <a:gd name="connsiteX5" fmla="*/ 0 w 8495"/>
                  <a:gd name="connsiteY5" fmla="*/ 9345 h 12743"/>
                  <a:gd name="connsiteX6" fmla="*/ 0 w 8495"/>
                  <a:gd name="connsiteY6" fmla="*/ 5522 h 12743"/>
                  <a:gd name="connsiteX7" fmla="*/ 0 w 8495"/>
                  <a:gd name="connsiteY7" fmla="*/ 4673 h 12743"/>
                  <a:gd name="connsiteX8" fmla="*/ 0 w 8495"/>
                  <a:gd name="connsiteY8" fmla="*/ 3398 h 12743"/>
                  <a:gd name="connsiteX9" fmla="*/ 0 w 8495"/>
                  <a:gd name="connsiteY9" fmla="*/ 1062 h 12743"/>
                  <a:gd name="connsiteX10" fmla="*/ 2336 w 8495"/>
                  <a:gd name="connsiteY10" fmla="*/ 2336 h 12743"/>
                  <a:gd name="connsiteX11" fmla="*/ 2336 w 8495"/>
                  <a:gd name="connsiteY11" fmla="*/ 0 h 12743"/>
                  <a:gd name="connsiteX12" fmla="*/ 6584 w 8495"/>
                  <a:gd name="connsiteY12" fmla="*/ 2549 h 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5" h="12743">
                    <a:moveTo>
                      <a:pt x="6584" y="4460"/>
                    </a:moveTo>
                    <a:lnTo>
                      <a:pt x="9133" y="5947"/>
                    </a:lnTo>
                    <a:lnTo>
                      <a:pt x="8921" y="8920"/>
                    </a:lnTo>
                    <a:lnTo>
                      <a:pt x="8921" y="10407"/>
                    </a:lnTo>
                    <a:lnTo>
                      <a:pt x="8921" y="14655"/>
                    </a:lnTo>
                    <a:lnTo>
                      <a:pt x="0" y="9345"/>
                    </a:lnTo>
                    <a:lnTo>
                      <a:pt x="0" y="5522"/>
                    </a:lnTo>
                    <a:lnTo>
                      <a:pt x="0" y="4673"/>
                    </a:lnTo>
                    <a:lnTo>
                      <a:pt x="0" y="3398"/>
                    </a:lnTo>
                    <a:lnTo>
                      <a:pt x="0" y="1062"/>
                    </a:lnTo>
                    <a:lnTo>
                      <a:pt x="2336" y="2336"/>
                    </a:lnTo>
                    <a:lnTo>
                      <a:pt x="2336" y="0"/>
                    </a:lnTo>
                    <a:lnTo>
                      <a:pt x="6584" y="2549"/>
                    </a:lnTo>
                    <a:close/>
                  </a:path>
                </a:pathLst>
              </a:custGeom>
              <a:solidFill>
                <a:srgbClr val="474747"/>
              </a:solidFill>
              <a:ln w="2088"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169BD1F0-68DC-4E38-86F9-EDA205B372D5}"/>
                  </a:ext>
                </a:extLst>
              </p:cNvPr>
              <p:cNvSpPr/>
              <p:nvPr/>
            </p:nvSpPr>
            <p:spPr>
              <a:xfrm>
                <a:off x="3059339" y="1281809"/>
                <a:ext cx="2124" cy="2124"/>
              </a:xfrm>
              <a:custGeom>
                <a:avLst/>
                <a:gdLst>
                  <a:gd name="connsiteX0" fmla="*/ 0 w 0"/>
                  <a:gd name="connsiteY0" fmla="*/ 0 h 0"/>
                  <a:gd name="connsiteX1" fmla="*/ 1062 w 0"/>
                  <a:gd name="connsiteY1" fmla="*/ 637 h 0"/>
                  <a:gd name="connsiteX2" fmla="*/ 1912 w 0"/>
                  <a:gd name="connsiteY2" fmla="*/ 425 h 0"/>
                  <a:gd name="connsiteX3" fmla="*/ 1912 w 0"/>
                  <a:gd name="connsiteY3" fmla="*/ 1487 h 0"/>
                  <a:gd name="connsiteX4" fmla="*/ 1062 w 0"/>
                  <a:gd name="connsiteY4" fmla="*/ 1699 h 0"/>
                  <a:gd name="connsiteX5" fmla="*/ 0 w 0"/>
                  <a:gd name="connsiteY5" fmla="*/ 10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lnTo>
                      <a:pt x="1062" y="637"/>
                    </a:lnTo>
                    <a:lnTo>
                      <a:pt x="1912" y="425"/>
                    </a:lnTo>
                    <a:lnTo>
                      <a:pt x="1912" y="1487"/>
                    </a:lnTo>
                    <a:lnTo>
                      <a:pt x="1062" y="1699"/>
                    </a:lnTo>
                    <a:lnTo>
                      <a:pt x="0" y="1062"/>
                    </a:lnTo>
                    <a:close/>
                  </a:path>
                </a:pathLst>
              </a:custGeom>
              <a:solidFill>
                <a:srgbClr val="CACACA"/>
              </a:solidFill>
              <a:ln w="2088"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3B065B87-3451-4C62-AF9B-BA7FD217CD83}"/>
                  </a:ext>
                </a:extLst>
              </p:cNvPr>
              <p:cNvSpPr/>
              <p:nvPr/>
            </p:nvSpPr>
            <p:spPr>
              <a:xfrm>
                <a:off x="3067198" y="1286482"/>
                <a:ext cx="2124" cy="2124"/>
              </a:xfrm>
              <a:custGeom>
                <a:avLst/>
                <a:gdLst>
                  <a:gd name="connsiteX0" fmla="*/ 0 w 0"/>
                  <a:gd name="connsiteY0" fmla="*/ 0 h 0"/>
                  <a:gd name="connsiteX1" fmla="*/ 1274 w 0"/>
                  <a:gd name="connsiteY1" fmla="*/ 637 h 0"/>
                  <a:gd name="connsiteX2" fmla="*/ 1912 w 0"/>
                  <a:gd name="connsiteY2" fmla="*/ 425 h 0"/>
                  <a:gd name="connsiteX3" fmla="*/ 1912 w 0"/>
                  <a:gd name="connsiteY3" fmla="*/ 1487 h 0"/>
                  <a:gd name="connsiteX4" fmla="*/ 1274 w 0"/>
                  <a:gd name="connsiteY4" fmla="*/ 1699 h 0"/>
                  <a:gd name="connsiteX5" fmla="*/ 0 w 0"/>
                  <a:gd name="connsiteY5" fmla="*/ 10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lnTo>
                      <a:pt x="1274" y="637"/>
                    </a:lnTo>
                    <a:lnTo>
                      <a:pt x="1912" y="425"/>
                    </a:lnTo>
                    <a:lnTo>
                      <a:pt x="1912" y="1487"/>
                    </a:lnTo>
                    <a:lnTo>
                      <a:pt x="1274" y="1699"/>
                    </a:lnTo>
                    <a:lnTo>
                      <a:pt x="0" y="1062"/>
                    </a:lnTo>
                    <a:close/>
                  </a:path>
                </a:pathLst>
              </a:custGeom>
              <a:solidFill>
                <a:srgbClr val="CACACA"/>
              </a:solidFill>
              <a:ln w="2088"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4202579E-D75C-488A-AD7F-D6438D1E0414}"/>
                  </a:ext>
                </a:extLst>
              </p:cNvPr>
              <p:cNvSpPr/>
              <p:nvPr/>
            </p:nvSpPr>
            <p:spPr>
              <a:xfrm>
                <a:off x="3075481" y="1287756"/>
                <a:ext cx="8496" cy="8496"/>
              </a:xfrm>
              <a:custGeom>
                <a:avLst/>
                <a:gdLst>
                  <a:gd name="connsiteX0" fmla="*/ 9558 w 8495"/>
                  <a:gd name="connsiteY0" fmla="*/ 5522 h 8495"/>
                  <a:gd name="connsiteX1" fmla="*/ 9558 w 8495"/>
                  <a:gd name="connsiteY1" fmla="*/ 6797 h 8495"/>
                  <a:gd name="connsiteX2" fmla="*/ 6584 w 8495"/>
                  <a:gd name="connsiteY2" fmla="*/ 9133 h 8495"/>
                  <a:gd name="connsiteX3" fmla="*/ 1699 w 8495"/>
                  <a:gd name="connsiteY3" fmla="*/ 6584 h 8495"/>
                  <a:gd name="connsiteX4" fmla="*/ 0 w 8495"/>
                  <a:gd name="connsiteY4" fmla="*/ 2973 h 8495"/>
                  <a:gd name="connsiteX5" fmla="*/ 0 w 8495"/>
                  <a:gd name="connsiteY5" fmla="*/ 0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5" h="8495">
                    <a:moveTo>
                      <a:pt x="9558" y="5522"/>
                    </a:moveTo>
                    <a:lnTo>
                      <a:pt x="9558" y="6797"/>
                    </a:lnTo>
                    <a:lnTo>
                      <a:pt x="6584" y="9133"/>
                    </a:lnTo>
                    <a:lnTo>
                      <a:pt x="1699" y="6584"/>
                    </a:lnTo>
                    <a:lnTo>
                      <a:pt x="0" y="2973"/>
                    </a:lnTo>
                    <a:lnTo>
                      <a:pt x="0" y="0"/>
                    </a:lnTo>
                    <a:close/>
                  </a:path>
                </a:pathLst>
              </a:custGeom>
              <a:solidFill>
                <a:srgbClr val="CACACA"/>
              </a:solidFill>
              <a:ln w="2088"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1C0F1D7E-2DC4-4A28-AD2B-CC8CAD4E9E0B}"/>
                  </a:ext>
                </a:extLst>
              </p:cNvPr>
              <p:cNvSpPr/>
              <p:nvPr/>
            </p:nvSpPr>
            <p:spPr>
              <a:xfrm>
                <a:off x="3076118" y="1288393"/>
                <a:ext cx="8496" cy="6372"/>
              </a:xfrm>
              <a:custGeom>
                <a:avLst/>
                <a:gdLst>
                  <a:gd name="connsiteX0" fmla="*/ 8496 w 8495"/>
                  <a:gd name="connsiteY0" fmla="*/ 4885 h 6371"/>
                  <a:gd name="connsiteX1" fmla="*/ 8283 w 8495"/>
                  <a:gd name="connsiteY1" fmla="*/ 6159 h 6371"/>
                  <a:gd name="connsiteX2" fmla="*/ 5735 w 8495"/>
                  <a:gd name="connsiteY2" fmla="*/ 8071 h 6371"/>
                  <a:gd name="connsiteX3" fmla="*/ 1487 w 8495"/>
                  <a:gd name="connsiteY3" fmla="*/ 5947 h 6371"/>
                  <a:gd name="connsiteX4" fmla="*/ 0 w 8495"/>
                  <a:gd name="connsiteY4" fmla="*/ 2549 h 6371"/>
                  <a:gd name="connsiteX5" fmla="*/ 0 w 8495"/>
                  <a:gd name="connsiteY5" fmla="*/ 0 h 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5" h="6371">
                    <a:moveTo>
                      <a:pt x="8496" y="4885"/>
                    </a:moveTo>
                    <a:lnTo>
                      <a:pt x="8283" y="6159"/>
                    </a:lnTo>
                    <a:lnTo>
                      <a:pt x="5735" y="8071"/>
                    </a:lnTo>
                    <a:lnTo>
                      <a:pt x="1487" y="5947"/>
                    </a:lnTo>
                    <a:lnTo>
                      <a:pt x="0" y="2549"/>
                    </a:lnTo>
                    <a:lnTo>
                      <a:pt x="0" y="0"/>
                    </a:lnTo>
                    <a:close/>
                  </a:path>
                </a:pathLst>
              </a:custGeom>
              <a:solidFill>
                <a:srgbClr val="474747"/>
              </a:solidFill>
              <a:ln w="2088"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F16821A4-9FD8-4DC8-9EF9-5D22ADD8738D}"/>
                  </a:ext>
                </a:extLst>
              </p:cNvPr>
              <p:cNvSpPr/>
              <p:nvPr/>
            </p:nvSpPr>
            <p:spPr>
              <a:xfrm>
                <a:off x="3077180" y="1290517"/>
                <a:ext cx="4248" cy="2124"/>
              </a:xfrm>
              <a:custGeom>
                <a:avLst/>
                <a:gdLst>
                  <a:gd name="connsiteX0" fmla="*/ 0 w 4247"/>
                  <a:gd name="connsiteY0" fmla="*/ 0 h 2123"/>
                  <a:gd name="connsiteX1" fmla="*/ 0 w 4247"/>
                  <a:gd name="connsiteY1" fmla="*/ 637 h 2123"/>
                  <a:gd name="connsiteX2" fmla="*/ 5735 w 4247"/>
                  <a:gd name="connsiteY2" fmla="*/ 4035 h 2123"/>
                  <a:gd name="connsiteX3" fmla="*/ 5735 w 4247"/>
                  <a:gd name="connsiteY3" fmla="*/ 3611 h 2123"/>
                </a:gdLst>
                <a:ahLst/>
                <a:cxnLst>
                  <a:cxn ang="0">
                    <a:pos x="connsiteX0" y="connsiteY0"/>
                  </a:cxn>
                  <a:cxn ang="0">
                    <a:pos x="connsiteX1" y="connsiteY1"/>
                  </a:cxn>
                  <a:cxn ang="0">
                    <a:pos x="connsiteX2" y="connsiteY2"/>
                  </a:cxn>
                  <a:cxn ang="0">
                    <a:pos x="connsiteX3" y="connsiteY3"/>
                  </a:cxn>
                </a:cxnLst>
                <a:rect l="l" t="t" r="r" b="b"/>
                <a:pathLst>
                  <a:path w="4247" h="2123">
                    <a:moveTo>
                      <a:pt x="0" y="0"/>
                    </a:moveTo>
                    <a:lnTo>
                      <a:pt x="0" y="637"/>
                    </a:lnTo>
                    <a:lnTo>
                      <a:pt x="5735" y="4035"/>
                    </a:lnTo>
                    <a:lnTo>
                      <a:pt x="5735" y="3611"/>
                    </a:lnTo>
                    <a:close/>
                  </a:path>
                </a:pathLst>
              </a:custGeom>
              <a:solidFill>
                <a:srgbClr val="CACACA"/>
              </a:solidFill>
              <a:ln w="2088"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CE4A3846-3219-4C6B-AD17-B781F84939E8}"/>
                  </a:ext>
                </a:extLst>
              </p:cNvPr>
              <p:cNvSpPr/>
              <p:nvPr/>
            </p:nvSpPr>
            <p:spPr>
              <a:xfrm>
                <a:off x="3090510" y="1297351"/>
                <a:ext cx="4248" cy="4248"/>
              </a:xfrm>
              <a:custGeom>
                <a:avLst/>
                <a:gdLst>
                  <a:gd name="connsiteX0" fmla="*/ 4364 w 4247"/>
                  <a:gd name="connsiteY0" fmla="*/ 1922 h 4247"/>
                  <a:gd name="connsiteX1" fmla="*/ 3537 w 4247"/>
                  <a:gd name="connsiteY1" fmla="*/ 4658 h 4247"/>
                  <a:gd name="connsiteX2" fmla="*/ 904 w 4247"/>
                  <a:gd name="connsiteY2" fmla="*/ 3549 h 4247"/>
                  <a:gd name="connsiteX3" fmla="*/ 1730 w 4247"/>
                  <a:gd name="connsiteY3" fmla="*/ 813 h 4247"/>
                  <a:gd name="connsiteX4" fmla="*/ 4364 w 4247"/>
                  <a:gd name="connsiteY4" fmla="*/ 1922 h 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 h="4247">
                    <a:moveTo>
                      <a:pt x="4364" y="1922"/>
                    </a:moveTo>
                    <a:cubicBezTo>
                      <a:pt x="4863" y="2984"/>
                      <a:pt x="4493" y="4208"/>
                      <a:pt x="3537" y="4658"/>
                    </a:cubicBezTo>
                    <a:cubicBezTo>
                      <a:pt x="2582" y="5107"/>
                      <a:pt x="1403" y="4610"/>
                      <a:pt x="904" y="3549"/>
                    </a:cubicBezTo>
                    <a:cubicBezTo>
                      <a:pt x="405" y="2487"/>
                      <a:pt x="775" y="1263"/>
                      <a:pt x="1730" y="813"/>
                    </a:cubicBezTo>
                    <a:cubicBezTo>
                      <a:pt x="2685" y="364"/>
                      <a:pt x="3865" y="861"/>
                      <a:pt x="4364" y="1922"/>
                    </a:cubicBezTo>
                    <a:close/>
                  </a:path>
                </a:pathLst>
              </a:custGeom>
              <a:solidFill>
                <a:srgbClr val="474747"/>
              </a:solidFill>
              <a:ln w="2088"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95C54490-B57E-4A5A-AB82-73A04ED4D24A}"/>
                  </a:ext>
                </a:extLst>
              </p:cNvPr>
              <p:cNvSpPr/>
              <p:nvPr/>
            </p:nvSpPr>
            <p:spPr>
              <a:xfrm>
                <a:off x="3094163" y="1248888"/>
                <a:ext cx="33983" cy="10620"/>
              </a:xfrm>
              <a:custGeom>
                <a:avLst/>
                <a:gdLst>
                  <a:gd name="connsiteX0" fmla="*/ 21673 w 33982"/>
                  <a:gd name="connsiteY0" fmla="*/ 425 h 10619"/>
                  <a:gd name="connsiteX1" fmla="*/ 21673 w 33982"/>
                  <a:gd name="connsiteY1" fmla="*/ 425 h 10619"/>
                  <a:gd name="connsiteX2" fmla="*/ 34416 w 33982"/>
                  <a:gd name="connsiteY2" fmla="*/ 10407 h 10619"/>
                  <a:gd name="connsiteX3" fmla="*/ 33992 w 33982"/>
                  <a:gd name="connsiteY3" fmla="*/ 10832 h 10619"/>
                  <a:gd name="connsiteX4" fmla="*/ 16150 w 33982"/>
                  <a:gd name="connsiteY4" fmla="*/ 9982 h 10619"/>
                  <a:gd name="connsiteX5" fmla="*/ 14239 w 33982"/>
                  <a:gd name="connsiteY5" fmla="*/ 9558 h 10619"/>
                  <a:gd name="connsiteX6" fmla="*/ 14239 w 33982"/>
                  <a:gd name="connsiteY6" fmla="*/ 9558 h 10619"/>
                  <a:gd name="connsiteX7" fmla="*/ 13389 w 33982"/>
                  <a:gd name="connsiteY7" fmla="*/ 8920 h 10619"/>
                  <a:gd name="connsiteX8" fmla="*/ 6380 w 33982"/>
                  <a:gd name="connsiteY8" fmla="*/ 4035 h 10619"/>
                  <a:gd name="connsiteX9" fmla="*/ 1495 w 33982"/>
                  <a:gd name="connsiteY9" fmla="*/ 1487 h 10619"/>
                  <a:gd name="connsiteX10" fmla="*/ 221 w 33982"/>
                  <a:gd name="connsiteY10" fmla="*/ 850 h 10619"/>
                  <a:gd name="connsiteX11" fmla="*/ 646 w 33982"/>
                  <a:gd name="connsiteY11" fmla="*/ 212 h 10619"/>
                  <a:gd name="connsiteX12" fmla="*/ 19974 w 33982"/>
                  <a:gd name="connsiteY12" fmla="*/ 0 h 10619"/>
                  <a:gd name="connsiteX13" fmla="*/ 21673 w 33982"/>
                  <a:gd name="connsiteY13" fmla="*/ 425 h 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82" h="10619">
                    <a:moveTo>
                      <a:pt x="21673" y="425"/>
                    </a:moveTo>
                    <a:lnTo>
                      <a:pt x="21673" y="425"/>
                    </a:lnTo>
                    <a:lnTo>
                      <a:pt x="34416" y="10407"/>
                    </a:lnTo>
                    <a:cubicBezTo>
                      <a:pt x="34841" y="10620"/>
                      <a:pt x="34629" y="11044"/>
                      <a:pt x="33992" y="10832"/>
                    </a:cubicBezTo>
                    <a:lnTo>
                      <a:pt x="16150" y="9982"/>
                    </a:lnTo>
                    <a:cubicBezTo>
                      <a:pt x="15513" y="9982"/>
                      <a:pt x="14876" y="9770"/>
                      <a:pt x="14239" y="9558"/>
                    </a:cubicBezTo>
                    <a:lnTo>
                      <a:pt x="14239" y="9558"/>
                    </a:lnTo>
                    <a:lnTo>
                      <a:pt x="13389" y="8920"/>
                    </a:lnTo>
                    <a:cubicBezTo>
                      <a:pt x="11265" y="7009"/>
                      <a:pt x="8929" y="5522"/>
                      <a:pt x="6380" y="4035"/>
                    </a:cubicBezTo>
                    <a:cubicBezTo>
                      <a:pt x="4894" y="3186"/>
                      <a:pt x="3195" y="2336"/>
                      <a:pt x="1495" y="1487"/>
                    </a:cubicBezTo>
                    <a:lnTo>
                      <a:pt x="221" y="850"/>
                    </a:lnTo>
                    <a:cubicBezTo>
                      <a:pt x="-204" y="637"/>
                      <a:pt x="9" y="425"/>
                      <a:pt x="646" y="212"/>
                    </a:cubicBezTo>
                    <a:lnTo>
                      <a:pt x="19974" y="0"/>
                    </a:lnTo>
                    <a:cubicBezTo>
                      <a:pt x="20398" y="0"/>
                      <a:pt x="21036" y="212"/>
                      <a:pt x="21673" y="425"/>
                    </a:cubicBezTo>
                    <a:close/>
                  </a:path>
                </a:pathLst>
              </a:custGeom>
              <a:solidFill>
                <a:srgbClr val="FE0041"/>
              </a:solidFill>
              <a:ln w="2088"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52D28CE2-9624-4C81-8EEE-F28B9D25A04F}"/>
                  </a:ext>
                </a:extLst>
              </p:cNvPr>
              <p:cNvSpPr/>
              <p:nvPr/>
            </p:nvSpPr>
            <p:spPr>
              <a:xfrm>
                <a:off x="3117502" y="1237206"/>
                <a:ext cx="21239" cy="21239"/>
              </a:xfrm>
              <a:custGeom>
                <a:avLst/>
                <a:gdLst>
                  <a:gd name="connsiteX0" fmla="*/ 12352 w 21239"/>
                  <a:gd name="connsiteY0" fmla="*/ 0 h 21239"/>
                  <a:gd name="connsiteX1" fmla="*/ 12352 w 21239"/>
                  <a:gd name="connsiteY1" fmla="*/ 0 h 21239"/>
                  <a:gd name="connsiteX2" fmla="*/ 21697 w 21239"/>
                  <a:gd name="connsiteY2" fmla="*/ 10195 h 21239"/>
                  <a:gd name="connsiteX3" fmla="*/ 21697 w 21239"/>
                  <a:gd name="connsiteY3" fmla="*/ 11469 h 21239"/>
                  <a:gd name="connsiteX4" fmla="*/ 21697 w 21239"/>
                  <a:gd name="connsiteY4" fmla="*/ 11682 h 21239"/>
                  <a:gd name="connsiteX5" fmla="*/ 17661 w 21239"/>
                  <a:gd name="connsiteY5" fmla="*/ 15929 h 21239"/>
                  <a:gd name="connsiteX6" fmla="*/ 14476 w 21239"/>
                  <a:gd name="connsiteY6" fmla="*/ 21239 h 21239"/>
                  <a:gd name="connsiteX7" fmla="*/ 14263 w 21239"/>
                  <a:gd name="connsiteY7" fmla="*/ 21452 h 21239"/>
                  <a:gd name="connsiteX8" fmla="*/ 13201 w 21239"/>
                  <a:gd name="connsiteY8" fmla="*/ 21664 h 21239"/>
                  <a:gd name="connsiteX9" fmla="*/ 12989 w 21239"/>
                  <a:gd name="connsiteY9" fmla="*/ 21664 h 21239"/>
                  <a:gd name="connsiteX10" fmla="*/ 245 w 21239"/>
                  <a:gd name="connsiteY10" fmla="*/ 11682 h 21239"/>
                  <a:gd name="connsiteX11" fmla="*/ 245 w 21239"/>
                  <a:gd name="connsiteY11" fmla="*/ 10620 h 21239"/>
                  <a:gd name="connsiteX12" fmla="*/ 245 w 21239"/>
                  <a:gd name="connsiteY12" fmla="*/ 10620 h 21239"/>
                  <a:gd name="connsiteX13" fmla="*/ 11290 w 21239"/>
                  <a:gd name="connsiteY13" fmla="*/ 212 h 21239"/>
                  <a:gd name="connsiteX14" fmla="*/ 12352 w 21239"/>
                  <a:gd name="connsiteY14" fmla="*/ 0 h 2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39" h="21239">
                    <a:moveTo>
                      <a:pt x="12352" y="0"/>
                    </a:moveTo>
                    <a:lnTo>
                      <a:pt x="12352" y="0"/>
                    </a:lnTo>
                    <a:lnTo>
                      <a:pt x="21697" y="10195"/>
                    </a:lnTo>
                    <a:cubicBezTo>
                      <a:pt x="21909" y="10620"/>
                      <a:pt x="21909" y="11044"/>
                      <a:pt x="21697" y="11469"/>
                    </a:cubicBezTo>
                    <a:lnTo>
                      <a:pt x="21697" y="11682"/>
                    </a:lnTo>
                    <a:cubicBezTo>
                      <a:pt x="20210" y="12956"/>
                      <a:pt x="18936" y="14443"/>
                      <a:pt x="17661" y="15929"/>
                    </a:cubicBezTo>
                    <a:cubicBezTo>
                      <a:pt x="16387" y="17629"/>
                      <a:pt x="15325" y="19328"/>
                      <a:pt x="14476" y="21239"/>
                    </a:cubicBezTo>
                    <a:lnTo>
                      <a:pt x="14263" y="21452"/>
                    </a:lnTo>
                    <a:cubicBezTo>
                      <a:pt x="14051" y="21664"/>
                      <a:pt x="13626" y="21876"/>
                      <a:pt x="13201" y="21664"/>
                    </a:cubicBezTo>
                    <a:lnTo>
                      <a:pt x="12989" y="21664"/>
                    </a:lnTo>
                    <a:lnTo>
                      <a:pt x="245" y="11682"/>
                    </a:lnTo>
                    <a:cubicBezTo>
                      <a:pt x="33" y="11469"/>
                      <a:pt x="-180" y="11044"/>
                      <a:pt x="245" y="10620"/>
                    </a:cubicBezTo>
                    <a:lnTo>
                      <a:pt x="245" y="10620"/>
                    </a:lnTo>
                    <a:lnTo>
                      <a:pt x="11290" y="212"/>
                    </a:lnTo>
                    <a:cubicBezTo>
                      <a:pt x="11714" y="0"/>
                      <a:pt x="11927" y="0"/>
                      <a:pt x="12352" y="0"/>
                    </a:cubicBezTo>
                    <a:close/>
                  </a:path>
                </a:pathLst>
              </a:custGeom>
              <a:solidFill>
                <a:srgbClr val="FF0000"/>
              </a:solidFill>
              <a:ln w="2088"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EA4527B-8E23-4B16-B824-C3C6F30B9DB4}"/>
                  </a:ext>
                </a:extLst>
              </p:cNvPr>
              <p:cNvSpPr/>
              <p:nvPr/>
            </p:nvSpPr>
            <p:spPr>
              <a:xfrm>
                <a:off x="3094012" y="1236144"/>
                <a:ext cx="31859" cy="10620"/>
              </a:xfrm>
              <a:custGeom>
                <a:avLst/>
                <a:gdLst>
                  <a:gd name="connsiteX0" fmla="*/ 32655 w 31858"/>
                  <a:gd name="connsiteY0" fmla="*/ 212 h 10619"/>
                  <a:gd name="connsiteX1" fmla="*/ 32655 w 31858"/>
                  <a:gd name="connsiteY1" fmla="*/ 637 h 10619"/>
                  <a:gd name="connsiteX2" fmla="*/ 21823 w 31858"/>
                  <a:gd name="connsiteY2" fmla="*/ 10620 h 10619"/>
                  <a:gd name="connsiteX3" fmla="*/ 19912 w 31858"/>
                  <a:gd name="connsiteY3" fmla="*/ 11257 h 10619"/>
                  <a:gd name="connsiteX4" fmla="*/ 796 w 31858"/>
                  <a:gd name="connsiteY4" fmla="*/ 11682 h 10619"/>
                  <a:gd name="connsiteX5" fmla="*/ 159 w 31858"/>
                  <a:gd name="connsiteY5" fmla="*/ 11682 h 10619"/>
                  <a:gd name="connsiteX6" fmla="*/ 159 w 31858"/>
                  <a:gd name="connsiteY6" fmla="*/ 11257 h 10619"/>
                  <a:gd name="connsiteX7" fmla="*/ 8443 w 31858"/>
                  <a:gd name="connsiteY7" fmla="*/ 5947 h 10619"/>
                  <a:gd name="connsiteX8" fmla="*/ 11841 w 31858"/>
                  <a:gd name="connsiteY8" fmla="*/ 2761 h 10619"/>
                  <a:gd name="connsiteX9" fmla="*/ 12266 w 31858"/>
                  <a:gd name="connsiteY9" fmla="*/ 2549 h 10619"/>
                  <a:gd name="connsiteX10" fmla="*/ 14390 w 31858"/>
                  <a:gd name="connsiteY10" fmla="*/ 1912 h 10619"/>
                  <a:gd name="connsiteX11" fmla="*/ 32231 w 31858"/>
                  <a:gd name="connsiteY11" fmla="*/ 0 h 10619"/>
                  <a:gd name="connsiteX12" fmla="*/ 32655 w 31858"/>
                  <a:gd name="connsiteY12" fmla="*/ 212 h 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8" h="10619">
                    <a:moveTo>
                      <a:pt x="32655" y="212"/>
                    </a:moveTo>
                    <a:cubicBezTo>
                      <a:pt x="32868" y="212"/>
                      <a:pt x="32868" y="425"/>
                      <a:pt x="32655" y="637"/>
                    </a:cubicBezTo>
                    <a:lnTo>
                      <a:pt x="21823" y="10620"/>
                    </a:lnTo>
                    <a:cubicBezTo>
                      <a:pt x="21186" y="11044"/>
                      <a:pt x="20549" y="11257"/>
                      <a:pt x="19912" y="11257"/>
                    </a:cubicBezTo>
                    <a:lnTo>
                      <a:pt x="796" y="11682"/>
                    </a:lnTo>
                    <a:cubicBezTo>
                      <a:pt x="584" y="11682"/>
                      <a:pt x="372" y="11682"/>
                      <a:pt x="159" y="11682"/>
                    </a:cubicBezTo>
                    <a:cubicBezTo>
                      <a:pt x="-53" y="11682"/>
                      <a:pt x="-53" y="11469"/>
                      <a:pt x="159" y="11257"/>
                    </a:cubicBezTo>
                    <a:cubicBezTo>
                      <a:pt x="3133" y="9770"/>
                      <a:pt x="5894" y="8071"/>
                      <a:pt x="8443" y="5947"/>
                    </a:cubicBezTo>
                    <a:cubicBezTo>
                      <a:pt x="9717" y="4885"/>
                      <a:pt x="10779" y="3823"/>
                      <a:pt x="11841" y="2761"/>
                    </a:cubicBezTo>
                    <a:lnTo>
                      <a:pt x="12266" y="2549"/>
                    </a:lnTo>
                    <a:cubicBezTo>
                      <a:pt x="12903" y="2124"/>
                      <a:pt x="13540" y="1912"/>
                      <a:pt x="14390" y="1912"/>
                    </a:cubicBezTo>
                    <a:lnTo>
                      <a:pt x="32231" y="0"/>
                    </a:lnTo>
                    <a:cubicBezTo>
                      <a:pt x="32231" y="0"/>
                      <a:pt x="32443" y="212"/>
                      <a:pt x="32655" y="212"/>
                    </a:cubicBezTo>
                    <a:close/>
                  </a:path>
                </a:pathLst>
              </a:custGeom>
              <a:solidFill>
                <a:srgbClr val="FE0041"/>
              </a:solidFill>
              <a:ln w="2088"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C3EA7368-7E84-4EBD-BDEE-EA17B7A594CE}"/>
                  </a:ext>
                </a:extLst>
              </p:cNvPr>
              <p:cNvSpPr/>
              <p:nvPr/>
            </p:nvSpPr>
            <p:spPr>
              <a:xfrm>
                <a:off x="3180588" y="1276617"/>
                <a:ext cx="8496" cy="8496"/>
              </a:xfrm>
              <a:custGeom>
                <a:avLst/>
                <a:gdLst>
                  <a:gd name="connsiteX0" fmla="*/ 7462 w 8495"/>
                  <a:gd name="connsiteY0" fmla="*/ 7316 h 8495"/>
                  <a:gd name="connsiteX1" fmla="*/ 1090 w 8495"/>
                  <a:gd name="connsiteY1" fmla="*/ 9440 h 8495"/>
                  <a:gd name="connsiteX2" fmla="*/ 1302 w 8495"/>
                  <a:gd name="connsiteY2" fmla="*/ 3493 h 8495"/>
                  <a:gd name="connsiteX3" fmla="*/ 1302 w 8495"/>
                  <a:gd name="connsiteY3" fmla="*/ 3493 h 8495"/>
                  <a:gd name="connsiteX4" fmla="*/ 1090 w 8495"/>
                  <a:gd name="connsiteY4" fmla="*/ 4767 h 8495"/>
                  <a:gd name="connsiteX5" fmla="*/ 1939 w 8495"/>
                  <a:gd name="connsiteY5" fmla="*/ 4555 h 8495"/>
                  <a:gd name="connsiteX6" fmla="*/ 1939 w 8495"/>
                  <a:gd name="connsiteY6" fmla="*/ 4555 h 8495"/>
                  <a:gd name="connsiteX7" fmla="*/ 1939 w 8495"/>
                  <a:gd name="connsiteY7" fmla="*/ 8378 h 8495"/>
                  <a:gd name="connsiteX8" fmla="*/ 6187 w 8495"/>
                  <a:gd name="connsiteY8" fmla="*/ 6891 h 8495"/>
                  <a:gd name="connsiteX9" fmla="*/ 6400 w 8495"/>
                  <a:gd name="connsiteY9" fmla="*/ 2643 h 8495"/>
                  <a:gd name="connsiteX10" fmla="*/ 3001 w 8495"/>
                  <a:gd name="connsiteY10" fmla="*/ 3068 h 8495"/>
                  <a:gd name="connsiteX11" fmla="*/ 3214 w 8495"/>
                  <a:gd name="connsiteY11" fmla="*/ 2218 h 8495"/>
                  <a:gd name="connsiteX12" fmla="*/ 3001 w 8495"/>
                  <a:gd name="connsiteY12" fmla="*/ 1794 h 8495"/>
                  <a:gd name="connsiteX13" fmla="*/ 3214 w 8495"/>
                  <a:gd name="connsiteY13" fmla="*/ 2218 h 8495"/>
                  <a:gd name="connsiteX14" fmla="*/ 2789 w 8495"/>
                  <a:gd name="connsiteY14" fmla="*/ 3068 h 8495"/>
                  <a:gd name="connsiteX15" fmla="*/ 2789 w 8495"/>
                  <a:gd name="connsiteY15" fmla="*/ 3068 h 8495"/>
                  <a:gd name="connsiteX16" fmla="*/ 2789 w 8495"/>
                  <a:gd name="connsiteY16" fmla="*/ 3068 h 8495"/>
                  <a:gd name="connsiteX17" fmla="*/ 2789 w 8495"/>
                  <a:gd name="connsiteY17" fmla="*/ 3068 h 8495"/>
                  <a:gd name="connsiteX18" fmla="*/ 2789 w 8495"/>
                  <a:gd name="connsiteY18" fmla="*/ 3068 h 8495"/>
                  <a:gd name="connsiteX19" fmla="*/ 2789 w 8495"/>
                  <a:gd name="connsiteY19" fmla="*/ 3068 h 8495"/>
                  <a:gd name="connsiteX20" fmla="*/ 1727 w 8495"/>
                  <a:gd name="connsiteY20" fmla="*/ 3068 h 8495"/>
                  <a:gd name="connsiteX21" fmla="*/ 2152 w 8495"/>
                  <a:gd name="connsiteY21" fmla="*/ 1794 h 8495"/>
                  <a:gd name="connsiteX22" fmla="*/ 7886 w 8495"/>
                  <a:gd name="connsiteY22" fmla="*/ 519 h 8495"/>
                  <a:gd name="connsiteX23" fmla="*/ 7462 w 8495"/>
                  <a:gd name="connsiteY23" fmla="*/ 7316 h 8495"/>
                  <a:gd name="connsiteX24" fmla="*/ 7462 w 8495"/>
                  <a:gd name="connsiteY24" fmla="*/ 7316 h 8495"/>
                  <a:gd name="connsiteX25" fmla="*/ 5762 w 8495"/>
                  <a:gd name="connsiteY25" fmla="*/ 6679 h 8495"/>
                  <a:gd name="connsiteX26" fmla="*/ 2577 w 8495"/>
                  <a:gd name="connsiteY26" fmla="*/ 8378 h 8495"/>
                  <a:gd name="connsiteX27" fmla="*/ 5762 w 8495"/>
                  <a:gd name="connsiteY27" fmla="*/ 6679 h 8495"/>
                  <a:gd name="connsiteX28" fmla="*/ 6612 w 8495"/>
                  <a:gd name="connsiteY28" fmla="*/ 3493 h 8495"/>
                  <a:gd name="connsiteX29" fmla="*/ 5762 w 8495"/>
                  <a:gd name="connsiteY29" fmla="*/ 6679 h 8495"/>
                  <a:gd name="connsiteX30" fmla="*/ 2577 w 8495"/>
                  <a:gd name="connsiteY30" fmla="*/ 2643 h 8495"/>
                  <a:gd name="connsiteX31" fmla="*/ 2577 w 8495"/>
                  <a:gd name="connsiteY31" fmla="*/ 2643 h 8495"/>
                  <a:gd name="connsiteX32" fmla="*/ 2577 w 8495"/>
                  <a:gd name="connsiteY32" fmla="*/ 2643 h 8495"/>
                  <a:gd name="connsiteX33" fmla="*/ 2577 w 8495"/>
                  <a:gd name="connsiteY33" fmla="*/ 2643 h 8495"/>
                  <a:gd name="connsiteX34" fmla="*/ 2577 w 8495"/>
                  <a:gd name="connsiteY34" fmla="*/ 2643 h 8495"/>
                  <a:gd name="connsiteX35" fmla="*/ 2577 w 8495"/>
                  <a:gd name="connsiteY35" fmla="*/ 2643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5" h="8495">
                    <a:moveTo>
                      <a:pt x="7462" y="7316"/>
                    </a:moveTo>
                    <a:cubicBezTo>
                      <a:pt x="5550" y="9652"/>
                      <a:pt x="2789" y="10502"/>
                      <a:pt x="1090" y="9440"/>
                    </a:cubicBezTo>
                    <a:cubicBezTo>
                      <a:pt x="-397" y="8378"/>
                      <a:pt x="-397" y="5617"/>
                      <a:pt x="1302" y="3493"/>
                    </a:cubicBezTo>
                    <a:lnTo>
                      <a:pt x="1302" y="3493"/>
                    </a:lnTo>
                    <a:cubicBezTo>
                      <a:pt x="1515" y="4130"/>
                      <a:pt x="1090" y="4767"/>
                      <a:pt x="1090" y="4767"/>
                    </a:cubicBezTo>
                    <a:cubicBezTo>
                      <a:pt x="1515" y="4555"/>
                      <a:pt x="1939" y="4555"/>
                      <a:pt x="1939" y="4555"/>
                    </a:cubicBezTo>
                    <a:lnTo>
                      <a:pt x="1939" y="4555"/>
                    </a:lnTo>
                    <a:cubicBezTo>
                      <a:pt x="877" y="6041"/>
                      <a:pt x="877" y="7741"/>
                      <a:pt x="1939" y="8378"/>
                    </a:cubicBezTo>
                    <a:cubicBezTo>
                      <a:pt x="3001" y="9227"/>
                      <a:pt x="4913" y="8590"/>
                      <a:pt x="6187" y="6891"/>
                    </a:cubicBezTo>
                    <a:cubicBezTo>
                      <a:pt x="7462" y="5404"/>
                      <a:pt x="7462" y="3493"/>
                      <a:pt x="6400" y="2643"/>
                    </a:cubicBezTo>
                    <a:cubicBezTo>
                      <a:pt x="5550" y="2006"/>
                      <a:pt x="4276" y="2218"/>
                      <a:pt x="3001" y="3068"/>
                    </a:cubicBezTo>
                    <a:cubicBezTo>
                      <a:pt x="3214" y="2856"/>
                      <a:pt x="3426" y="2431"/>
                      <a:pt x="3214" y="2218"/>
                    </a:cubicBezTo>
                    <a:cubicBezTo>
                      <a:pt x="3214" y="1794"/>
                      <a:pt x="3001" y="1794"/>
                      <a:pt x="3001" y="1794"/>
                    </a:cubicBezTo>
                    <a:cubicBezTo>
                      <a:pt x="3001" y="1794"/>
                      <a:pt x="3214" y="1794"/>
                      <a:pt x="3214" y="2218"/>
                    </a:cubicBezTo>
                    <a:cubicBezTo>
                      <a:pt x="3214" y="2643"/>
                      <a:pt x="3001" y="3068"/>
                      <a:pt x="2789" y="3068"/>
                    </a:cubicBezTo>
                    <a:lnTo>
                      <a:pt x="2789" y="3068"/>
                    </a:lnTo>
                    <a:lnTo>
                      <a:pt x="2789" y="3068"/>
                    </a:lnTo>
                    <a:lnTo>
                      <a:pt x="2789" y="3068"/>
                    </a:lnTo>
                    <a:lnTo>
                      <a:pt x="2789" y="3068"/>
                    </a:lnTo>
                    <a:lnTo>
                      <a:pt x="2789" y="3068"/>
                    </a:lnTo>
                    <a:cubicBezTo>
                      <a:pt x="2364" y="3493"/>
                      <a:pt x="1939" y="3493"/>
                      <a:pt x="1727" y="3068"/>
                    </a:cubicBezTo>
                    <a:cubicBezTo>
                      <a:pt x="1515" y="2856"/>
                      <a:pt x="1727" y="2218"/>
                      <a:pt x="2152" y="1794"/>
                    </a:cubicBezTo>
                    <a:cubicBezTo>
                      <a:pt x="4063" y="94"/>
                      <a:pt x="6400" y="-543"/>
                      <a:pt x="7886" y="519"/>
                    </a:cubicBezTo>
                    <a:cubicBezTo>
                      <a:pt x="9586" y="2006"/>
                      <a:pt x="9373" y="4979"/>
                      <a:pt x="7462" y="7316"/>
                    </a:cubicBezTo>
                    <a:lnTo>
                      <a:pt x="7462" y="7316"/>
                    </a:lnTo>
                    <a:close/>
                    <a:moveTo>
                      <a:pt x="5762" y="6679"/>
                    </a:moveTo>
                    <a:cubicBezTo>
                      <a:pt x="4913" y="7741"/>
                      <a:pt x="3639" y="8378"/>
                      <a:pt x="2577" y="8378"/>
                    </a:cubicBezTo>
                    <a:cubicBezTo>
                      <a:pt x="3639" y="8378"/>
                      <a:pt x="4913" y="7741"/>
                      <a:pt x="5762" y="6679"/>
                    </a:cubicBezTo>
                    <a:cubicBezTo>
                      <a:pt x="6400" y="5617"/>
                      <a:pt x="6824" y="4342"/>
                      <a:pt x="6612" y="3493"/>
                    </a:cubicBezTo>
                    <a:cubicBezTo>
                      <a:pt x="7037" y="4342"/>
                      <a:pt x="6612" y="5617"/>
                      <a:pt x="5762" y="6679"/>
                    </a:cubicBezTo>
                    <a:close/>
                    <a:moveTo>
                      <a:pt x="2577" y="2643"/>
                    </a:moveTo>
                    <a:cubicBezTo>
                      <a:pt x="2577" y="2643"/>
                      <a:pt x="2364" y="2643"/>
                      <a:pt x="2577" y="2643"/>
                    </a:cubicBezTo>
                    <a:cubicBezTo>
                      <a:pt x="2364" y="2856"/>
                      <a:pt x="2364" y="2856"/>
                      <a:pt x="2577" y="2643"/>
                    </a:cubicBezTo>
                    <a:cubicBezTo>
                      <a:pt x="2364" y="2856"/>
                      <a:pt x="2577" y="2856"/>
                      <a:pt x="2577" y="2643"/>
                    </a:cubicBezTo>
                    <a:cubicBezTo>
                      <a:pt x="2577" y="2856"/>
                      <a:pt x="2577" y="2856"/>
                      <a:pt x="2577" y="2643"/>
                    </a:cubicBezTo>
                    <a:cubicBezTo>
                      <a:pt x="2577" y="2856"/>
                      <a:pt x="2577" y="2856"/>
                      <a:pt x="2577" y="2643"/>
                    </a:cubicBezTo>
                    <a:close/>
                  </a:path>
                </a:pathLst>
              </a:custGeom>
              <a:solidFill>
                <a:srgbClr val="3F3F3F"/>
              </a:solidFill>
              <a:ln w="2088"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81EC6687-290C-4897-91E5-6F237628BC7E}"/>
                  </a:ext>
                </a:extLst>
              </p:cNvPr>
              <p:cNvSpPr/>
              <p:nvPr/>
            </p:nvSpPr>
            <p:spPr>
              <a:xfrm>
                <a:off x="3180588" y="1276829"/>
                <a:ext cx="8496" cy="8496"/>
              </a:xfrm>
              <a:custGeom>
                <a:avLst/>
                <a:gdLst>
                  <a:gd name="connsiteX0" fmla="*/ 7462 w 8495"/>
                  <a:gd name="connsiteY0" fmla="*/ 7316 h 8495"/>
                  <a:gd name="connsiteX1" fmla="*/ 1090 w 8495"/>
                  <a:gd name="connsiteY1" fmla="*/ 9440 h 8495"/>
                  <a:gd name="connsiteX2" fmla="*/ 1302 w 8495"/>
                  <a:gd name="connsiteY2" fmla="*/ 3493 h 8495"/>
                  <a:gd name="connsiteX3" fmla="*/ 1302 w 8495"/>
                  <a:gd name="connsiteY3" fmla="*/ 3493 h 8495"/>
                  <a:gd name="connsiteX4" fmla="*/ 1090 w 8495"/>
                  <a:gd name="connsiteY4" fmla="*/ 4767 h 8495"/>
                  <a:gd name="connsiteX5" fmla="*/ 1939 w 8495"/>
                  <a:gd name="connsiteY5" fmla="*/ 4555 h 8495"/>
                  <a:gd name="connsiteX6" fmla="*/ 1939 w 8495"/>
                  <a:gd name="connsiteY6" fmla="*/ 4555 h 8495"/>
                  <a:gd name="connsiteX7" fmla="*/ 1939 w 8495"/>
                  <a:gd name="connsiteY7" fmla="*/ 8378 h 8495"/>
                  <a:gd name="connsiteX8" fmla="*/ 6187 w 8495"/>
                  <a:gd name="connsiteY8" fmla="*/ 6891 h 8495"/>
                  <a:gd name="connsiteX9" fmla="*/ 6400 w 8495"/>
                  <a:gd name="connsiteY9" fmla="*/ 2643 h 8495"/>
                  <a:gd name="connsiteX10" fmla="*/ 3001 w 8495"/>
                  <a:gd name="connsiteY10" fmla="*/ 3068 h 8495"/>
                  <a:gd name="connsiteX11" fmla="*/ 3214 w 8495"/>
                  <a:gd name="connsiteY11" fmla="*/ 2218 h 8495"/>
                  <a:gd name="connsiteX12" fmla="*/ 3001 w 8495"/>
                  <a:gd name="connsiteY12" fmla="*/ 1794 h 8495"/>
                  <a:gd name="connsiteX13" fmla="*/ 3214 w 8495"/>
                  <a:gd name="connsiteY13" fmla="*/ 2218 h 8495"/>
                  <a:gd name="connsiteX14" fmla="*/ 2789 w 8495"/>
                  <a:gd name="connsiteY14" fmla="*/ 3068 h 8495"/>
                  <a:gd name="connsiteX15" fmla="*/ 2789 w 8495"/>
                  <a:gd name="connsiteY15" fmla="*/ 3068 h 8495"/>
                  <a:gd name="connsiteX16" fmla="*/ 2789 w 8495"/>
                  <a:gd name="connsiteY16" fmla="*/ 3068 h 8495"/>
                  <a:gd name="connsiteX17" fmla="*/ 2789 w 8495"/>
                  <a:gd name="connsiteY17" fmla="*/ 3068 h 8495"/>
                  <a:gd name="connsiteX18" fmla="*/ 2789 w 8495"/>
                  <a:gd name="connsiteY18" fmla="*/ 3068 h 8495"/>
                  <a:gd name="connsiteX19" fmla="*/ 2789 w 8495"/>
                  <a:gd name="connsiteY19" fmla="*/ 3068 h 8495"/>
                  <a:gd name="connsiteX20" fmla="*/ 1727 w 8495"/>
                  <a:gd name="connsiteY20" fmla="*/ 3068 h 8495"/>
                  <a:gd name="connsiteX21" fmla="*/ 2152 w 8495"/>
                  <a:gd name="connsiteY21" fmla="*/ 1794 h 8495"/>
                  <a:gd name="connsiteX22" fmla="*/ 7886 w 8495"/>
                  <a:gd name="connsiteY22" fmla="*/ 519 h 8495"/>
                  <a:gd name="connsiteX23" fmla="*/ 7462 w 8495"/>
                  <a:gd name="connsiteY23" fmla="*/ 7316 h 8495"/>
                  <a:gd name="connsiteX24" fmla="*/ 7462 w 8495"/>
                  <a:gd name="connsiteY24" fmla="*/ 7316 h 8495"/>
                  <a:gd name="connsiteX25" fmla="*/ 5975 w 8495"/>
                  <a:gd name="connsiteY25" fmla="*/ 6891 h 8495"/>
                  <a:gd name="connsiteX26" fmla="*/ 2789 w 8495"/>
                  <a:gd name="connsiteY26" fmla="*/ 8590 h 8495"/>
                  <a:gd name="connsiteX27" fmla="*/ 5975 w 8495"/>
                  <a:gd name="connsiteY27" fmla="*/ 6891 h 8495"/>
                  <a:gd name="connsiteX28" fmla="*/ 6824 w 8495"/>
                  <a:gd name="connsiteY28" fmla="*/ 3705 h 8495"/>
                  <a:gd name="connsiteX29" fmla="*/ 5975 w 8495"/>
                  <a:gd name="connsiteY29" fmla="*/ 6891 h 8495"/>
                  <a:gd name="connsiteX30" fmla="*/ 2577 w 8495"/>
                  <a:gd name="connsiteY30" fmla="*/ 2856 h 8495"/>
                  <a:gd name="connsiteX31" fmla="*/ 2577 w 8495"/>
                  <a:gd name="connsiteY31" fmla="*/ 2856 h 8495"/>
                  <a:gd name="connsiteX32" fmla="*/ 2577 w 8495"/>
                  <a:gd name="connsiteY32" fmla="*/ 2856 h 8495"/>
                  <a:gd name="connsiteX33" fmla="*/ 2577 w 8495"/>
                  <a:gd name="connsiteY33" fmla="*/ 2856 h 8495"/>
                  <a:gd name="connsiteX34" fmla="*/ 2577 w 8495"/>
                  <a:gd name="connsiteY34" fmla="*/ 2856 h 8495"/>
                  <a:gd name="connsiteX35" fmla="*/ 2577 w 8495"/>
                  <a:gd name="connsiteY35" fmla="*/ 2856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5" h="8495">
                    <a:moveTo>
                      <a:pt x="7462" y="7316"/>
                    </a:moveTo>
                    <a:cubicBezTo>
                      <a:pt x="5550" y="9652"/>
                      <a:pt x="2789" y="10502"/>
                      <a:pt x="1090" y="9440"/>
                    </a:cubicBezTo>
                    <a:cubicBezTo>
                      <a:pt x="-397" y="8378"/>
                      <a:pt x="-397" y="5617"/>
                      <a:pt x="1302" y="3493"/>
                    </a:cubicBezTo>
                    <a:lnTo>
                      <a:pt x="1302" y="3493"/>
                    </a:lnTo>
                    <a:cubicBezTo>
                      <a:pt x="1515" y="4130"/>
                      <a:pt x="1090" y="4767"/>
                      <a:pt x="1090" y="4767"/>
                    </a:cubicBezTo>
                    <a:cubicBezTo>
                      <a:pt x="1515" y="4555"/>
                      <a:pt x="1939" y="4555"/>
                      <a:pt x="1939" y="4555"/>
                    </a:cubicBezTo>
                    <a:lnTo>
                      <a:pt x="1939" y="4555"/>
                    </a:lnTo>
                    <a:cubicBezTo>
                      <a:pt x="877" y="6041"/>
                      <a:pt x="877" y="7741"/>
                      <a:pt x="1939" y="8378"/>
                    </a:cubicBezTo>
                    <a:cubicBezTo>
                      <a:pt x="3001" y="9227"/>
                      <a:pt x="4913" y="8590"/>
                      <a:pt x="6187" y="6891"/>
                    </a:cubicBezTo>
                    <a:cubicBezTo>
                      <a:pt x="7462" y="5404"/>
                      <a:pt x="7462" y="3493"/>
                      <a:pt x="6400" y="2643"/>
                    </a:cubicBezTo>
                    <a:cubicBezTo>
                      <a:pt x="5550" y="2006"/>
                      <a:pt x="4276" y="2218"/>
                      <a:pt x="3001" y="3068"/>
                    </a:cubicBezTo>
                    <a:cubicBezTo>
                      <a:pt x="3214" y="2856"/>
                      <a:pt x="3426" y="2431"/>
                      <a:pt x="3214" y="2218"/>
                    </a:cubicBezTo>
                    <a:cubicBezTo>
                      <a:pt x="3214" y="1794"/>
                      <a:pt x="3001" y="1794"/>
                      <a:pt x="3001" y="1794"/>
                    </a:cubicBezTo>
                    <a:cubicBezTo>
                      <a:pt x="3001" y="1794"/>
                      <a:pt x="3214" y="1794"/>
                      <a:pt x="3214" y="2218"/>
                    </a:cubicBezTo>
                    <a:cubicBezTo>
                      <a:pt x="3214" y="2643"/>
                      <a:pt x="3001" y="3068"/>
                      <a:pt x="2789" y="3068"/>
                    </a:cubicBezTo>
                    <a:lnTo>
                      <a:pt x="2789" y="3068"/>
                    </a:lnTo>
                    <a:lnTo>
                      <a:pt x="2789" y="3068"/>
                    </a:lnTo>
                    <a:lnTo>
                      <a:pt x="2789" y="3068"/>
                    </a:lnTo>
                    <a:lnTo>
                      <a:pt x="2789" y="3068"/>
                    </a:lnTo>
                    <a:lnTo>
                      <a:pt x="2789" y="3068"/>
                    </a:lnTo>
                    <a:cubicBezTo>
                      <a:pt x="2364" y="3493"/>
                      <a:pt x="1939" y="3493"/>
                      <a:pt x="1727" y="3068"/>
                    </a:cubicBezTo>
                    <a:cubicBezTo>
                      <a:pt x="1515" y="2856"/>
                      <a:pt x="1727" y="2218"/>
                      <a:pt x="2152" y="1794"/>
                    </a:cubicBezTo>
                    <a:cubicBezTo>
                      <a:pt x="4063" y="94"/>
                      <a:pt x="6400" y="-543"/>
                      <a:pt x="7886" y="519"/>
                    </a:cubicBezTo>
                    <a:cubicBezTo>
                      <a:pt x="9586" y="2218"/>
                      <a:pt x="9373" y="4979"/>
                      <a:pt x="7462" y="7316"/>
                    </a:cubicBezTo>
                    <a:lnTo>
                      <a:pt x="7462" y="7316"/>
                    </a:lnTo>
                    <a:close/>
                    <a:moveTo>
                      <a:pt x="5975" y="6891"/>
                    </a:moveTo>
                    <a:cubicBezTo>
                      <a:pt x="5125" y="7953"/>
                      <a:pt x="3851" y="8590"/>
                      <a:pt x="2789" y="8590"/>
                    </a:cubicBezTo>
                    <a:cubicBezTo>
                      <a:pt x="3851" y="8378"/>
                      <a:pt x="5125" y="7741"/>
                      <a:pt x="5975" y="6891"/>
                    </a:cubicBezTo>
                    <a:cubicBezTo>
                      <a:pt x="6612" y="5829"/>
                      <a:pt x="7037" y="4555"/>
                      <a:pt x="6824" y="3705"/>
                    </a:cubicBezTo>
                    <a:cubicBezTo>
                      <a:pt x="7037" y="4555"/>
                      <a:pt x="6824" y="5829"/>
                      <a:pt x="5975" y="6891"/>
                    </a:cubicBezTo>
                    <a:close/>
                    <a:moveTo>
                      <a:pt x="2577" y="2856"/>
                    </a:moveTo>
                    <a:lnTo>
                      <a:pt x="2577" y="2856"/>
                    </a:lnTo>
                    <a:cubicBezTo>
                      <a:pt x="2577" y="2856"/>
                      <a:pt x="2577" y="3068"/>
                      <a:pt x="2577" y="2856"/>
                    </a:cubicBezTo>
                    <a:cubicBezTo>
                      <a:pt x="2577" y="3068"/>
                      <a:pt x="2577" y="3068"/>
                      <a:pt x="2577" y="2856"/>
                    </a:cubicBezTo>
                    <a:lnTo>
                      <a:pt x="2577" y="2856"/>
                    </a:lnTo>
                    <a:lnTo>
                      <a:pt x="2577" y="2856"/>
                    </a:lnTo>
                    <a:close/>
                  </a:path>
                </a:pathLst>
              </a:custGeom>
              <a:solidFill>
                <a:srgbClr val="9E9E9E"/>
              </a:solidFill>
              <a:ln w="2088" cap="flat">
                <a:noFill/>
                <a:prstDash val="solid"/>
                <a:miter/>
              </a:ln>
            </p:spPr>
            <p:txBody>
              <a:bodyPr rtlCol="0" anchor="ctr"/>
              <a:lstStyle/>
              <a:p>
                <a:endParaRPr lang="zh-CN" altLang="en-US"/>
              </a:p>
            </p:txBody>
          </p:sp>
        </p:grpSp>
      </p:grpSp>
      <p:pic>
        <p:nvPicPr>
          <p:cNvPr id="49" name="图形 48">
            <a:extLst>
              <a:ext uri="{FF2B5EF4-FFF2-40B4-BE49-F238E27FC236}">
                <a16:creationId xmlns:a16="http://schemas.microsoft.com/office/drawing/2014/main" id="{5810F7C4-0CE5-4948-BD37-7B445F3E4F1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4737968" y="1830425"/>
            <a:ext cx="174414" cy="247718"/>
          </a:xfrm>
          <a:prstGeom prst="rect">
            <a:avLst/>
          </a:prstGeom>
        </p:spPr>
      </p:pic>
      <p:grpSp>
        <p:nvGrpSpPr>
          <p:cNvPr id="465" name="组合 464">
            <a:extLst>
              <a:ext uri="{FF2B5EF4-FFF2-40B4-BE49-F238E27FC236}">
                <a16:creationId xmlns:a16="http://schemas.microsoft.com/office/drawing/2014/main" id="{4697A157-E479-4FB5-B8EE-D0B1CC72ECEA}"/>
              </a:ext>
            </a:extLst>
          </p:cNvPr>
          <p:cNvGrpSpPr/>
          <p:nvPr/>
        </p:nvGrpSpPr>
        <p:grpSpPr>
          <a:xfrm>
            <a:off x="7148995" y="1878184"/>
            <a:ext cx="1386920" cy="1029697"/>
            <a:chOff x="7148995" y="1878184"/>
            <a:chExt cx="1386920" cy="1029697"/>
          </a:xfrm>
        </p:grpSpPr>
        <p:cxnSp>
          <p:nvCxnSpPr>
            <p:cNvPr id="303" name="Straight Connector 108">
              <a:extLst>
                <a:ext uri="{FF2B5EF4-FFF2-40B4-BE49-F238E27FC236}">
                  <a16:creationId xmlns:a16="http://schemas.microsoft.com/office/drawing/2014/main" id="{41DB6159-C425-47C2-9627-E198CAEC11DD}"/>
                </a:ext>
              </a:extLst>
            </p:cNvPr>
            <p:cNvCxnSpPr>
              <a:cxnSpLocks/>
            </p:cNvCxnSpPr>
            <p:nvPr/>
          </p:nvCxnSpPr>
          <p:spPr>
            <a:xfrm>
              <a:off x="7845377" y="2310124"/>
              <a:ext cx="369051" cy="21363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sp>
          <p:nvSpPr>
            <p:cNvPr id="195" name="Oval 379">
              <a:extLst>
                <a:ext uri="{FF2B5EF4-FFF2-40B4-BE49-F238E27FC236}">
                  <a16:creationId xmlns:a16="http://schemas.microsoft.com/office/drawing/2014/main" id="{BFA2D5E1-D813-4D69-A2A6-77FE4F8520E1}"/>
                </a:ext>
              </a:extLst>
            </p:cNvPr>
            <p:cNvSpPr/>
            <p:nvPr/>
          </p:nvSpPr>
          <p:spPr bwMode="invGray">
            <a:xfrm>
              <a:off x="7148995" y="1904522"/>
              <a:ext cx="1386920" cy="999111"/>
            </a:xfrm>
            <a:prstGeom prst="ellipse">
              <a:avLst/>
            </a:prstGeom>
            <a:solidFill>
              <a:schemeClr val="lt1">
                <a:alpha val="5000"/>
              </a:schemeClr>
            </a:solidFill>
            <a:ln>
              <a:solidFill>
                <a:srgbClr val="E0B07E">
                  <a:alpha val="40000"/>
                </a:srgbClr>
              </a:solidFill>
              <a:prstDash val="solid"/>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197" name="Straight Connector 415">
              <a:extLst>
                <a:ext uri="{FF2B5EF4-FFF2-40B4-BE49-F238E27FC236}">
                  <a16:creationId xmlns:a16="http://schemas.microsoft.com/office/drawing/2014/main" id="{1FE09621-2053-4183-8712-3888B896A677}"/>
                </a:ext>
              </a:extLst>
            </p:cNvPr>
            <p:cNvCxnSpPr>
              <a:cxnSpLocks/>
            </p:cNvCxnSpPr>
            <p:nvPr/>
          </p:nvCxnSpPr>
          <p:spPr>
            <a:xfrm flipH="1">
              <a:off x="7696774" y="2527680"/>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322">
              <a:extLst>
                <a:ext uri="{FF2B5EF4-FFF2-40B4-BE49-F238E27FC236}">
                  <a16:creationId xmlns:a16="http://schemas.microsoft.com/office/drawing/2014/main" id="{B9C2A4FF-70AB-4022-94AF-DA10E693BFD2}"/>
                </a:ext>
              </a:extLst>
            </p:cNvPr>
            <p:cNvCxnSpPr>
              <a:cxnSpLocks/>
            </p:cNvCxnSpPr>
            <p:nvPr/>
          </p:nvCxnSpPr>
          <p:spPr>
            <a:xfrm flipH="1">
              <a:off x="7519035" y="2145356"/>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319">
              <a:extLst>
                <a:ext uri="{FF2B5EF4-FFF2-40B4-BE49-F238E27FC236}">
                  <a16:creationId xmlns:a16="http://schemas.microsoft.com/office/drawing/2014/main" id="{521C35CC-1290-44A3-84F5-FA75BE56640E}"/>
                </a:ext>
              </a:extLst>
            </p:cNvPr>
            <p:cNvCxnSpPr>
              <a:cxnSpLocks/>
            </p:cNvCxnSpPr>
            <p:nvPr/>
          </p:nvCxnSpPr>
          <p:spPr>
            <a:xfrm>
              <a:off x="7588159" y="2157226"/>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200" name="图形 199">
              <a:extLst>
                <a:ext uri="{FF2B5EF4-FFF2-40B4-BE49-F238E27FC236}">
                  <a16:creationId xmlns:a16="http://schemas.microsoft.com/office/drawing/2014/main" id="{346F8005-F9E4-4FE8-A10A-32F1DFA94A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27151" y="2222175"/>
              <a:ext cx="204237" cy="146795"/>
            </a:xfrm>
            <a:prstGeom prst="rect">
              <a:avLst/>
            </a:prstGeom>
          </p:spPr>
        </p:pic>
        <p:cxnSp>
          <p:nvCxnSpPr>
            <p:cNvPr id="201" name="Straight Connector 320">
              <a:extLst>
                <a:ext uri="{FF2B5EF4-FFF2-40B4-BE49-F238E27FC236}">
                  <a16:creationId xmlns:a16="http://schemas.microsoft.com/office/drawing/2014/main" id="{04ED61D0-41A8-4DAD-B268-1044D6AEB30D}"/>
                </a:ext>
              </a:extLst>
            </p:cNvPr>
            <p:cNvCxnSpPr/>
            <p:nvPr/>
          </p:nvCxnSpPr>
          <p:spPr>
            <a:xfrm flipH="1">
              <a:off x="7373671" y="2315252"/>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108">
              <a:extLst>
                <a:ext uri="{FF2B5EF4-FFF2-40B4-BE49-F238E27FC236}">
                  <a16:creationId xmlns:a16="http://schemas.microsoft.com/office/drawing/2014/main" id="{685B9614-53A3-411A-B398-A3D95C56EDF7}"/>
                </a:ext>
              </a:extLst>
            </p:cNvPr>
            <p:cNvCxnSpPr>
              <a:cxnSpLocks/>
            </p:cNvCxnSpPr>
            <p:nvPr/>
          </p:nvCxnSpPr>
          <p:spPr>
            <a:xfrm>
              <a:off x="7455719" y="2316795"/>
              <a:ext cx="369051" cy="21363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sp>
          <p:nvSpPr>
            <p:cNvPr id="210" name="TextBox 76">
              <a:extLst>
                <a:ext uri="{FF2B5EF4-FFF2-40B4-BE49-F238E27FC236}">
                  <a16:creationId xmlns:a16="http://schemas.microsoft.com/office/drawing/2014/main" id="{9715C21E-4BE3-4A62-985D-E7A58533A3FC}"/>
                </a:ext>
              </a:extLst>
            </p:cNvPr>
            <p:cNvSpPr txBox="1"/>
            <p:nvPr/>
          </p:nvSpPr>
          <p:spPr>
            <a:xfrm>
              <a:off x="7620634" y="2713661"/>
              <a:ext cx="524503"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政府专网</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sp>
          <p:nvSpPr>
            <p:cNvPr id="194" name="Oval 298">
              <a:extLst>
                <a:ext uri="{FF2B5EF4-FFF2-40B4-BE49-F238E27FC236}">
                  <a16:creationId xmlns:a16="http://schemas.microsoft.com/office/drawing/2014/main" id="{DFCD337B-BDCD-4800-AA76-277E21D71E6E}"/>
                </a:ext>
              </a:extLst>
            </p:cNvPr>
            <p:cNvSpPr/>
            <p:nvPr/>
          </p:nvSpPr>
          <p:spPr bwMode="invGray">
            <a:xfrm>
              <a:off x="8054852" y="2465652"/>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pic>
          <p:nvPicPr>
            <p:cNvPr id="19" name="图形 18">
              <a:extLst>
                <a:ext uri="{FF2B5EF4-FFF2-40B4-BE49-F238E27FC236}">
                  <a16:creationId xmlns:a16="http://schemas.microsoft.com/office/drawing/2014/main" id="{44FCEF48-2289-42B7-B2C6-F795A27275DA}"/>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7931555" y="2325733"/>
              <a:ext cx="485152" cy="360856"/>
            </a:xfrm>
            <a:prstGeom prst="rect">
              <a:avLst/>
            </a:prstGeom>
          </p:spPr>
        </p:pic>
        <p:grpSp>
          <p:nvGrpSpPr>
            <p:cNvPr id="20" name="组合 19">
              <a:extLst>
                <a:ext uri="{FF2B5EF4-FFF2-40B4-BE49-F238E27FC236}">
                  <a16:creationId xmlns:a16="http://schemas.microsoft.com/office/drawing/2014/main" id="{19A8EBDD-8834-423C-AF1D-7B8789002D3E}"/>
                </a:ext>
              </a:extLst>
            </p:cNvPr>
            <p:cNvGrpSpPr/>
            <p:nvPr/>
          </p:nvGrpSpPr>
          <p:grpSpPr>
            <a:xfrm>
              <a:off x="8013668" y="1878184"/>
              <a:ext cx="290067" cy="373050"/>
              <a:chOff x="2996201" y="1062352"/>
              <a:chExt cx="215606" cy="277287"/>
            </a:xfrm>
          </p:grpSpPr>
          <p:pic>
            <p:nvPicPr>
              <p:cNvPr id="216" name="图形 215">
                <a:extLst>
                  <a:ext uri="{FF2B5EF4-FFF2-40B4-BE49-F238E27FC236}">
                    <a16:creationId xmlns:a16="http://schemas.microsoft.com/office/drawing/2014/main" id="{A8F19066-2BBF-408A-9AEF-70616F592AD1}"/>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96201" y="1062352"/>
                <a:ext cx="104918" cy="227694"/>
              </a:xfrm>
              <a:prstGeom prst="rect">
                <a:avLst/>
              </a:prstGeom>
            </p:spPr>
          </p:pic>
          <p:grpSp>
            <p:nvGrpSpPr>
              <p:cNvPr id="217" name="组合 216">
                <a:extLst>
                  <a:ext uri="{FF2B5EF4-FFF2-40B4-BE49-F238E27FC236}">
                    <a16:creationId xmlns:a16="http://schemas.microsoft.com/office/drawing/2014/main" id="{BDEAF37B-E475-44D0-A19A-7CBAF0A26A6A}"/>
                  </a:ext>
                </a:extLst>
              </p:cNvPr>
              <p:cNvGrpSpPr/>
              <p:nvPr/>
            </p:nvGrpSpPr>
            <p:grpSpPr>
              <a:xfrm>
                <a:off x="3076868" y="1111945"/>
                <a:ext cx="134939" cy="227694"/>
                <a:chOff x="2924468" y="959545"/>
                <a:chExt cx="134939" cy="227694"/>
              </a:xfrm>
            </p:grpSpPr>
            <p:pic>
              <p:nvPicPr>
                <p:cNvPr id="218" name="图形 217">
                  <a:extLst>
                    <a:ext uri="{FF2B5EF4-FFF2-40B4-BE49-F238E27FC236}">
                      <a16:creationId xmlns:a16="http://schemas.microsoft.com/office/drawing/2014/main" id="{2711AD59-F930-4C68-BB18-DFDF91ED5C98}"/>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24468" y="959545"/>
                  <a:ext cx="104918" cy="227694"/>
                </a:xfrm>
                <a:prstGeom prst="rect">
                  <a:avLst/>
                </a:prstGeom>
              </p:spPr>
            </p:pic>
            <p:pic>
              <p:nvPicPr>
                <p:cNvPr id="219" name="图形 218">
                  <a:extLst>
                    <a:ext uri="{FF2B5EF4-FFF2-40B4-BE49-F238E27FC236}">
                      <a16:creationId xmlns:a16="http://schemas.microsoft.com/office/drawing/2014/main" id="{08365C26-E26C-429A-A4E5-B0D82ED0862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996096" y="1106024"/>
                  <a:ext cx="63311" cy="77921"/>
                </a:xfrm>
                <a:prstGeom prst="rect">
                  <a:avLst/>
                </a:prstGeom>
              </p:spPr>
            </p:pic>
          </p:grpSp>
        </p:grpSp>
        <p:pic>
          <p:nvPicPr>
            <p:cNvPr id="55" name="图形 54">
              <a:extLst>
                <a:ext uri="{FF2B5EF4-FFF2-40B4-BE49-F238E27FC236}">
                  <a16:creationId xmlns:a16="http://schemas.microsoft.com/office/drawing/2014/main" id="{9D3C3BBF-29A0-4A26-BFA3-936A49B6828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7566891" y="2028252"/>
              <a:ext cx="131364" cy="190382"/>
            </a:xfrm>
            <a:prstGeom prst="rect">
              <a:avLst/>
            </a:prstGeom>
          </p:spPr>
        </p:pic>
        <p:grpSp>
          <p:nvGrpSpPr>
            <p:cNvPr id="59" name="组合 58">
              <a:extLst>
                <a:ext uri="{FF2B5EF4-FFF2-40B4-BE49-F238E27FC236}">
                  <a16:creationId xmlns:a16="http://schemas.microsoft.com/office/drawing/2014/main" id="{4F5325E4-1626-4CF4-A2A5-F3F263DAA3F6}"/>
                </a:ext>
              </a:extLst>
            </p:cNvPr>
            <p:cNvGrpSpPr/>
            <p:nvPr/>
          </p:nvGrpSpPr>
          <p:grpSpPr>
            <a:xfrm>
              <a:off x="7247913" y="2267421"/>
              <a:ext cx="322915" cy="299407"/>
              <a:chOff x="6487701" y="2348921"/>
              <a:chExt cx="322915" cy="299407"/>
            </a:xfrm>
          </p:grpSpPr>
          <p:sp>
            <p:nvSpPr>
              <p:cNvPr id="286" name="Oval 161">
                <a:extLst>
                  <a:ext uri="{FF2B5EF4-FFF2-40B4-BE49-F238E27FC236}">
                    <a16:creationId xmlns:a16="http://schemas.microsoft.com/office/drawing/2014/main" id="{30EDA2CA-4623-42B3-B5AA-B4DB7D4125C9}"/>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58" name="组合 57">
                <a:extLst>
                  <a:ext uri="{FF2B5EF4-FFF2-40B4-BE49-F238E27FC236}">
                    <a16:creationId xmlns:a16="http://schemas.microsoft.com/office/drawing/2014/main" id="{6611B302-C94D-4CD3-81D8-1E630ABB40F5}"/>
                  </a:ext>
                </a:extLst>
              </p:cNvPr>
              <p:cNvGrpSpPr/>
              <p:nvPr/>
            </p:nvGrpSpPr>
            <p:grpSpPr>
              <a:xfrm>
                <a:off x="6493961" y="2348921"/>
                <a:ext cx="236836" cy="231536"/>
                <a:chOff x="6493961" y="2348921"/>
                <a:chExt cx="236836" cy="231536"/>
              </a:xfrm>
            </p:grpSpPr>
            <p:pic>
              <p:nvPicPr>
                <p:cNvPr id="54" name="图形 53">
                  <a:extLst>
                    <a:ext uri="{FF2B5EF4-FFF2-40B4-BE49-F238E27FC236}">
                      <a16:creationId xmlns:a16="http://schemas.microsoft.com/office/drawing/2014/main" id="{0BA99602-5352-4F80-81E1-0725081DE9CA}"/>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215" name="图形 214">
                  <a:extLst>
                    <a:ext uri="{FF2B5EF4-FFF2-40B4-BE49-F238E27FC236}">
                      <a16:creationId xmlns:a16="http://schemas.microsoft.com/office/drawing/2014/main" id="{D719B5D4-412B-41F7-86B1-ED27357BA35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57" name="图形 56">
                  <a:extLst>
                    <a:ext uri="{FF2B5EF4-FFF2-40B4-BE49-F238E27FC236}">
                      <a16:creationId xmlns:a16="http://schemas.microsoft.com/office/drawing/2014/main" id="{DCD157D4-379F-4C97-9262-564B652E559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nvGrpSpPr>
            <p:cNvPr id="288" name="组合 287">
              <a:extLst>
                <a:ext uri="{FF2B5EF4-FFF2-40B4-BE49-F238E27FC236}">
                  <a16:creationId xmlns:a16="http://schemas.microsoft.com/office/drawing/2014/main" id="{B4EDD76B-130B-4573-95B9-8A994D4E4705}"/>
                </a:ext>
              </a:extLst>
            </p:cNvPr>
            <p:cNvGrpSpPr/>
            <p:nvPr/>
          </p:nvGrpSpPr>
          <p:grpSpPr>
            <a:xfrm>
              <a:off x="7408977" y="2385993"/>
              <a:ext cx="322915" cy="299407"/>
              <a:chOff x="6487701" y="2348921"/>
              <a:chExt cx="322915" cy="299407"/>
            </a:xfrm>
          </p:grpSpPr>
          <p:sp>
            <p:nvSpPr>
              <p:cNvPr id="289" name="Oval 161">
                <a:extLst>
                  <a:ext uri="{FF2B5EF4-FFF2-40B4-BE49-F238E27FC236}">
                    <a16:creationId xmlns:a16="http://schemas.microsoft.com/office/drawing/2014/main" id="{F0979D3A-3993-468F-AE9D-503C8B161630}"/>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290" name="组合 289">
                <a:extLst>
                  <a:ext uri="{FF2B5EF4-FFF2-40B4-BE49-F238E27FC236}">
                    <a16:creationId xmlns:a16="http://schemas.microsoft.com/office/drawing/2014/main" id="{CF24A763-45B3-480F-8A97-5BA2E7D02A11}"/>
                  </a:ext>
                </a:extLst>
              </p:cNvPr>
              <p:cNvGrpSpPr/>
              <p:nvPr/>
            </p:nvGrpSpPr>
            <p:grpSpPr>
              <a:xfrm>
                <a:off x="6493961" y="2348921"/>
                <a:ext cx="236836" cy="231536"/>
                <a:chOff x="6493961" y="2348921"/>
                <a:chExt cx="236836" cy="231536"/>
              </a:xfrm>
            </p:grpSpPr>
            <p:pic>
              <p:nvPicPr>
                <p:cNvPr id="291" name="图形 290">
                  <a:extLst>
                    <a:ext uri="{FF2B5EF4-FFF2-40B4-BE49-F238E27FC236}">
                      <a16:creationId xmlns:a16="http://schemas.microsoft.com/office/drawing/2014/main" id="{7C961BD7-00CF-4277-9296-569228740B08}"/>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292" name="图形 291">
                  <a:extLst>
                    <a:ext uri="{FF2B5EF4-FFF2-40B4-BE49-F238E27FC236}">
                      <a16:creationId xmlns:a16="http://schemas.microsoft.com/office/drawing/2014/main" id="{D3C8E3F5-6A70-415F-9FC3-49B19F2BC4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293" name="图形 292">
                  <a:extLst>
                    <a:ext uri="{FF2B5EF4-FFF2-40B4-BE49-F238E27FC236}">
                      <a16:creationId xmlns:a16="http://schemas.microsoft.com/office/drawing/2014/main" id="{B835159B-EF6E-4F38-87C0-7A645C4B656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nvGrpSpPr>
            <p:cNvPr id="296" name="组合 295">
              <a:extLst>
                <a:ext uri="{FF2B5EF4-FFF2-40B4-BE49-F238E27FC236}">
                  <a16:creationId xmlns:a16="http://schemas.microsoft.com/office/drawing/2014/main" id="{B008B64A-40DE-4A93-9491-7B0F93FECE64}"/>
                </a:ext>
              </a:extLst>
            </p:cNvPr>
            <p:cNvGrpSpPr/>
            <p:nvPr/>
          </p:nvGrpSpPr>
          <p:grpSpPr>
            <a:xfrm>
              <a:off x="7579655" y="2494136"/>
              <a:ext cx="322915" cy="299407"/>
              <a:chOff x="6487701" y="2348921"/>
              <a:chExt cx="322915" cy="299407"/>
            </a:xfrm>
          </p:grpSpPr>
          <p:sp>
            <p:nvSpPr>
              <p:cNvPr id="297" name="Oval 161">
                <a:extLst>
                  <a:ext uri="{FF2B5EF4-FFF2-40B4-BE49-F238E27FC236}">
                    <a16:creationId xmlns:a16="http://schemas.microsoft.com/office/drawing/2014/main" id="{3A1948D7-5A9E-4A53-88C8-0E9068DF4175}"/>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298" name="组合 297">
                <a:extLst>
                  <a:ext uri="{FF2B5EF4-FFF2-40B4-BE49-F238E27FC236}">
                    <a16:creationId xmlns:a16="http://schemas.microsoft.com/office/drawing/2014/main" id="{2C196DEE-2948-4103-A2CB-CF39DB8290E7}"/>
                  </a:ext>
                </a:extLst>
              </p:cNvPr>
              <p:cNvGrpSpPr/>
              <p:nvPr/>
            </p:nvGrpSpPr>
            <p:grpSpPr>
              <a:xfrm>
                <a:off x="6493961" y="2348921"/>
                <a:ext cx="236836" cy="231536"/>
                <a:chOff x="6493961" y="2348921"/>
                <a:chExt cx="236836" cy="231536"/>
              </a:xfrm>
            </p:grpSpPr>
            <p:pic>
              <p:nvPicPr>
                <p:cNvPr id="299" name="图形 298">
                  <a:extLst>
                    <a:ext uri="{FF2B5EF4-FFF2-40B4-BE49-F238E27FC236}">
                      <a16:creationId xmlns:a16="http://schemas.microsoft.com/office/drawing/2014/main" id="{A286BA99-89EF-4CBE-9BDB-70BFD2F97D8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300" name="图形 299">
                  <a:extLst>
                    <a:ext uri="{FF2B5EF4-FFF2-40B4-BE49-F238E27FC236}">
                      <a16:creationId xmlns:a16="http://schemas.microsoft.com/office/drawing/2014/main" id="{1D827E8B-EF85-4799-A42B-7F02CD18442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301" name="图形 300">
                  <a:extLst>
                    <a:ext uri="{FF2B5EF4-FFF2-40B4-BE49-F238E27FC236}">
                      <a16:creationId xmlns:a16="http://schemas.microsoft.com/office/drawing/2014/main" id="{D6B4B368-3286-439B-B67E-686049A7E76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sp>
        <p:nvSpPr>
          <p:cNvPr id="305" name="椭圆 304">
            <a:extLst>
              <a:ext uri="{FF2B5EF4-FFF2-40B4-BE49-F238E27FC236}">
                <a16:creationId xmlns:a16="http://schemas.microsoft.com/office/drawing/2014/main" id="{16A244FA-13F2-4514-B29A-AA697F0B8B5F}"/>
              </a:ext>
            </a:extLst>
          </p:cNvPr>
          <p:cNvSpPr/>
          <p:nvPr/>
        </p:nvSpPr>
        <p:spPr>
          <a:xfrm rot="349585">
            <a:off x="977187" y="1437645"/>
            <a:ext cx="1853794" cy="1444117"/>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9" name="AutoShape 3">
            <a:extLst>
              <a:ext uri="{FF2B5EF4-FFF2-40B4-BE49-F238E27FC236}">
                <a16:creationId xmlns:a16="http://schemas.microsoft.com/office/drawing/2014/main" id="{1B35F070-C5FD-4250-865D-E8B5CE12EBDF}"/>
              </a:ext>
            </a:extLst>
          </p:cNvPr>
          <p:cNvSpPr>
            <a:spLocks noChangeAspect="1" noChangeArrowheads="1" noTextEdit="1"/>
          </p:cNvSpPr>
          <p:nvPr/>
        </p:nvSpPr>
        <p:spPr bwMode="auto">
          <a:xfrm>
            <a:off x="4446038" y="1793210"/>
            <a:ext cx="133720" cy="1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4" name="组合 453">
            <a:extLst>
              <a:ext uri="{FF2B5EF4-FFF2-40B4-BE49-F238E27FC236}">
                <a16:creationId xmlns:a16="http://schemas.microsoft.com/office/drawing/2014/main" id="{4559D5F1-A2A0-4DA1-949E-3A6A83A053DE}"/>
              </a:ext>
            </a:extLst>
          </p:cNvPr>
          <p:cNvGrpSpPr/>
          <p:nvPr/>
        </p:nvGrpSpPr>
        <p:grpSpPr>
          <a:xfrm>
            <a:off x="4219491" y="2408336"/>
            <a:ext cx="609462" cy="431167"/>
            <a:chOff x="6101878" y="639676"/>
            <a:chExt cx="609462" cy="431167"/>
          </a:xfrm>
        </p:grpSpPr>
        <p:grpSp>
          <p:nvGrpSpPr>
            <p:cNvPr id="52" name="组合 51">
              <a:extLst>
                <a:ext uri="{FF2B5EF4-FFF2-40B4-BE49-F238E27FC236}">
                  <a16:creationId xmlns:a16="http://schemas.microsoft.com/office/drawing/2014/main" id="{BB6633CE-ED55-4710-81F9-316454E29140}"/>
                </a:ext>
              </a:extLst>
            </p:cNvPr>
            <p:cNvGrpSpPr/>
            <p:nvPr/>
          </p:nvGrpSpPr>
          <p:grpSpPr>
            <a:xfrm>
              <a:off x="6353129" y="639676"/>
              <a:ext cx="202463" cy="216989"/>
              <a:chOff x="6352717" y="592621"/>
              <a:chExt cx="202463" cy="216989"/>
            </a:xfrm>
          </p:grpSpPr>
          <p:pic>
            <p:nvPicPr>
              <p:cNvPr id="48" name="图形 47">
                <a:extLst>
                  <a:ext uri="{FF2B5EF4-FFF2-40B4-BE49-F238E27FC236}">
                    <a16:creationId xmlns:a16="http://schemas.microsoft.com/office/drawing/2014/main" id="{B24431A5-F2B2-404C-8492-4A91F0CB820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52717" y="592621"/>
                <a:ext cx="106960" cy="151914"/>
              </a:xfrm>
              <a:prstGeom prst="rect">
                <a:avLst/>
              </a:prstGeom>
            </p:spPr>
          </p:pic>
          <p:pic>
            <p:nvPicPr>
              <p:cNvPr id="273" name="图形 272">
                <a:extLst>
                  <a:ext uri="{FF2B5EF4-FFF2-40B4-BE49-F238E27FC236}">
                    <a16:creationId xmlns:a16="http://schemas.microsoft.com/office/drawing/2014/main" id="{0AF3CE7A-E01F-4C2F-9901-8C67ECB1F24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448220" y="625445"/>
                <a:ext cx="106960" cy="151914"/>
              </a:xfrm>
              <a:prstGeom prst="rect">
                <a:avLst/>
              </a:prstGeom>
            </p:spPr>
          </p:pic>
          <p:pic>
            <p:nvPicPr>
              <p:cNvPr id="274" name="图形 273">
                <a:extLst>
                  <a:ext uri="{FF2B5EF4-FFF2-40B4-BE49-F238E27FC236}">
                    <a16:creationId xmlns:a16="http://schemas.microsoft.com/office/drawing/2014/main" id="{C2F7431D-C76A-4064-9C03-4CE6C11155D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86589" y="657696"/>
                <a:ext cx="106960" cy="151914"/>
              </a:xfrm>
              <a:prstGeom prst="rect">
                <a:avLst/>
              </a:prstGeom>
            </p:spPr>
          </p:pic>
        </p:grpSp>
        <p:sp>
          <p:nvSpPr>
            <p:cNvPr id="278" name="TextBox 76">
              <a:extLst>
                <a:ext uri="{FF2B5EF4-FFF2-40B4-BE49-F238E27FC236}">
                  <a16:creationId xmlns:a16="http://schemas.microsoft.com/office/drawing/2014/main" id="{BCA42C9A-8124-42F5-A2F8-97D932F9F43E}"/>
                </a:ext>
              </a:extLst>
            </p:cNvPr>
            <p:cNvSpPr txBox="1"/>
            <p:nvPr/>
          </p:nvSpPr>
          <p:spPr>
            <a:xfrm>
              <a:off x="6101878" y="876623"/>
              <a:ext cx="609462"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互联网用户</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grpSp>
          <p:nvGrpSpPr>
            <p:cNvPr id="312" name="组合 311">
              <a:extLst>
                <a:ext uri="{FF2B5EF4-FFF2-40B4-BE49-F238E27FC236}">
                  <a16:creationId xmlns:a16="http://schemas.microsoft.com/office/drawing/2014/main" id="{E52259D1-FD78-4CEC-B3B5-67815364F559}"/>
                </a:ext>
              </a:extLst>
            </p:cNvPr>
            <p:cNvGrpSpPr/>
            <p:nvPr/>
          </p:nvGrpSpPr>
          <p:grpSpPr>
            <a:xfrm>
              <a:off x="6196015" y="658645"/>
              <a:ext cx="202463" cy="216989"/>
              <a:chOff x="6352717" y="592621"/>
              <a:chExt cx="202463" cy="216989"/>
            </a:xfrm>
          </p:grpSpPr>
          <p:pic>
            <p:nvPicPr>
              <p:cNvPr id="313" name="图形 312">
                <a:extLst>
                  <a:ext uri="{FF2B5EF4-FFF2-40B4-BE49-F238E27FC236}">
                    <a16:creationId xmlns:a16="http://schemas.microsoft.com/office/drawing/2014/main" id="{C90B939E-0C5B-4E83-B118-A4C64361E52F}"/>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52717" y="592621"/>
                <a:ext cx="106960" cy="151914"/>
              </a:xfrm>
              <a:prstGeom prst="rect">
                <a:avLst/>
              </a:prstGeom>
            </p:spPr>
          </p:pic>
          <p:pic>
            <p:nvPicPr>
              <p:cNvPr id="314" name="图形 313">
                <a:extLst>
                  <a:ext uri="{FF2B5EF4-FFF2-40B4-BE49-F238E27FC236}">
                    <a16:creationId xmlns:a16="http://schemas.microsoft.com/office/drawing/2014/main" id="{EC6CC9E7-C02C-42B4-B442-D51A466DFAF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448220" y="625445"/>
                <a:ext cx="106960" cy="151914"/>
              </a:xfrm>
              <a:prstGeom prst="rect">
                <a:avLst/>
              </a:prstGeom>
            </p:spPr>
          </p:pic>
          <p:pic>
            <p:nvPicPr>
              <p:cNvPr id="315" name="图形 314">
                <a:extLst>
                  <a:ext uri="{FF2B5EF4-FFF2-40B4-BE49-F238E27FC236}">
                    <a16:creationId xmlns:a16="http://schemas.microsoft.com/office/drawing/2014/main" id="{9DF4DC36-8CE1-4E01-B431-2B88CDE8ADDB}"/>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86589" y="657696"/>
                <a:ext cx="106960" cy="151914"/>
              </a:xfrm>
              <a:prstGeom prst="rect">
                <a:avLst/>
              </a:prstGeom>
            </p:spPr>
          </p:pic>
        </p:grpSp>
      </p:grpSp>
      <p:grpSp>
        <p:nvGrpSpPr>
          <p:cNvPr id="294" name="组合 293">
            <a:extLst>
              <a:ext uri="{FF2B5EF4-FFF2-40B4-BE49-F238E27FC236}">
                <a16:creationId xmlns:a16="http://schemas.microsoft.com/office/drawing/2014/main" id="{50F15245-0155-484E-9CC7-8B8D7FF92C37}"/>
              </a:ext>
            </a:extLst>
          </p:cNvPr>
          <p:cNvGrpSpPr/>
          <p:nvPr/>
        </p:nvGrpSpPr>
        <p:grpSpPr>
          <a:xfrm>
            <a:off x="6144850" y="301744"/>
            <a:ext cx="1180749" cy="736955"/>
            <a:chOff x="6144850" y="301744"/>
            <a:chExt cx="1180749" cy="736955"/>
          </a:xfrm>
        </p:grpSpPr>
        <p:sp>
          <p:nvSpPr>
            <p:cNvPr id="295" name="Oval 379">
              <a:extLst>
                <a:ext uri="{FF2B5EF4-FFF2-40B4-BE49-F238E27FC236}">
                  <a16:creationId xmlns:a16="http://schemas.microsoft.com/office/drawing/2014/main" id="{AD29ECDA-BA02-4B96-BA8A-DF6FFCC4C74E}"/>
                </a:ext>
              </a:extLst>
            </p:cNvPr>
            <p:cNvSpPr/>
            <p:nvPr/>
          </p:nvSpPr>
          <p:spPr bwMode="invGray">
            <a:xfrm>
              <a:off x="6144850" y="332732"/>
              <a:ext cx="1180749" cy="705967"/>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302" name="Straight Connector 322">
              <a:extLst>
                <a:ext uri="{FF2B5EF4-FFF2-40B4-BE49-F238E27FC236}">
                  <a16:creationId xmlns:a16="http://schemas.microsoft.com/office/drawing/2014/main" id="{683A9C92-D53A-4C07-9285-EEC19C7F41FA}"/>
                </a:ext>
              </a:extLst>
            </p:cNvPr>
            <p:cNvCxnSpPr>
              <a:cxnSpLocks/>
            </p:cNvCxnSpPr>
            <p:nvPr/>
          </p:nvCxnSpPr>
          <p:spPr>
            <a:xfrm flipH="1">
              <a:off x="6372416" y="465023"/>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19">
              <a:extLst>
                <a:ext uri="{FF2B5EF4-FFF2-40B4-BE49-F238E27FC236}">
                  <a16:creationId xmlns:a16="http://schemas.microsoft.com/office/drawing/2014/main" id="{9E94F13C-1550-4A80-90DD-B382C7465E4E}"/>
                </a:ext>
              </a:extLst>
            </p:cNvPr>
            <p:cNvCxnSpPr>
              <a:cxnSpLocks/>
            </p:cNvCxnSpPr>
            <p:nvPr/>
          </p:nvCxnSpPr>
          <p:spPr>
            <a:xfrm>
              <a:off x="6364651" y="518610"/>
              <a:ext cx="467240" cy="2671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319" name="图形 318">
              <a:extLst>
                <a:ext uri="{FF2B5EF4-FFF2-40B4-BE49-F238E27FC236}">
                  <a16:creationId xmlns:a16="http://schemas.microsoft.com/office/drawing/2014/main" id="{64E09A7C-A608-4683-B39F-C8805783AA6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12735" y="589545"/>
              <a:ext cx="204237" cy="146795"/>
            </a:xfrm>
            <a:prstGeom prst="rect">
              <a:avLst/>
            </a:prstGeom>
          </p:spPr>
        </p:pic>
        <p:pic>
          <p:nvPicPr>
            <p:cNvPr id="320" name="图形 319">
              <a:extLst>
                <a:ext uri="{FF2B5EF4-FFF2-40B4-BE49-F238E27FC236}">
                  <a16:creationId xmlns:a16="http://schemas.microsoft.com/office/drawing/2014/main" id="{00EDEEFE-658B-407E-8E1C-BA5B8637E35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6306985" y="380048"/>
              <a:ext cx="130863" cy="189618"/>
            </a:xfrm>
            <a:prstGeom prst="rect">
              <a:avLst/>
            </a:prstGeom>
          </p:spPr>
        </p:pic>
        <p:pic>
          <p:nvPicPr>
            <p:cNvPr id="325" name="图形 324">
              <a:extLst>
                <a:ext uri="{FF2B5EF4-FFF2-40B4-BE49-F238E27FC236}">
                  <a16:creationId xmlns:a16="http://schemas.microsoft.com/office/drawing/2014/main" id="{0C570D67-DBC0-4410-883E-D5629E85749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30188" y="739398"/>
              <a:ext cx="177518" cy="127537"/>
            </a:xfrm>
            <a:prstGeom prst="rect">
              <a:avLst/>
            </a:prstGeom>
          </p:spPr>
        </p:pic>
        <p:cxnSp>
          <p:nvCxnSpPr>
            <p:cNvPr id="346" name="Straight Connector 322">
              <a:extLst>
                <a:ext uri="{FF2B5EF4-FFF2-40B4-BE49-F238E27FC236}">
                  <a16:creationId xmlns:a16="http://schemas.microsoft.com/office/drawing/2014/main" id="{B671FD2C-686D-419F-9F1B-CB0C08D2D0A5}"/>
                </a:ext>
              </a:extLst>
            </p:cNvPr>
            <p:cNvCxnSpPr>
              <a:cxnSpLocks/>
            </p:cNvCxnSpPr>
            <p:nvPr/>
          </p:nvCxnSpPr>
          <p:spPr>
            <a:xfrm flipH="1">
              <a:off x="6948224" y="631331"/>
              <a:ext cx="118227" cy="7501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sp>
          <p:nvSpPr>
            <p:cNvPr id="359" name="Freeform 5">
              <a:extLst>
                <a:ext uri="{FF2B5EF4-FFF2-40B4-BE49-F238E27FC236}">
                  <a16:creationId xmlns:a16="http://schemas.microsoft.com/office/drawing/2014/main" id="{D976060C-81EB-4377-8C0E-3ABA8E0F7773}"/>
                </a:ext>
              </a:extLst>
            </p:cNvPr>
            <p:cNvSpPr>
              <a:spLocks noEditPoints="1"/>
            </p:cNvSpPr>
            <p:nvPr/>
          </p:nvSpPr>
          <p:spPr bwMode="auto">
            <a:xfrm>
              <a:off x="6350997" y="449010"/>
              <a:ext cx="84473" cy="82459"/>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a:scene3d>
              <a:camera prst="isometricRightUp"/>
              <a:lightRig rig="threePt" dir="t"/>
            </a:scene3d>
          </p:spPr>
          <p:txBody>
            <a:bodyPr vert="horz" wrap="square" lIns="91440" tIns="45720" rIns="91440" bIns="45720" numCol="1" anchor="t" anchorCtr="0" compatLnSpc="1">
              <a:prstTxWarp prst="textNoShape">
                <a:avLst/>
              </a:prstTxWarp>
            </a:bodyPr>
            <a:lstStyle/>
            <a:p>
              <a:endParaRPr lang="zh-CN" altLang="en-US" dirty="0"/>
            </a:p>
          </p:txBody>
        </p:sp>
        <p:sp>
          <p:nvSpPr>
            <p:cNvPr id="360" name="TextBox 76">
              <a:extLst>
                <a:ext uri="{FF2B5EF4-FFF2-40B4-BE49-F238E27FC236}">
                  <a16:creationId xmlns:a16="http://schemas.microsoft.com/office/drawing/2014/main" id="{54BC4266-ABA1-443D-AB53-D289E9295F47}"/>
                </a:ext>
              </a:extLst>
            </p:cNvPr>
            <p:cNvSpPr txBox="1"/>
            <p:nvPr/>
          </p:nvSpPr>
          <p:spPr>
            <a:xfrm>
              <a:off x="6546230" y="838414"/>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其他</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361" name="图形 360">
              <a:extLst>
                <a:ext uri="{FF2B5EF4-FFF2-40B4-BE49-F238E27FC236}">
                  <a16:creationId xmlns:a16="http://schemas.microsoft.com/office/drawing/2014/main" id="{B03F40CF-F725-4BA2-AE0A-2AFC255422E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6729776" y="723298"/>
              <a:ext cx="173968" cy="128187"/>
            </a:xfrm>
            <a:prstGeom prst="rect">
              <a:avLst/>
            </a:prstGeom>
          </p:spPr>
        </p:pic>
        <p:pic>
          <p:nvPicPr>
            <p:cNvPr id="362" name="图形 361">
              <a:extLst>
                <a:ext uri="{FF2B5EF4-FFF2-40B4-BE49-F238E27FC236}">
                  <a16:creationId xmlns:a16="http://schemas.microsoft.com/office/drawing/2014/main" id="{12851B4B-5C9F-4A2D-8C84-28889115E559}"/>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6687778" y="301744"/>
              <a:ext cx="348234" cy="293553"/>
            </a:xfrm>
            <a:prstGeom prst="rect">
              <a:avLst/>
            </a:prstGeom>
          </p:spPr>
        </p:pic>
        <p:grpSp>
          <p:nvGrpSpPr>
            <p:cNvPr id="363" name="组合 362">
              <a:extLst>
                <a:ext uri="{FF2B5EF4-FFF2-40B4-BE49-F238E27FC236}">
                  <a16:creationId xmlns:a16="http://schemas.microsoft.com/office/drawing/2014/main" id="{B9D1165D-2423-43B1-8FBC-D754004CBD87}"/>
                </a:ext>
              </a:extLst>
            </p:cNvPr>
            <p:cNvGrpSpPr/>
            <p:nvPr/>
          </p:nvGrpSpPr>
          <p:grpSpPr>
            <a:xfrm>
              <a:off x="6969792" y="498007"/>
              <a:ext cx="158458" cy="178964"/>
              <a:chOff x="5933451" y="617468"/>
              <a:chExt cx="158458" cy="178964"/>
            </a:xfrm>
          </p:grpSpPr>
          <p:pic>
            <p:nvPicPr>
              <p:cNvPr id="371" name="图形 370">
                <a:extLst>
                  <a:ext uri="{FF2B5EF4-FFF2-40B4-BE49-F238E27FC236}">
                    <a16:creationId xmlns:a16="http://schemas.microsoft.com/office/drawing/2014/main" id="{4CEEE37E-BC70-48A3-A6F2-F76C449E227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72" name="Freeform 9">
                <a:extLst>
                  <a:ext uri="{FF2B5EF4-FFF2-40B4-BE49-F238E27FC236}">
                    <a16:creationId xmlns:a16="http://schemas.microsoft.com/office/drawing/2014/main" id="{0FC1B92C-B287-45B9-9439-FB3D25C2CC55}"/>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cxnSp>
          <p:nvCxnSpPr>
            <p:cNvPr id="365" name="Straight Connector 319">
              <a:extLst>
                <a:ext uri="{FF2B5EF4-FFF2-40B4-BE49-F238E27FC236}">
                  <a16:creationId xmlns:a16="http://schemas.microsoft.com/office/drawing/2014/main" id="{DAE4C1D6-18A4-4AAD-8645-D889ABB9BC91}"/>
                </a:ext>
              </a:extLst>
            </p:cNvPr>
            <p:cNvCxnSpPr>
              <a:cxnSpLocks/>
            </p:cNvCxnSpPr>
            <p:nvPr/>
          </p:nvCxnSpPr>
          <p:spPr>
            <a:xfrm>
              <a:off x="6734593" y="587938"/>
              <a:ext cx="362370" cy="207180"/>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66" name="组合 365">
              <a:extLst>
                <a:ext uri="{FF2B5EF4-FFF2-40B4-BE49-F238E27FC236}">
                  <a16:creationId xmlns:a16="http://schemas.microsoft.com/office/drawing/2014/main" id="{52696D54-3F17-4BBB-B286-F78BCB180362}"/>
                </a:ext>
              </a:extLst>
            </p:cNvPr>
            <p:cNvGrpSpPr/>
            <p:nvPr/>
          </p:nvGrpSpPr>
          <p:grpSpPr>
            <a:xfrm>
              <a:off x="6990537" y="662514"/>
              <a:ext cx="158458" cy="178964"/>
              <a:chOff x="5933451" y="617468"/>
              <a:chExt cx="158458" cy="178964"/>
            </a:xfrm>
          </p:grpSpPr>
          <p:pic>
            <p:nvPicPr>
              <p:cNvPr id="367" name="图形 366">
                <a:extLst>
                  <a:ext uri="{FF2B5EF4-FFF2-40B4-BE49-F238E27FC236}">
                    <a16:creationId xmlns:a16="http://schemas.microsoft.com/office/drawing/2014/main" id="{A9D39DDC-ABBB-4F9E-A300-915B3973A73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69" name="Freeform 9">
                <a:extLst>
                  <a:ext uri="{FF2B5EF4-FFF2-40B4-BE49-F238E27FC236}">
                    <a16:creationId xmlns:a16="http://schemas.microsoft.com/office/drawing/2014/main" id="{B3EA5000-20EE-4813-8C64-69EF15290FD9}"/>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73" name="组合 372">
            <a:extLst>
              <a:ext uri="{FF2B5EF4-FFF2-40B4-BE49-F238E27FC236}">
                <a16:creationId xmlns:a16="http://schemas.microsoft.com/office/drawing/2014/main" id="{D49C4965-D04F-4A25-B58E-64CFDC2DF5F3}"/>
              </a:ext>
            </a:extLst>
          </p:cNvPr>
          <p:cNvGrpSpPr/>
          <p:nvPr/>
        </p:nvGrpSpPr>
        <p:grpSpPr>
          <a:xfrm>
            <a:off x="5085268" y="1956350"/>
            <a:ext cx="1180749" cy="705967"/>
            <a:chOff x="5085268" y="1956350"/>
            <a:chExt cx="1180749" cy="705967"/>
          </a:xfrm>
        </p:grpSpPr>
        <p:sp>
          <p:nvSpPr>
            <p:cNvPr id="375" name="Oval 297">
              <a:extLst>
                <a:ext uri="{FF2B5EF4-FFF2-40B4-BE49-F238E27FC236}">
                  <a16:creationId xmlns:a16="http://schemas.microsoft.com/office/drawing/2014/main" id="{4D2A321E-35A5-46EB-BDC6-FCE955D03638}"/>
                </a:ext>
              </a:extLst>
            </p:cNvPr>
            <p:cNvSpPr/>
            <p:nvPr/>
          </p:nvSpPr>
          <p:spPr bwMode="invGray">
            <a:xfrm>
              <a:off x="5454875" y="231913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376" name="Oval 379">
              <a:extLst>
                <a:ext uri="{FF2B5EF4-FFF2-40B4-BE49-F238E27FC236}">
                  <a16:creationId xmlns:a16="http://schemas.microsoft.com/office/drawing/2014/main" id="{608C5F00-CFA7-47B1-BD18-A9259952693B}"/>
                </a:ext>
              </a:extLst>
            </p:cNvPr>
            <p:cNvSpPr/>
            <p:nvPr/>
          </p:nvSpPr>
          <p:spPr bwMode="invGray">
            <a:xfrm>
              <a:off x="5085268" y="1956350"/>
              <a:ext cx="1180749" cy="705967"/>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377" name="Straight Connector 322">
              <a:extLst>
                <a:ext uri="{FF2B5EF4-FFF2-40B4-BE49-F238E27FC236}">
                  <a16:creationId xmlns:a16="http://schemas.microsoft.com/office/drawing/2014/main" id="{6F02F7D5-4F79-430E-BD41-6F17D97C3B97}"/>
                </a:ext>
              </a:extLst>
            </p:cNvPr>
            <p:cNvCxnSpPr>
              <a:cxnSpLocks/>
            </p:cNvCxnSpPr>
            <p:nvPr/>
          </p:nvCxnSpPr>
          <p:spPr>
            <a:xfrm flipH="1">
              <a:off x="5343172" y="2136315"/>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19">
              <a:extLst>
                <a:ext uri="{FF2B5EF4-FFF2-40B4-BE49-F238E27FC236}">
                  <a16:creationId xmlns:a16="http://schemas.microsoft.com/office/drawing/2014/main" id="{5B969EDB-B409-4DE8-A24B-3C08452D9BE9}"/>
                </a:ext>
              </a:extLst>
            </p:cNvPr>
            <p:cNvCxnSpPr>
              <a:cxnSpLocks/>
            </p:cNvCxnSpPr>
            <p:nvPr/>
          </p:nvCxnSpPr>
          <p:spPr>
            <a:xfrm>
              <a:off x="5305069" y="2142228"/>
              <a:ext cx="628183" cy="35915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379" name="图形 378">
              <a:extLst>
                <a:ext uri="{FF2B5EF4-FFF2-40B4-BE49-F238E27FC236}">
                  <a16:creationId xmlns:a16="http://schemas.microsoft.com/office/drawing/2014/main" id="{60155179-9033-411D-9E7C-507792C569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10102" y="2245611"/>
              <a:ext cx="204237" cy="146795"/>
            </a:xfrm>
            <a:prstGeom prst="rect">
              <a:avLst/>
            </a:prstGeom>
          </p:spPr>
        </p:pic>
        <p:pic>
          <p:nvPicPr>
            <p:cNvPr id="380" name="图形 379">
              <a:extLst>
                <a:ext uri="{FF2B5EF4-FFF2-40B4-BE49-F238E27FC236}">
                  <a16:creationId xmlns:a16="http://schemas.microsoft.com/office/drawing/2014/main" id="{9BC9B0E5-3507-4C99-A7BA-4FA78759537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298777" y="2376018"/>
              <a:ext cx="177518" cy="127537"/>
            </a:xfrm>
            <a:prstGeom prst="rect">
              <a:avLst/>
            </a:prstGeom>
          </p:spPr>
        </p:pic>
        <p:cxnSp>
          <p:nvCxnSpPr>
            <p:cNvPr id="383" name="Straight Connector 322">
              <a:extLst>
                <a:ext uri="{FF2B5EF4-FFF2-40B4-BE49-F238E27FC236}">
                  <a16:creationId xmlns:a16="http://schemas.microsoft.com/office/drawing/2014/main" id="{037BFC27-6188-4B48-88AD-B3E271F54045}"/>
                </a:ext>
              </a:extLst>
            </p:cNvPr>
            <p:cNvCxnSpPr>
              <a:cxnSpLocks/>
            </p:cNvCxnSpPr>
            <p:nvPr/>
          </p:nvCxnSpPr>
          <p:spPr>
            <a:xfrm flipH="1">
              <a:off x="5782459" y="2337289"/>
              <a:ext cx="118227" cy="7501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sp>
          <p:nvSpPr>
            <p:cNvPr id="389" name="TextBox 76">
              <a:extLst>
                <a:ext uri="{FF2B5EF4-FFF2-40B4-BE49-F238E27FC236}">
                  <a16:creationId xmlns:a16="http://schemas.microsoft.com/office/drawing/2014/main" id="{A583DB8D-914B-4F88-92A4-4790818E4820}"/>
                </a:ext>
              </a:extLst>
            </p:cNvPr>
            <p:cNvSpPr txBox="1"/>
            <p:nvPr/>
          </p:nvSpPr>
          <p:spPr>
            <a:xfrm>
              <a:off x="5529127" y="2462032"/>
              <a:ext cx="269626"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家</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390" name="图形 389">
              <a:extLst>
                <a:ext uri="{FF2B5EF4-FFF2-40B4-BE49-F238E27FC236}">
                  <a16:creationId xmlns:a16="http://schemas.microsoft.com/office/drawing/2014/main" id="{42183FA8-167D-4039-8C2B-7D2882628743}"/>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5682878" y="1959036"/>
              <a:ext cx="400409" cy="316990"/>
            </a:xfrm>
            <a:prstGeom prst="rect">
              <a:avLst/>
            </a:prstGeom>
          </p:spPr>
        </p:pic>
        <p:pic>
          <p:nvPicPr>
            <p:cNvPr id="391" name="图形 390">
              <a:extLst>
                <a:ext uri="{FF2B5EF4-FFF2-40B4-BE49-F238E27FC236}">
                  <a16:creationId xmlns:a16="http://schemas.microsoft.com/office/drawing/2014/main" id="{D80C9D6A-7A04-41E2-B686-6A6BDD512A40}"/>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5258429" y="2072371"/>
              <a:ext cx="215950" cy="157464"/>
            </a:xfrm>
            <a:prstGeom prst="rect">
              <a:avLst/>
            </a:prstGeom>
          </p:spPr>
        </p:pic>
        <p:grpSp>
          <p:nvGrpSpPr>
            <p:cNvPr id="392" name="组合 391">
              <a:extLst>
                <a:ext uri="{FF2B5EF4-FFF2-40B4-BE49-F238E27FC236}">
                  <a16:creationId xmlns:a16="http://schemas.microsoft.com/office/drawing/2014/main" id="{EF4A4652-4315-4BCF-BD4A-FFA610D50A9F}"/>
                </a:ext>
              </a:extLst>
            </p:cNvPr>
            <p:cNvGrpSpPr/>
            <p:nvPr/>
          </p:nvGrpSpPr>
          <p:grpSpPr>
            <a:xfrm>
              <a:off x="5414981" y="1961500"/>
              <a:ext cx="145192" cy="156506"/>
              <a:chOff x="2166192" y="1151528"/>
              <a:chExt cx="145192" cy="156506"/>
            </a:xfrm>
          </p:grpSpPr>
          <p:pic>
            <p:nvPicPr>
              <p:cNvPr id="404" name="图形 403">
                <a:extLst>
                  <a:ext uri="{FF2B5EF4-FFF2-40B4-BE49-F238E27FC236}">
                    <a16:creationId xmlns:a16="http://schemas.microsoft.com/office/drawing/2014/main" id="{A6A30193-E14E-425C-BE86-E3504C5DAC6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166192" y="1151528"/>
                <a:ext cx="145192" cy="156506"/>
              </a:xfrm>
              <a:prstGeom prst="rect">
                <a:avLst/>
              </a:prstGeom>
            </p:spPr>
          </p:pic>
          <p:sp>
            <p:nvSpPr>
              <p:cNvPr id="406" name="Freeform 9">
                <a:extLst>
                  <a:ext uri="{FF2B5EF4-FFF2-40B4-BE49-F238E27FC236}">
                    <a16:creationId xmlns:a16="http://schemas.microsoft.com/office/drawing/2014/main" id="{F341C905-0F2F-47D3-B2A6-359AC18648E4}"/>
                  </a:ext>
                </a:extLst>
              </p:cNvPr>
              <p:cNvSpPr>
                <a:spLocks noEditPoints="1"/>
              </p:cNvSpPr>
              <p:nvPr/>
            </p:nvSpPr>
            <p:spPr bwMode="auto">
              <a:xfrm>
                <a:off x="2235664" y="117907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pic>
          <p:nvPicPr>
            <p:cNvPr id="393" name="图形 392">
              <a:extLst>
                <a:ext uri="{FF2B5EF4-FFF2-40B4-BE49-F238E27FC236}">
                  <a16:creationId xmlns:a16="http://schemas.microsoft.com/office/drawing/2014/main" id="{D22CD668-2FAE-4FDA-B6D5-7E6FFA5A1B4B}"/>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843132" y="2169030"/>
              <a:ext cx="167571" cy="215776"/>
            </a:xfrm>
            <a:prstGeom prst="rect">
              <a:avLst/>
            </a:prstGeom>
          </p:spPr>
        </p:pic>
        <p:grpSp>
          <p:nvGrpSpPr>
            <p:cNvPr id="394" name="组合 393">
              <a:extLst>
                <a:ext uri="{FF2B5EF4-FFF2-40B4-BE49-F238E27FC236}">
                  <a16:creationId xmlns:a16="http://schemas.microsoft.com/office/drawing/2014/main" id="{3B730650-2114-4022-BAA8-C692C9D932FF}"/>
                </a:ext>
              </a:extLst>
            </p:cNvPr>
            <p:cNvGrpSpPr/>
            <p:nvPr/>
          </p:nvGrpSpPr>
          <p:grpSpPr>
            <a:xfrm>
              <a:off x="5861635" y="2368001"/>
              <a:ext cx="131221" cy="159679"/>
              <a:chOff x="5966127" y="2282063"/>
              <a:chExt cx="131221" cy="159679"/>
            </a:xfrm>
          </p:grpSpPr>
          <p:pic>
            <p:nvPicPr>
              <p:cNvPr id="397" name="图形 396">
                <a:extLst>
                  <a:ext uri="{FF2B5EF4-FFF2-40B4-BE49-F238E27FC236}">
                    <a16:creationId xmlns:a16="http://schemas.microsoft.com/office/drawing/2014/main" id="{D2863219-9BBF-48D8-B843-90CE63878213}"/>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5966127" y="2282063"/>
                <a:ext cx="131221" cy="159679"/>
              </a:xfrm>
              <a:prstGeom prst="rect">
                <a:avLst/>
              </a:prstGeom>
            </p:spPr>
          </p:pic>
          <p:sp>
            <p:nvSpPr>
              <p:cNvPr id="402" name="Freeform 9">
                <a:extLst>
                  <a:ext uri="{FF2B5EF4-FFF2-40B4-BE49-F238E27FC236}">
                    <a16:creationId xmlns:a16="http://schemas.microsoft.com/office/drawing/2014/main" id="{5410ECEC-168C-4994-9AE4-1F63C8EB91CC}"/>
                  </a:ext>
                </a:extLst>
              </p:cNvPr>
              <p:cNvSpPr>
                <a:spLocks noEditPoints="1"/>
              </p:cNvSpPr>
              <p:nvPr/>
            </p:nvSpPr>
            <p:spPr bwMode="auto">
              <a:xfrm>
                <a:off x="5998179" y="232554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pic>
          <p:nvPicPr>
            <p:cNvPr id="395" name="图形 394">
              <a:extLst>
                <a:ext uri="{FF2B5EF4-FFF2-40B4-BE49-F238E27FC236}">
                  <a16:creationId xmlns:a16="http://schemas.microsoft.com/office/drawing/2014/main" id="{7EA11683-411D-4E1E-BAEF-13E5172025BA}"/>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5576989" y="2029528"/>
              <a:ext cx="54290" cy="137081"/>
            </a:xfrm>
            <a:prstGeom prst="rect">
              <a:avLst/>
            </a:prstGeom>
          </p:spPr>
        </p:pic>
      </p:grpSp>
      <p:grpSp>
        <p:nvGrpSpPr>
          <p:cNvPr id="408" name="组合 407">
            <a:extLst>
              <a:ext uri="{FF2B5EF4-FFF2-40B4-BE49-F238E27FC236}">
                <a16:creationId xmlns:a16="http://schemas.microsoft.com/office/drawing/2014/main" id="{3DF4943F-F502-47CA-883F-1B43A45E46A4}"/>
              </a:ext>
            </a:extLst>
          </p:cNvPr>
          <p:cNvGrpSpPr/>
          <p:nvPr/>
        </p:nvGrpSpPr>
        <p:grpSpPr>
          <a:xfrm>
            <a:off x="7008388" y="994478"/>
            <a:ext cx="1165744" cy="789727"/>
            <a:chOff x="7008388" y="994478"/>
            <a:chExt cx="1165744" cy="789727"/>
          </a:xfrm>
        </p:grpSpPr>
        <p:grpSp>
          <p:nvGrpSpPr>
            <p:cNvPr id="412" name="组合 411">
              <a:extLst>
                <a:ext uri="{FF2B5EF4-FFF2-40B4-BE49-F238E27FC236}">
                  <a16:creationId xmlns:a16="http://schemas.microsoft.com/office/drawing/2014/main" id="{18C558F0-76C1-4A93-A325-730FCF32BCEA}"/>
                </a:ext>
              </a:extLst>
            </p:cNvPr>
            <p:cNvGrpSpPr/>
            <p:nvPr/>
          </p:nvGrpSpPr>
          <p:grpSpPr>
            <a:xfrm>
              <a:off x="7008388" y="994478"/>
              <a:ext cx="1165744" cy="789727"/>
              <a:chOff x="7251374" y="498240"/>
              <a:chExt cx="1165744" cy="789727"/>
            </a:xfrm>
          </p:grpSpPr>
          <p:sp>
            <p:nvSpPr>
              <p:cNvPr id="422" name="Oval 379">
                <a:extLst>
                  <a:ext uri="{FF2B5EF4-FFF2-40B4-BE49-F238E27FC236}">
                    <a16:creationId xmlns:a16="http://schemas.microsoft.com/office/drawing/2014/main" id="{1D1AD72D-501F-43EA-AC11-C1C230DDD136}"/>
                  </a:ext>
                </a:extLst>
              </p:cNvPr>
              <p:cNvSpPr/>
              <p:nvPr/>
            </p:nvSpPr>
            <p:spPr bwMode="invGray">
              <a:xfrm>
                <a:off x="7251374" y="515446"/>
                <a:ext cx="1165744" cy="772521"/>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grpSp>
            <p:nvGrpSpPr>
              <p:cNvPr id="429" name="组合 428">
                <a:extLst>
                  <a:ext uri="{FF2B5EF4-FFF2-40B4-BE49-F238E27FC236}">
                    <a16:creationId xmlns:a16="http://schemas.microsoft.com/office/drawing/2014/main" id="{84D319CD-36E4-42B5-B004-B2FB61F69C29}"/>
                  </a:ext>
                </a:extLst>
              </p:cNvPr>
              <p:cNvGrpSpPr/>
              <p:nvPr/>
            </p:nvGrpSpPr>
            <p:grpSpPr>
              <a:xfrm>
                <a:off x="7907470" y="868333"/>
                <a:ext cx="202839" cy="212030"/>
                <a:chOff x="5910699" y="1222259"/>
                <a:chExt cx="258175" cy="269873"/>
              </a:xfrm>
            </p:grpSpPr>
            <p:pic>
              <p:nvPicPr>
                <p:cNvPr id="447" name="图形 446">
                  <a:extLst>
                    <a:ext uri="{FF2B5EF4-FFF2-40B4-BE49-F238E27FC236}">
                      <a16:creationId xmlns:a16="http://schemas.microsoft.com/office/drawing/2014/main" id="{6364FF80-87A2-402D-99A7-A93C69E95DCF}"/>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5910699" y="1222259"/>
                  <a:ext cx="234149" cy="267170"/>
                </a:xfrm>
                <a:prstGeom prst="rect">
                  <a:avLst/>
                </a:prstGeom>
              </p:spPr>
            </p:pic>
            <p:sp>
              <p:nvSpPr>
                <p:cNvPr id="456" name="Freeform 5">
                  <a:extLst>
                    <a:ext uri="{FF2B5EF4-FFF2-40B4-BE49-F238E27FC236}">
                      <a16:creationId xmlns:a16="http://schemas.microsoft.com/office/drawing/2014/main" id="{D57E318C-1687-4E3E-9301-954699FDC8A7}"/>
                    </a:ext>
                  </a:extLst>
                </p:cNvPr>
                <p:cNvSpPr>
                  <a:spLocks noEditPoints="1"/>
                </p:cNvSpPr>
                <p:nvPr/>
              </p:nvSpPr>
              <p:spPr bwMode="auto">
                <a:xfrm>
                  <a:off x="6061356" y="1387178"/>
                  <a:ext cx="107518" cy="104954"/>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cxnSp>
            <p:nvCxnSpPr>
              <p:cNvPr id="430" name="Straight Connector 322">
                <a:extLst>
                  <a:ext uri="{FF2B5EF4-FFF2-40B4-BE49-F238E27FC236}">
                    <a16:creationId xmlns:a16="http://schemas.microsoft.com/office/drawing/2014/main" id="{5A51EDBA-2692-443B-B2B9-A3A374343E85}"/>
                  </a:ext>
                </a:extLst>
              </p:cNvPr>
              <p:cNvCxnSpPr>
                <a:cxnSpLocks/>
              </p:cNvCxnSpPr>
              <p:nvPr/>
            </p:nvCxnSpPr>
            <p:spPr>
              <a:xfrm flipH="1">
                <a:off x="7511304" y="647737"/>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319">
                <a:extLst>
                  <a:ext uri="{FF2B5EF4-FFF2-40B4-BE49-F238E27FC236}">
                    <a16:creationId xmlns:a16="http://schemas.microsoft.com/office/drawing/2014/main" id="{BAC99558-05D5-4763-95B5-C8F2151AAC32}"/>
                  </a:ext>
                </a:extLst>
              </p:cNvPr>
              <p:cNvCxnSpPr>
                <a:cxnSpLocks/>
              </p:cNvCxnSpPr>
              <p:nvPr/>
            </p:nvCxnSpPr>
            <p:spPr>
              <a:xfrm>
                <a:off x="7503539" y="701324"/>
                <a:ext cx="467240" cy="2671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33" name="图形 432">
                <a:extLst>
                  <a:ext uri="{FF2B5EF4-FFF2-40B4-BE49-F238E27FC236}">
                    <a16:creationId xmlns:a16="http://schemas.microsoft.com/office/drawing/2014/main" id="{90F986EB-7918-42CA-8D50-8839EA5028C3}"/>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7759759" y="498240"/>
                <a:ext cx="463840" cy="324311"/>
              </a:xfrm>
              <a:prstGeom prst="rect">
                <a:avLst/>
              </a:prstGeom>
            </p:spPr>
          </p:pic>
          <p:pic>
            <p:nvPicPr>
              <p:cNvPr id="435" name="图形 434">
                <a:extLst>
                  <a:ext uri="{FF2B5EF4-FFF2-40B4-BE49-F238E27FC236}">
                    <a16:creationId xmlns:a16="http://schemas.microsoft.com/office/drawing/2014/main" id="{5345C777-F6F3-4599-9BD8-B4B24CE69B8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51623" y="772259"/>
                <a:ext cx="204237" cy="146795"/>
              </a:xfrm>
              <a:prstGeom prst="rect">
                <a:avLst/>
              </a:prstGeom>
            </p:spPr>
          </p:pic>
          <p:pic>
            <p:nvPicPr>
              <p:cNvPr id="436" name="图形 435">
                <a:extLst>
                  <a:ext uri="{FF2B5EF4-FFF2-40B4-BE49-F238E27FC236}">
                    <a16:creationId xmlns:a16="http://schemas.microsoft.com/office/drawing/2014/main" id="{A3EE052E-ED80-4B9C-AB6C-5EE3D829E34F}"/>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445873" y="562762"/>
                <a:ext cx="130863" cy="189618"/>
              </a:xfrm>
              <a:prstGeom prst="rect">
                <a:avLst/>
              </a:prstGeom>
            </p:spPr>
          </p:pic>
          <p:pic>
            <p:nvPicPr>
              <p:cNvPr id="438" name="图形 437">
                <a:extLst>
                  <a:ext uri="{FF2B5EF4-FFF2-40B4-BE49-F238E27FC236}">
                    <a16:creationId xmlns:a16="http://schemas.microsoft.com/office/drawing/2014/main" id="{F8994EA6-975C-4B04-933D-B2DCBDBDEFDB}"/>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469076" y="922112"/>
                <a:ext cx="177518" cy="127537"/>
              </a:xfrm>
              <a:prstGeom prst="rect">
                <a:avLst/>
              </a:prstGeom>
            </p:spPr>
          </p:pic>
          <p:cxnSp>
            <p:nvCxnSpPr>
              <p:cNvPr id="439" name="Straight Connector 322">
                <a:extLst>
                  <a:ext uri="{FF2B5EF4-FFF2-40B4-BE49-F238E27FC236}">
                    <a16:creationId xmlns:a16="http://schemas.microsoft.com/office/drawing/2014/main" id="{6CCAA914-4875-487B-9A00-EA55F49F6CBC}"/>
                  </a:ext>
                </a:extLst>
              </p:cNvPr>
              <p:cNvCxnSpPr>
                <a:cxnSpLocks/>
              </p:cNvCxnSpPr>
              <p:nvPr/>
            </p:nvCxnSpPr>
            <p:spPr>
              <a:xfrm flipH="1">
                <a:off x="7476730" y="778069"/>
                <a:ext cx="165437" cy="104964"/>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442" name="组合 441">
                <a:extLst>
                  <a:ext uri="{FF2B5EF4-FFF2-40B4-BE49-F238E27FC236}">
                    <a16:creationId xmlns:a16="http://schemas.microsoft.com/office/drawing/2014/main" id="{8229B289-8CEF-4116-80E4-98C05BB8F482}"/>
                  </a:ext>
                </a:extLst>
              </p:cNvPr>
              <p:cNvGrpSpPr/>
              <p:nvPr/>
            </p:nvGrpSpPr>
            <p:grpSpPr>
              <a:xfrm>
                <a:off x="7381221" y="753923"/>
                <a:ext cx="158458" cy="178964"/>
                <a:chOff x="5933451" y="617468"/>
                <a:chExt cx="158458" cy="178964"/>
              </a:xfrm>
            </p:grpSpPr>
            <p:pic>
              <p:nvPicPr>
                <p:cNvPr id="443" name="图形 442">
                  <a:extLst>
                    <a:ext uri="{FF2B5EF4-FFF2-40B4-BE49-F238E27FC236}">
                      <a16:creationId xmlns:a16="http://schemas.microsoft.com/office/drawing/2014/main" id="{EFD9CD61-D4BB-46FC-9CDC-5476CC0B74A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445" name="Freeform 9">
                  <a:extLst>
                    <a:ext uri="{FF2B5EF4-FFF2-40B4-BE49-F238E27FC236}">
                      <a16:creationId xmlns:a16="http://schemas.microsoft.com/office/drawing/2014/main" id="{50C753DD-F8B9-4529-9922-A1883EEAABAF}"/>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sp>
          <p:nvSpPr>
            <p:cNvPr id="414" name="TextBox 76">
              <a:extLst>
                <a:ext uri="{FF2B5EF4-FFF2-40B4-BE49-F238E27FC236}">
                  <a16:creationId xmlns:a16="http://schemas.microsoft.com/office/drawing/2014/main" id="{4C471C95-BC53-44A1-A02B-52BBA0C1A315}"/>
                </a:ext>
              </a:extLst>
            </p:cNvPr>
            <p:cNvSpPr txBox="1"/>
            <p:nvPr/>
          </p:nvSpPr>
          <p:spPr>
            <a:xfrm>
              <a:off x="7402912" y="1576138"/>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工业</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118102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17"/>
                                        </p:tgtEl>
                                      </p:cBhvr>
                                    </p:animEffect>
                                    <p:set>
                                      <p:cBhvr>
                                        <p:cTn id="11" dur="1" fill="hold">
                                          <p:stCondLst>
                                            <p:cond delay="499"/>
                                          </p:stCondLst>
                                        </p:cTn>
                                        <p:tgtEl>
                                          <p:spTgt spid="317"/>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310"/>
                                        </p:tgtEl>
                                      </p:cBhvr>
                                    </p:animEffect>
                                    <p:set>
                                      <p:cBhvr>
                                        <p:cTn id="15" dur="1" fill="hold">
                                          <p:stCondLst>
                                            <p:cond delay="499"/>
                                          </p:stCondLst>
                                        </p:cTn>
                                        <p:tgtEl>
                                          <p:spTgt spid="310"/>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340"/>
                                        </p:tgtEl>
                                      </p:cBhvr>
                                    </p:animEffect>
                                    <p:set>
                                      <p:cBhvr>
                                        <p:cTn id="19" dur="1" fill="hold">
                                          <p:stCondLst>
                                            <p:cond delay="499"/>
                                          </p:stCondLst>
                                        </p:cTn>
                                        <p:tgtEl>
                                          <p:spTgt spid="340"/>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294"/>
                                        </p:tgtEl>
                                      </p:cBhvr>
                                    </p:animEffect>
                                    <p:set>
                                      <p:cBhvr>
                                        <p:cTn id="23" dur="1" fill="hold">
                                          <p:stCondLst>
                                            <p:cond delay="499"/>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animBg="1"/>
      <p:bldP spid="310" grpId="0" animBg="1"/>
      <p:bldP spid="317"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E5A991C-7994-484B-8078-2379C17951B5}"/>
              </a:ext>
            </a:extLst>
          </p:cNvPr>
          <p:cNvSpPr txBox="1"/>
          <p:nvPr/>
        </p:nvSpPr>
        <p:spPr>
          <a:xfrm>
            <a:off x="3166246" y="1266101"/>
            <a:ext cx="3389359" cy="707886"/>
          </a:xfrm>
          <a:prstGeom prst="rect">
            <a:avLst/>
          </a:prstGeom>
          <a:noFill/>
        </p:spPr>
        <p:txBody>
          <a:bodyPr wrap="square" rtlCol="0">
            <a:spAutoFit/>
          </a:bodyPr>
          <a:lstStyle/>
          <a:p>
            <a:r>
              <a:rPr lang="zh-CN" altLang="en-US" sz="3200" dirty="0">
                <a:solidFill>
                  <a:srgbClr val="E0B07E"/>
                </a:solidFill>
                <a:latin typeface="微软雅黑 Light" panose="020B0502040204020203" pitchFamily="34" charset="-122"/>
                <a:ea typeface="微软雅黑 Light" panose="020B0502040204020203" pitchFamily="34" charset="-122"/>
                <a:cs typeface="Segoe UI" pitchFamily="34" charset="0"/>
              </a:rPr>
              <a:t>花生壳</a:t>
            </a:r>
            <a:r>
              <a:rPr lang="en-US" altLang="zh-CN" sz="4000" dirty="0">
                <a:solidFill>
                  <a:srgbClr val="FE0041"/>
                </a:solidFill>
                <a:latin typeface="微软雅黑 Light" panose="020B0502040204020203" pitchFamily="34" charset="-122"/>
                <a:ea typeface="微软雅黑 Light" panose="020B0502040204020203" pitchFamily="34" charset="-122"/>
              </a:rPr>
              <a:t>=</a:t>
            </a:r>
            <a:r>
              <a:rPr lang="zh-CN" altLang="en-US" sz="3200" dirty="0">
                <a:solidFill>
                  <a:srgbClr val="E0B07E"/>
                </a:solidFill>
                <a:latin typeface="微软雅黑 Light" panose="020B0502040204020203" pitchFamily="34" charset="-122"/>
                <a:ea typeface="微软雅黑 Light" panose="020B0502040204020203" pitchFamily="34" charset="-122"/>
              </a:rPr>
              <a:t>无网不透</a:t>
            </a:r>
            <a:endParaRPr lang="zh-CN" altLang="en-US" sz="32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pic>
        <p:nvPicPr>
          <p:cNvPr id="5" name="图片 4" descr="单Oray-1">
            <a:extLst>
              <a:ext uri="{FF2B5EF4-FFF2-40B4-BE49-F238E27FC236}">
                <a16:creationId xmlns:a16="http://schemas.microsoft.com/office/drawing/2014/main" id="{67EFDE62-4BE5-4B8A-AFCB-367ED22EA8CC}"/>
              </a:ext>
            </a:extLst>
          </p:cNvPr>
          <p:cNvPicPr>
            <a:picLocks noChangeAspect="1"/>
          </p:cNvPicPr>
          <p:nvPr/>
        </p:nvPicPr>
        <p:blipFill>
          <a:blip r:embed="rId2"/>
          <a:stretch>
            <a:fillRect/>
          </a:stretch>
        </p:blipFill>
        <p:spPr>
          <a:xfrm>
            <a:off x="9280241" y="130674"/>
            <a:ext cx="238206" cy="233406"/>
          </a:xfrm>
          <a:prstGeom prst="rect">
            <a:avLst/>
          </a:prstGeom>
        </p:spPr>
      </p:pic>
    </p:spTree>
    <p:extLst>
      <p:ext uri="{BB962C8B-B14F-4D97-AF65-F5344CB8AC3E}">
        <p14:creationId xmlns:p14="http://schemas.microsoft.com/office/powerpoint/2010/main" val="6361980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40000"/>
          </a:schemeClr>
        </a:solidFill>
        <a:effectLst/>
      </p:bgPr>
    </p:bg>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92C8A327-39A6-4C1E-8B8A-F5B53BADF529}"/>
              </a:ext>
            </a:extLst>
          </p:cNvPr>
          <p:cNvGrpSpPr/>
          <p:nvPr/>
        </p:nvGrpSpPr>
        <p:grpSpPr>
          <a:xfrm>
            <a:off x="395744" y="1227302"/>
            <a:ext cx="9331339" cy="2012786"/>
            <a:chOff x="395744" y="1227302"/>
            <a:chExt cx="9331339" cy="2012786"/>
          </a:xfrm>
        </p:grpSpPr>
        <p:grpSp>
          <p:nvGrpSpPr>
            <p:cNvPr id="16" name="组合 15">
              <a:extLst>
                <a:ext uri="{FF2B5EF4-FFF2-40B4-BE49-F238E27FC236}">
                  <a16:creationId xmlns:a16="http://schemas.microsoft.com/office/drawing/2014/main" id="{6D4D3553-54EE-4D37-8220-458BC004AA0F}"/>
                </a:ext>
              </a:extLst>
            </p:cNvPr>
            <p:cNvGrpSpPr/>
            <p:nvPr/>
          </p:nvGrpSpPr>
          <p:grpSpPr>
            <a:xfrm>
              <a:off x="6217316" y="1528931"/>
              <a:ext cx="3509767" cy="1711156"/>
              <a:chOff x="5140553" y="2718924"/>
              <a:chExt cx="2126987" cy="823913"/>
            </a:xfrm>
          </p:grpSpPr>
          <p:sp>
            <p:nvSpPr>
              <p:cNvPr id="17" name="任意多边形 71">
                <a:extLst>
                  <a:ext uri="{FF2B5EF4-FFF2-40B4-BE49-F238E27FC236}">
                    <a16:creationId xmlns:a16="http://schemas.microsoft.com/office/drawing/2014/main" id="{AB58BDAC-83FF-41FC-9B4B-4404C0016502}"/>
                  </a:ext>
                </a:extLst>
              </p:cNvPr>
              <p:cNvSpPr/>
              <p:nvPr/>
            </p:nvSpPr>
            <p:spPr>
              <a:xfrm>
                <a:off x="5140553" y="2718924"/>
                <a:ext cx="1790700" cy="823913"/>
              </a:xfrm>
              <a:custGeom>
                <a:avLst/>
                <a:gdLst>
                  <a:gd name="connsiteX0" fmla="*/ 0 w 1790700"/>
                  <a:gd name="connsiteY0" fmla="*/ 819150 h 823913"/>
                  <a:gd name="connsiteX1" fmla="*/ 385762 w 1790700"/>
                  <a:gd name="connsiteY1" fmla="*/ 438150 h 823913"/>
                  <a:gd name="connsiteX2" fmla="*/ 685800 w 1790700"/>
                  <a:gd name="connsiteY2" fmla="*/ 647700 h 823913"/>
                  <a:gd name="connsiteX3" fmla="*/ 1219200 w 1790700"/>
                  <a:gd name="connsiteY3" fmla="*/ 0 h 823913"/>
                  <a:gd name="connsiteX4" fmla="*/ 1790700 w 1790700"/>
                  <a:gd name="connsiteY4" fmla="*/ 823913 h 823913"/>
                  <a:gd name="connsiteX5" fmla="*/ 0 w 1790700"/>
                  <a:gd name="connsiteY5" fmla="*/ 819150 h 8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00" h="823913">
                    <a:moveTo>
                      <a:pt x="0" y="819150"/>
                    </a:moveTo>
                    <a:lnTo>
                      <a:pt x="385762" y="438150"/>
                    </a:lnTo>
                    <a:lnTo>
                      <a:pt x="685800" y="647700"/>
                    </a:lnTo>
                    <a:lnTo>
                      <a:pt x="1219200" y="0"/>
                    </a:lnTo>
                    <a:lnTo>
                      <a:pt x="1790700" y="823913"/>
                    </a:lnTo>
                    <a:lnTo>
                      <a:pt x="0" y="819150"/>
                    </a:lnTo>
                    <a:close/>
                  </a:path>
                </a:pathLst>
              </a:custGeom>
              <a:solidFill>
                <a:srgbClr val="02C7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8" name="任意多边形 72">
                <a:extLst>
                  <a:ext uri="{FF2B5EF4-FFF2-40B4-BE49-F238E27FC236}">
                    <a16:creationId xmlns:a16="http://schemas.microsoft.com/office/drawing/2014/main" id="{E3F3F541-F14C-4230-8A8E-9DDD43A8227B}"/>
                  </a:ext>
                </a:extLst>
              </p:cNvPr>
              <p:cNvSpPr/>
              <p:nvPr/>
            </p:nvSpPr>
            <p:spPr>
              <a:xfrm>
                <a:off x="6357902" y="2719536"/>
                <a:ext cx="909638" cy="823301"/>
              </a:xfrm>
              <a:custGeom>
                <a:avLst/>
                <a:gdLst>
                  <a:gd name="connsiteX0" fmla="*/ 0 w 909638"/>
                  <a:gd name="connsiteY0" fmla="*/ 0 h 828675"/>
                  <a:gd name="connsiteX1" fmla="*/ 581025 w 909638"/>
                  <a:gd name="connsiteY1" fmla="*/ 828675 h 828675"/>
                  <a:gd name="connsiteX2" fmla="*/ 909638 w 909638"/>
                  <a:gd name="connsiteY2" fmla="*/ 828675 h 828675"/>
                  <a:gd name="connsiteX3" fmla="*/ 0 w 909638"/>
                  <a:gd name="connsiteY3" fmla="*/ 0 h 828675"/>
                  <a:gd name="connsiteX0" fmla="*/ 0 w 909638"/>
                  <a:gd name="connsiteY0" fmla="*/ 0 h 828675"/>
                  <a:gd name="connsiteX1" fmla="*/ 570879 w 909638"/>
                  <a:gd name="connsiteY1" fmla="*/ 827052 h 828675"/>
                  <a:gd name="connsiteX2" fmla="*/ 909638 w 909638"/>
                  <a:gd name="connsiteY2" fmla="*/ 828675 h 828675"/>
                  <a:gd name="connsiteX3" fmla="*/ 0 w 909638"/>
                  <a:gd name="connsiteY3" fmla="*/ 0 h 828675"/>
                  <a:gd name="connsiteX0" fmla="*/ 0 w 909638"/>
                  <a:gd name="connsiteY0" fmla="*/ 0 h 828675"/>
                  <a:gd name="connsiteX1" fmla="*/ 568849 w 909638"/>
                  <a:gd name="connsiteY1" fmla="*/ 827052 h 828675"/>
                  <a:gd name="connsiteX2" fmla="*/ 909638 w 909638"/>
                  <a:gd name="connsiteY2" fmla="*/ 828675 h 828675"/>
                  <a:gd name="connsiteX3" fmla="*/ 0 w 909638"/>
                  <a:gd name="connsiteY3" fmla="*/ 0 h 828675"/>
                  <a:gd name="connsiteX0" fmla="*/ 0 w 909638"/>
                  <a:gd name="connsiteY0" fmla="*/ 0 h 828675"/>
                  <a:gd name="connsiteX1" fmla="*/ 568849 w 909638"/>
                  <a:gd name="connsiteY1" fmla="*/ 828675 h 828675"/>
                  <a:gd name="connsiteX2" fmla="*/ 909638 w 909638"/>
                  <a:gd name="connsiteY2" fmla="*/ 828675 h 828675"/>
                  <a:gd name="connsiteX3" fmla="*/ 0 w 909638"/>
                  <a:gd name="connsiteY3" fmla="*/ 0 h 828675"/>
                </a:gdLst>
                <a:ahLst/>
                <a:cxnLst>
                  <a:cxn ang="0">
                    <a:pos x="connsiteX0" y="connsiteY0"/>
                  </a:cxn>
                  <a:cxn ang="0">
                    <a:pos x="connsiteX1" y="connsiteY1"/>
                  </a:cxn>
                  <a:cxn ang="0">
                    <a:pos x="connsiteX2" y="connsiteY2"/>
                  </a:cxn>
                  <a:cxn ang="0">
                    <a:pos x="connsiteX3" y="connsiteY3"/>
                  </a:cxn>
                </a:cxnLst>
                <a:rect l="l" t="t" r="r" b="b"/>
                <a:pathLst>
                  <a:path w="909638" h="828675">
                    <a:moveTo>
                      <a:pt x="0" y="0"/>
                    </a:moveTo>
                    <a:lnTo>
                      <a:pt x="568849" y="828675"/>
                    </a:lnTo>
                    <a:lnTo>
                      <a:pt x="909638" y="828675"/>
                    </a:lnTo>
                    <a:lnTo>
                      <a:pt x="0" y="0"/>
                    </a:lnTo>
                    <a:close/>
                  </a:path>
                </a:pathLst>
              </a:custGeom>
              <a:solidFill>
                <a:srgbClr val="91ECF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13" name="组合 12">
              <a:extLst>
                <a:ext uri="{FF2B5EF4-FFF2-40B4-BE49-F238E27FC236}">
                  <a16:creationId xmlns:a16="http://schemas.microsoft.com/office/drawing/2014/main" id="{3D22745D-834D-4EAC-A25A-922B36C1B0F5}"/>
                </a:ext>
              </a:extLst>
            </p:cNvPr>
            <p:cNvGrpSpPr/>
            <p:nvPr/>
          </p:nvGrpSpPr>
          <p:grpSpPr>
            <a:xfrm>
              <a:off x="3251386" y="1872681"/>
              <a:ext cx="3499722" cy="1367406"/>
              <a:chOff x="3424238" y="2709863"/>
              <a:chExt cx="2120900" cy="828675"/>
            </a:xfrm>
          </p:grpSpPr>
          <p:sp>
            <p:nvSpPr>
              <p:cNvPr id="14" name="任意多边形 73">
                <a:extLst>
                  <a:ext uri="{FF2B5EF4-FFF2-40B4-BE49-F238E27FC236}">
                    <a16:creationId xmlns:a16="http://schemas.microsoft.com/office/drawing/2014/main" id="{C1601DC4-8BF0-4884-BEE0-8C11F248F41C}"/>
                  </a:ext>
                </a:extLst>
              </p:cNvPr>
              <p:cNvSpPr/>
              <p:nvPr/>
            </p:nvSpPr>
            <p:spPr>
              <a:xfrm>
                <a:off x="3424238" y="2714625"/>
                <a:ext cx="1790700" cy="823913"/>
              </a:xfrm>
              <a:custGeom>
                <a:avLst/>
                <a:gdLst>
                  <a:gd name="connsiteX0" fmla="*/ 0 w 1790700"/>
                  <a:gd name="connsiteY0" fmla="*/ 819150 h 823913"/>
                  <a:gd name="connsiteX1" fmla="*/ 385762 w 1790700"/>
                  <a:gd name="connsiteY1" fmla="*/ 438150 h 823913"/>
                  <a:gd name="connsiteX2" fmla="*/ 685800 w 1790700"/>
                  <a:gd name="connsiteY2" fmla="*/ 647700 h 823913"/>
                  <a:gd name="connsiteX3" fmla="*/ 1219200 w 1790700"/>
                  <a:gd name="connsiteY3" fmla="*/ 0 h 823913"/>
                  <a:gd name="connsiteX4" fmla="*/ 1790700 w 1790700"/>
                  <a:gd name="connsiteY4" fmla="*/ 823913 h 823913"/>
                  <a:gd name="connsiteX5" fmla="*/ 0 w 1790700"/>
                  <a:gd name="connsiteY5" fmla="*/ 819150 h 8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00" h="823913">
                    <a:moveTo>
                      <a:pt x="0" y="819150"/>
                    </a:moveTo>
                    <a:lnTo>
                      <a:pt x="385762" y="438150"/>
                    </a:lnTo>
                    <a:lnTo>
                      <a:pt x="685800" y="647700"/>
                    </a:lnTo>
                    <a:lnTo>
                      <a:pt x="1219200" y="0"/>
                    </a:lnTo>
                    <a:lnTo>
                      <a:pt x="1790700" y="823913"/>
                    </a:lnTo>
                    <a:lnTo>
                      <a:pt x="0" y="819150"/>
                    </a:lnTo>
                    <a:close/>
                  </a:path>
                </a:pathLst>
              </a:custGeom>
              <a:solidFill>
                <a:srgbClr val="6AA3B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5" name="任意多边形 74">
                <a:extLst>
                  <a:ext uri="{FF2B5EF4-FFF2-40B4-BE49-F238E27FC236}">
                    <a16:creationId xmlns:a16="http://schemas.microsoft.com/office/drawing/2014/main" id="{E2AD84E2-DEC8-4D06-B5CE-3375E53E091B}"/>
                  </a:ext>
                </a:extLst>
              </p:cNvPr>
              <p:cNvSpPr/>
              <p:nvPr/>
            </p:nvSpPr>
            <p:spPr>
              <a:xfrm>
                <a:off x="4635500" y="2709863"/>
                <a:ext cx="909638" cy="828675"/>
              </a:xfrm>
              <a:custGeom>
                <a:avLst/>
                <a:gdLst>
                  <a:gd name="connsiteX0" fmla="*/ 0 w 909638"/>
                  <a:gd name="connsiteY0" fmla="*/ 0 h 828675"/>
                  <a:gd name="connsiteX1" fmla="*/ 581025 w 909638"/>
                  <a:gd name="connsiteY1" fmla="*/ 828675 h 828675"/>
                  <a:gd name="connsiteX2" fmla="*/ 909638 w 909638"/>
                  <a:gd name="connsiteY2" fmla="*/ 828675 h 828675"/>
                  <a:gd name="connsiteX3" fmla="*/ 0 w 909638"/>
                  <a:gd name="connsiteY3" fmla="*/ 0 h 828675"/>
                </a:gdLst>
                <a:ahLst/>
                <a:cxnLst>
                  <a:cxn ang="0">
                    <a:pos x="connsiteX0" y="connsiteY0"/>
                  </a:cxn>
                  <a:cxn ang="0">
                    <a:pos x="connsiteX1" y="connsiteY1"/>
                  </a:cxn>
                  <a:cxn ang="0">
                    <a:pos x="connsiteX2" y="connsiteY2"/>
                  </a:cxn>
                  <a:cxn ang="0">
                    <a:pos x="connsiteX3" y="connsiteY3"/>
                  </a:cxn>
                </a:cxnLst>
                <a:rect l="l" t="t" r="r" b="b"/>
                <a:pathLst>
                  <a:path w="909638" h="828675">
                    <a:moveTo>
                      <a:pt x="0" y="0"/>
                    </a:moveTo>
                    <a:lnTo>
                      <a:pt x="581025" y="828675"/>
                    </a:lnTo>
                    <a:lnTo>
                      <a:pt x="909638" y="828675"/>
                    </a:lnTo>
                    <a:lnTo>
                      <a:pt x="0"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nvGrpSpPr>
            <p:cNvPr id="10" name="组合 9">
              <a:extLst>
                <a:ext uri="{FF2B5EF4-FFF2-40B4-BE49-F238E27FC236}">
                  <a16:creationId xmlns:a16="http://schemas.microsoft.com/office/drawing/2014/main" id="{1A97E390-9766-4738-96B2-AE498226A5E6}"/>
                </a:ext>
              </a:extLst>
            </p:cNvPr>
            <p:cNvGrpSpPr/>
            <p:nvPr/>
          </p:nvGrpSpPr>
          <p:grpSpPr>
            <a:xfrm>
              <a:off x="395744" y="1227302"/>
              <a:ext cx="2197581" cy="2012786"/>
              <a:chOff x="2314575" y="2067552"/>
              <a:chExt cx="2095501" cy="1466851"/>
            </a:xfrm>
          </p:grpSpPr>
          <p:sp>
            <p:nvSpPr>
              <p:cNvPr id="11" name="任意多边形 75">
                <a:extLst>
                  <a:ext uri="{FF2B5EF4-FFF2-40B4-BE49-F238E27FC236}">
                    <a16:creationId xmlns:a16="http://schemas.microsoft.com/office/drawing/2014/main" id="{BA82A2DB-B9E7-46ED-84BF-3EA5EB9667C8}"/>
                  </a:ext>
                </a:extLst>
              </p:cNvPr>
              <p:cNvSpPr/>
              <p:nvPr/>
            </p:nvSpPr>
            <p:spPr>
              <a:xfrm>
                <a:off x="2314575" y="2067552"/>
                <a:ext cx="1804988" cy="1466850"/>
              </a:xfrm>
              <a:custGeom>
                <a:avLst/>
                <a:gdLst>
                  <a:gd name="connsiteX0" fmla="*/ 0 w 1804988"/>
                  <a:gd name="connsiteY0" fmla="*/ 1466850 h 1466850"/>
                  <a:gd name="connsiteX1" fmla="*/ 409575 w 1804988"/>
                  <a:gd name="connsiteY1" fmla="*/ 747712 h 1466850"/>
                  <a:gd name="connsiteX2" fmla="*/ 690563 w 1804988"/>
                  <a:gd name="connsiteY2" fmla="*/ 1166812 h 1466850"/>
                  <a:gd name="connsiteX3" fmla="*/ 1233488 w 1804988"/>
                  <a:gd name="connsiteY3" fmla="*/ 0 h 1466850"/>
                  <a:gd name="connsiteX4" fmla="*/ 1804988 w 1804988"/>
                  <a:gd name="connsiteY4" fmla="*/ 1466850 h 1466850"/>
                  <a:gd name="connsiteX5" fmla="*/ 0 w 1804988"/>
                  <a:gd name="connsiteY5" fmla="*/ 146685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4988" h="1466850">
                    <a:moveTo>
                      <a:pt x="0" y="1466850"/>
                    </a:moveTo>
                    <a:lnTo>
                      <a:pt x="409575" y="747712"/>
                    </a:lnTo>
                    <a:lnTo>
                      <a:pt x="690563" y="1166812"/>
                    </a:lnTo>
                    <a:lnTo>
                      <a:pt x="1233488" y="0"/>
                    </a:lnTo>
                    <a:lnTo>
                      <a:pt x="1804988" y="1466850"/>
                    </a:lnTo>
                    <a:lnTo>
                      <a:pt x="0" y="1466850"/>
                    </a:lnTo>
                    <a:close/>
                  </a:path>
                </a:pathLst>
              </a:custGeom>
              <a:solidFill>
                <a:srgbClr val="025D7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2" name="任意多边形 76">
                <a:extLst>
                  <a:ext uri="{FF2B5EF4-FFF2-40B4-BE49-F238E27FC236}">
                    <a16:creationId xmlns:a16="http://schemas.microsoft.com/office/drawing/2014/main" id="{FABD32A1-7926-4EA0-84C8-042C1F70BF94}"/>
                  </a:ext>
                </a:extLst>
              </p:cNvPr>
              <p:cNvSpPr/>
              <p:nvPr/>
            </p:nvSpPr>
            <p:spPr>
              <a:xfrm>
                <a:off x="3548063" y="2067553"/>
                <a:ext cx="862013" cy="1466850"/>
              </a:xfrm>
              <a:custGeom>
                <a:avLst/>
                <a:gdLst>
                  <a:gd name="connsiteX0" fmla="*/ 0 w 862013"/>
                  <a:gd name="connsiteY0" fmla="*/ 0 h 1466850"/>
                  <a:gd name="connsiteX1" fmla="*/ 862013 w 862013"/>
                  <a:gd name="connsiteY1" fmla="*/ 1466850 h 1466850"/>
                  <a:gd name="connsiteX2" fmla="*/ 571500 w 862013"/>
                  <a:gd name="connsiteY2" fmla="*/ 1466850 h 1466850"/>
                  <a:gd name="connsiteX3" fmla="*/ 0 w 862013"/>
                  <a:gd name="connsiteY3" fmla="*/ 0 h 1466850"/>
                </a:gdLst>
                <a:ahLst/>
                <a:cxnLst>
                  <a:cxn ang="0">
                    <a:pos x="connsiteX0" y="connsiteY0"/>
                  </a:cxn>
                  <a:cxn ang="0">
                    <a:pos x="connsiteX1" y="connsiteY1"/>
                  </a:cxn>
                  <a:cxn ang="0">
                    <a:pos x="connsiteX2" y="connsiteY2"/>
                  </a:cxn>
                  <a:cxn ang="0">
                    <a:pos x="connsiteX3" y="connsiteY3"/>
                  </a:cxn>
                </a:cxnLst>
                <a:rect l="l" t="t" r="r" b="b"/>
                <a:pathLst>
                  <a:path w="862013" h="1466850">
                    <a:moveTo>
                      <a:pt x="0" y="0"/>
                    </a:moveTo>
                    <a:lnTo>
                      <a:pt x="862013" y="1466850"/>
                    </a:lnTo>
                    <a:lnTo>
                      <a:pt x="571500" y="1466850"/>
                    </a:lnTo>
                    <a:lnTo>
                      <a:pt x="0" y="0"/>
                    </a:lnTo>
                    <a:close/>
                  </a:path>
                </a:pathLst>
              </a:custGeom>
              <a:solidFill>
                <a:srgbClr val="91ECF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grpSp>
      </p:grpSp>
      <p:sp>
        <p:nvSpPr>
          <p:cNvPr id="7" name="文本框 6">
            <a:extLst>
              <a:ext uri="{FF2B5EF4-FFF2-40B4-BE49-F238E27FC236}">
                <a16:creationId xmlns:a16="http://schemas.microsoft.com/office/drawing/2014/main" id="{77DDD20D-3AF0-4B05-B0B8-D1375025EF83}"/>
              </a:ext>
            </a:extLst>
          </p:cNvPr>
          <p:cNvSpPr txBox="1"/>
          <p:nvPr/>
        </p:nvSpPr>
        <p:spPr>
          <a:xfrm>
            <a:off x="2312681" y="905836"/>
            <a:ext cx="5096488" cy="2031325"/>
          </a:xfrm>
          <a:prstGeom prst="rect">
            <a:avLst/>
          </a:prstGeom>
          <a:solidFill>
            <a:schemeClr val="tx1">
              <a:alpha val="52000"/>
            </a:schemeClr>
          </a:solidFill>
        </p:spPr>
        <p:txBody>
          <a:bodyPr wrap="square" rtlCol="0">
            <a:spAutoFit/>
          </a:bodyPr>
          <a:lstStyle/>
          <a:p>
            <a:r>
              <a:rPr lang="en-US" altLang="zh-CN" sz="600" dirty="0" err="1">
                <a:solidFill>
                  <a:schemeClr val="bg1">
                    <a:lumMod val="75000"/>
                  </a:schemeClr>
                </a:solidFill>
                <a:latin typeface="Lucida Console" panose="020B0609040504020204" pitchFamily="49" charset="0"/>
              </a:rPr>
              <a:t>root@OrayBox</a:t>
            </a:r>
            <a:r>
              <a:rPr lang="en-US" altLang="zh-CN" sz="600" dirty="0">
                <a:solidFill>
                  <a:schemeClr val="bg1">
                    <a:lumMod val="75000"/>
                  </a:schemeClr>
                </a:solidFill>
                <a:latin typeface="Lucida Console" panose="020B0609040504020204" pitchFamily="49" charset="0"/>
              </a:rPr>
              <a:t>:~# </a:t>
            </a:r>
            <a:r>
              <a:rPr lang="en-US" altLang="zh-CN" sz="600" dirty="0" err="1">
                <a:solidFill>
                  <a:schemeClr val="bg1">
                    <a:lumMod val="75000"/>
                  </a:schemeClr>
                </a:solidFill>
                <a:latin typeface="Lucida Console" panose="020B0609040504020204" pitchFamily="49" charset="0"/>
              </a:rPr>
              <a:t>phtunel</a:t>
            </a:r>
            <a:r>
              <a:rPr lang="en-US" altLang="zh-CN" sz="600" dirty="0">
                <a:solidFill>
                  <a:schemeClr val="bg1">
                    <a:lumMod val="75000"/>
                  </a:schemeClr>
                </a:solidFill>
                <a:latin typeface="Lucida Console" panose="020B0609040504020204" pitchFamily="49" charset="0"/>
              </a:rPr>
              <a:t> --</a:t>
            </a:r>
            <a:r>
              <a:rPr lang="en-US" altLang="zh-CN" sz="600" dirty="0" err="1">
                <a:solidFill>
                  <a:schemeClr val="bg1">
                    <a:lumMod val="75000"/>
                  </a:schemeClr>
                </a:solidFill>
                <a:latin typeface="Lucida Console" panose="020B0609040504020204" pitchFamily="49" charset="0"/>
              </a:rPr>
              <a:t>appid</a:t>
            </a:r>
            <a:r>
              <a:rPr lang="en-US" altLang="zh-CN" sz="600" dirty="0">
                <a:solidFill>
                  <a:schemeClr val="bg1">
                    <a:lumMod val="75000"/>
                  </a:schemeClr>
                </a:solidFill>
                <a:latin typeface="Lucida Console" panose="020B0609040504020204" pitchFamily="49" charset="0"/>
              </a:rPr>
              <a:t> 1888 --</a:t>
            </a:r>
            <a:r>
              <a:rPr lang="en-US" altLang="zh-CN" sz="600" dirty="0" err="1">
                <a:solidFill>
                  <a:schemeClr val="bg1">
                    <a:lumMod val="75000"/>
                  </a:schemeClr>
                </a:solidFill>
                <a:latin typeface="Lucida Console" panose="020B0609040504020204" pitchFamily="49" charset="0"/>
              </a:rPr>
              <a:t>appkey</a:t>
            </a:r>
            <a:r>
              <a:rPr lang="en-US" altLang="zh-CN" sz="600" dirty="0">
                <a:solidFill>
                  <a:schemeClr val="bg1">
                    <a:lumMod val="75000"/>
                  </a:schemeClr>
                </a:solidFill>
                <a:latin typeface="Lucida Console" panose="020B0609040504020204" pitchFamily="49" charset="0"/>
              </a:rPr>
              <a:t>  ab123456awdse783 -1 /</a:t>
            </a:r>
            <a:r>
              <a:rPr lang="en-US" altLang="zh-CN" sz="600" dirty="0" err="1">
                <a:solidFill>
                  <a:schemeClr val="bg1">
                    <a:lumMod val="75000"/>
                  </a:schemeClr>
                </a:solidFill>
                <a:latin typeface="Lucida Console" panose="020B0609040504020204" pitchFamily="49" charset="0"/>
              </a:rPr>
              <a:t>tmp</a:t>
            </a:r>
            <a:r>
              <a:rPr lang="en-US" altLang="zh-CN" sz="600" dirty="0">
                <a:solidFill>
                  <a:schemeClr val="bg1">
                    <a:lumMod val="75000"/>
                  </a:schemeClr>
                </a:solidFill>
                <a:latin typeface="Lucida Console" panose="020B0609040504020204" pitchFamily="49" charset="0"/>
              </a:rPr>
              <a:t>/phtunel.log</a:t>
            </a:r>
          </a:p>
          <a:p>
            <a:r>
              <a:rPr lang="en-US" altLang="zh-CN" sz="600" dirty="0">
                <a:solidFill>
                  <a:schemeClr val="bg1">
                    <a:lumMod val="75000"/>
                  </a:schemeClr>
                </a:solidFill>
                <a:latin typeface="Lucida Console" panose="020B0609040504020204" pitchFamily="49" charset="0"/>
              </a:rPr>
              <a:t>[06-22 14:09:59.794]</a:t>
            </a:r>
            <a:r>
              <a:rPr lang="en-US" altLang="zh-CN" sz="600" dirty="0" err="1">
                <a:solidFill>
                  <a:schemeClr val="bg1">
                    <a:lumMod val="75000"/>
                  </a:schemeClr>
                </a:solidFill>
                <a:latin typeface="Lucida Console" panose="020B0609040504020204" pitchFamily="49" charset="0"/>
              </a:rPr>
              <a:t>phtunnel</a:t>
            </a:r>
            <a:r>
              <a:rPr lang="en-US" altLang="zh-CN" sz="600" dirty="0">
                <a:solidFill>
                  <a:schemeClr val="bg1">
                    <a:lumMod val="75000"/>
                  </a:schemeClr>
                </a:solidFill>
                <a:latin typeface="Lucida Console" panose="020B0609040504020204" pitchFamily="49" charset="0"/>
              </a:rPr>
              <a:t> </a:t>
            </a:r>
            <a:r>
              <a:rPr lang="en-US" altLang="zh-CN" sz="600" dirty="0" err="1">
                <a:solidFill>
                  <a:schemeClr val="bg1">
                    <a:lumMod val="75000"/>
                  </a:schemeClr>
                </a:solidFill>
                <a:latin typeface="Lucida Console" panose="020B0609040504020204" pitchFamily="49" charset="0"/>
              </a:rPr>
              <a:t>ver</a:t>
            </a:r>
            <a:r>
              <a:rPr lang="en-US" altLang="zh-CN" sz="600" dirty="0">
                <a:solidFill>
                  <a:schemeClr val="bg1">
                    <a:lumMod val="75000"/>
                  </a:schemeClr>
                </a:solidFill>
                <a:latin typeface="Lucida Console" panose="020B0609040504020204" pitchFamily="49" charset="0"/>
              </a:rPr>
              <a:t> 1.0.0.1 started.</a:t>
            </a:r>
          </a:p>
          <a:p>
            <a:r>
              <a:rPr lang="en-US" altLang="zh-CN" sz="600" dirty="0">
                <a:solidFill>
                  <a:schemeClr val="bg1">
                    <a:lumMod val="75000"/>
                  </a:schemeClr>
                </a:solidFill>
                <a:latin typeface="Lucida Console" panose="020B0609040504020204" pitchFamily="49" charset="0"/>
              </a:rPr>
              <a:t>[06-22 14:09:59.794]</a:t>
            </a:r>
            <a:r>
              <a:rPr lang="en-US" altLang="zh-CN" sz="600" dirty="0" err="1">
                <a:solidFill>
                  <a:srgbClr val="FF0000"/>
                </a:solidFill>
                <a:latin typeface="Lucida Console" panose="020B0609040504020204" pitchFamily="49" charset="0"/>
              </a:rPr>
              <a:t>WARNING:new</a:t>
            </a:r>
            <a:r>
              <a:rPr lang="en-US" altLang="zh-CN" sz="600" dirty="0">
                <a:solidFill>
                  <a:srgbClr val="FF0000"/>
                </a:solidFill>
                <a:latin typeface="Lucida Console" panose="020B0609040504020204" pitchFamily="49" charset="0"/>
              </a:rPr>
              <a:t> config file /root/</a:t>
            </a:r>
            <a:r>
              <a:rPr lang="en-US" altLang="zh-CN" sz="600" dirty="0" err="1">
                <a:solidFill>
                  <a:srgbClr val="FF0000"/>
                </a:solidFill>
                <a:latin typeface="Lucida Console" panose="020B0609040504020204" pitchFamily="49" charset="0"/>
              </a:rPr>
              <a:t>phtunnel.json</a:t>
            </a:r>
            <a:r>
              <a:rPr lang="en-US" altLang="zh-CN" sz="600" dirty="0">
                <a:solidFill>
                  <a:srgbClr val="FF0000"/>
                </a:solidFill>
                <a:latin typeface="Lucida Console" panose="020B0609040504020204" pitchFamily="49" charset="0"/>
              </a:rPr>
              <a:t>.</a:t>
            </a:r>
          </a:p>
          <a:p>
            <a:endParaRPr lang="en-US" altLang="zh-CN" sz="600" dirty="0">
              <a:solidFill>
                <a:srgbClr val="C00000"/>
              </a:solidFill>
              <a:latin typeface="Lucida Console" panose="020B0609040504020204" pitchFamily="49" charset="0"/>
            </a:endParaRPr>
          </a:p>
          <a:p>
            <a:r>
              <a:rPr lang="en-US" altLang="zh-CN" sz="600" dirty="0">
                <a:solidFill>
                  <a:srgbClr val="FFC000"/>
                </a:solidFill>
                <a:latin typeface="Lucida Console" panose="020B0609040504020204" pitchFamily="49" charset="0"/>
              </a:rPr>
              <a:t>Please scan the QR to login:</a:t>
            </a:r>
          </a:p>
          <a:p>
            <a:endParaRPr lang="en-US" altLang="zh-CN" sz="600" dirty="0">
              <a:solidFill>
                <a:srgbClr val="FFC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a:p>
            <a:endParaRPr lang="en-US" altLang="zh-CN" sz="600" dirty="0">
              <a:solidFill>
                <a:srgbClr val="C00000"/>
              </a:solidFill>
              <a:latin typeface="Lucida Console" panose="020B0609040504020204" pitchFamily="49" charset="0"/>
            </a:endParaRPr>
          </a:p>
        </p:txBody>
      </p:sp>
      <p:sp>
        <p:nvSpPr>
          <p:cNvPr id="2" name="文本框 1">
            <a:extLst>
              <a:ext uri="{FF2B5EF4-FFF2-40B4-BE49-F238E27FC236}">
                <a16:creationId xmlns:a16="http://schemas.microsoft.com/office/drawing/2014/main" id="{FA5F3916-6834-49D5-966F-5A415988EC57}"/>
              </a:ext>
            </a:extLst>
          </p:cNvPr>
          <p:cNvSpPr txBox="1"/>
          <p:nvPr/>
        </p:nvSpPr>
        <p:spPr>
          <a:xfrm>
            <a:off x="3814417" y="1459833"/>
            <a:ext cx="3129697" cy="1384995"/>
          </a:xfrm>
          <a:prstGeom prst="rect">
            <a:avLst/>
          </a:prstGeom>
          <a:noFill/>
        </p:spPr>
        <p:txBody>
          <a:bodyPr wrap="square" rtlCol="0">
            <a:spAutoFit/>
          </a:bodyPr>
          <a:lstStyle/>
          <a:p>
            <a:pPr algn="just"/>
            <a:r>
              <a:rPr lang="en-US" altLang="zh-CN" sz="600" dirty="0">
                <a:solidFill>
                  <a:schemeClr val="bg1">
                    <a:lumMod val="50000"/>
                  </a:schemeClr>
                </a:solidFill>
                <a:latin typeface="Lucida Console" panose="020B0609040504020204" pitchFamily="49" charset="0"/>
              </a:rPr>
              <a:t>-h, --help           </a:t>
            </a:r>
            <a:r>
              <a:rPr lang="zh-CN" altLang="zh-CN" sz="600" dirty="0">
                <a:solidFill>
                  <a:schemeClr val="bg1">
                    <a:lumMod val="50000"/>
                  </a:schemeClr>
                </a:solidFill>
                <a:latin typeface="Lucida Console" panose="020B0609040504020204" pitchFamily="49" charset="0"/>
              </a:rPr>
              <a:t>帮助</a:t>
            </a:r>
          </a:p>
          <a:p>
            <a:pPr algn="just"/>
            <a:r>
              <a:rPr lang="en-US" altLang="zh-CN" sz="600" dirty="0">
                <a:solidFill>
                  <a:schemeClr val="bg1">
                    <a:lumMod val="50000"/>
                  </a:schemeClr>
                </a:solidFill>
                <a:latin typeface="Lucida Console" panose="020B0609040504020204" pitchFamily="49" charset="0"/>
              </a:rPr>
              <a:t>-s, --server         </a:t>
            </a:r>
            <a:r>
              <a:rPr lang="zh-CN" altLang="zh-CN" sz="600" dirty="0">
                <a:solidFill>
                  <a:schemeClr val="bg1">
                    <a:lumMod val="50000"/>
                  </a:schemeClr>
                </a:solidFill>
                <a:latin typeface="Lucida Console" panose="020B0609040504020204" pitchFamily="49" charset="0"/>
              </a:rPr>
              <a:t>服务器地址</a:t>
            </a:r>
          </a:p>
          <a:p>
            <a:pPr algn="just"/>
            <a:r>
              <a:rPr lang="en-US" altLang="zh-CN" sz="600" dirty="0">
                <a:solidFill>
                  <a:schemeClr val="bg1">
                    <a:lumMod val="50000"/>
                  </a:schemeClr>
                </a:solidFill>
                <a:latin typeface="Lucida Console" panose="020B0609040504020204" pitchFamily="49" charset="0"/>
              </a:rPr>
              <a:t>-l, --log            </a:t>
            </a:r>
            <a:r>
              <a:rPr lang="zh-CN" altLang="zh-CN" sz="600" dirty="0">
                <a:solidFill>
                  <a:schemeClr val="bg1">
                    <a:lumMod val="50000"/>
                  </a:schemeClr>
                </a:solidFill>
                <a:latin typeface="Lucida Console" panose="020B0609040504020204" pitchFamily="49" charset="0"/>
              </a:rPr>
              <a:t>日志文件路径</a:t>
            </a:r>
          </a:p>
          <a:p>
            <a:r>
              <a:rPr lang="en-US" altLang="zh-CN" sz="600" dirty="0">
                <a:solidFill>
                  <a:schemeClr val="bg1">
                    <a:lumMod val="50000"/>
                  </a:schemeClr>
                </a:solidFill>
                <a:latin typeface="Lucida Console" panose="020B0609040504020204" pitchFamily="49" charset="0"/>
              </a:rPr>
              <a:t>-v, --verbose        </a:t>
            </a:r>
            <a:r>
              <a:rPr lang="zh-CN" altLang="zh-CN" sz="600" dirty="0">
                <a:solidFill>
                  <a:schemeClr val="bg1">
                    <a:lumMod val="50000"/>
                  </a:schemeClr>
                </a:solidFill>
                <a:latin typeface="Lucida Console" panose="020B0609040504020204" pitchFamily="49" charset="0"/>
              </a:rPr>
              <a:t>打印详细日志到标准输出 </a:t>
            </a:r>
          </a:p>
          <a:p>
            <a:pPr algn="just"/>
            <a:r>
              <a:rPr lang="en-US" altLang="zh-CN" sz="600" dirty="0">
                <a:solidFill>
                  <a:schemeClr val="bg1">
                    <a:lumMod val="50000"/>
                  </a:schemeClr>
                </a:solidFill>
                <a:latin typeface="Lucida Console" panose="020B0609040504020204" pitchFamily="49" charset="0"/>
              </a:rPr>
              <a:t>-q, --</a:t>
            </a:r>
            <a:r>
              <a:rPr lang="en-US" altLang="zh-CN" sz="600" dirty="0" err="1">
                <a:solidFill>
                  <a:schemeClr val="bg1">
                    <a:lumMod val="50000"/>
                  </a:schemeClr>
                </a:solidFill>
                <a:latin typeface="Lucida Console" panose="020B0609040504020204" pitchFamily="49" charset="0"/>
              </a:rPr>
              <a:t>qrcode</a:t>
            </a:r>
            <a:r>
              <a:rPr lang="en-US" altLang="zh-CN" sz="600" dirty="0">
                <a:solidFill>
                  <a:schemeClr val="bg1">
                    <a:lumMod val="50000"/>
                  </a:schemeClr>
                </a:solidFill>
                <a:latin typeface="Lucida Console" panose="020B0609040504020204" pitchFamily="49" charset="0"/>
              </a:rPr>
              <a:t>         print login </a:t>
            </a:r>
            <a:r>
              <a:rPr lang="en-US" altLang="zh-CN" sz="600" dirty="0" err="1">
                <a:solidFill>
                  <a:schemeClr val="bg1">
                    <a:lumMod val="50000"/>
                  </a:schemeClr>
                </a:solidFill>
                <a:latin typeface="Lucida Console" panose="020B0609040504020204" pitchFamily="49" charset="0"/>
              </a:rPr>
              <a:t>qrcode</a:t>
            </a:r>
            <a:endParaRPr lang="zh-CN" altLang="zh-CN" sz="600" dirty="0">
              <a:solidFill>
                <a:schemeClr val="bg1">
                  <a:lumMod val="50000"/>
                </a:schemeClr>
              </a:solidFill>
              <a:latin typeface="Lucida Console" panose="020B0609040504020204" pitchFamily="49" charset="0"/>
            </a:endParaRPr>
          </a:p>
          <a:p>
            <a:pPr algn="just"/>
            <a:r>
              <a:rPr lang="en-US" altLang="zh-CN" sz="600" dirty="0">
                <a:solidFill>
                  <a:schemeClr val="bg1">
                    <a:lumMod val="50000"/>
                  </a:schemeClr>
                </a:solidFill>
                <a:latin typeface="Lucida Console" panose="020B0609040504020204" pitchFamily="49" charset="0"/>
              </a:rPr>
              <a:t>-r, --</a:t>
            </a:r>
            <a:r>
              <a:rPr lang="en-US" altLang="zh-CN" sz="600" dirty="0" err="1">
                <a:solidFill>
                  <a:schemeClr val="bg1">
                    <a:lumMod val="50000"/>
                  </a:schemeClr>
                </a:solidFill>
                <a:latin typeface="Lucida Console" panose="020B0609040504020204" pitchFamily="49" charset="0"/>
              </a:rPr>
              <a:t>rpc</a:t>
            </a:r>
            <a:r>
              <a:rPr lang="en-US" altLang="zh-CN" sz="600" dirty="0">
                <a:solidFill>
                  <a:schemeClr val="bg1">
                    <a:lumMod val="50000"/>
                  </a:schemeClr>
                </a:solidFill>
                <a:latin typeface="Lucida Console" panose="020B0609040504020204" pitchFamily="49" charset="0"/>
              </a:rPr>
              <a:t>            </a:t>
            </a:r>
            <a:r>
              <a:rPr lang="zh-CN" altLang="zh-CN" sz="600" dirty="0">
                <a:solidFill>
                  <a:schemeClr val="bg1">
                    <a:lumMod val="50000"/>
                  </a:schemeClr>
                </a:solidFill>
                <a:latin typeface="Lucida Console" panose="020B0609040504020204" pitchFamily="49" charset="0"/>
              </a:rPr>
              <a:t>是否开启</a:t>
            </a:r>
            <a:r>
              <a:rPr lang="en-US" altLang="zh-CN" sz="600" dirty="0" err="1">
                <a:solidFill>
                  <a:schemeClr val="bg1">
                    <a:lumMod val="50000"/>
                  </a:schemeClr>
                </a:solidFill>
                <a:latin typeface="Lucida Console" panose="020B0609040504020204" pitchFamily="49" charset="0"/>
              </a:rPr>
              <a:t>rpc</a:t>
            </a:r>
            <a:r>
              <a:rPr lang="zh-CN" altLang="zh-CN" sz="600" dirty="0">
                <a:solidFill>
                  <a:schemeClr val="bg1">
                    <a:lumMod val="50000"/>
                  </a:schemeClr>
                </a:solidFill>
                <a:latin typeface="Lucida Console" panose="020B0609040504020204" pitchFamily="49" charset="0"/>
              </a:rPr>
              <a:t>监听</a:t>
            </a:r>
          </a:p>
          <a:p>
            <a:pPr algn="just"/>
            <a:r>
              <a:rPr lang="en-US" altLang="zh-CN" sz="600" dirty="0">
                <a:solidFill>
                  <a:schemeClr val="bg1">
                    <a:lumMod val="50000"/>
                  </a:schemeClr>
                </a:solidFill>
                <a:latin typeface="Lucida Console" panose="020B0609040504020204" pitchFamily="49" charset="0"/>
              </a:rPr>
              <a:t>-c, --config         </a:t>
            </a:r>
            <a:r>
              <a:rPr lang="zh-CN" altLang="zh-CN" sz="600" dirty="0">
                <a:solidFill>
                  <a:schemeClr val="bg1">
                    <a:lumMod val="50000"/>
                  </a:schemeClr>
                </a:solidFill>
                <a:latin typeface="Lucida Console" panose="020B0609040504020204" pitchFamily="49" charset="0"/>
              </a:rPr>
              <a:t>配置文件加载路径</a:t>
            </a:r>
          </a:p>
          <a:p>
            <a:pPr algn="just"/>
            <a:r>
              <a:rPr lang="en-US" altLang="zh-CN" sz="600" dirty="0">
                <a:solidFill>
                  <a:schemeClr val="bg1">
                    <a:lumMod val="50000"/>
                  </a:schemeClr>
                </a:solidFill>
                <a:latin typeface="Lucida Console" panose="020B0609040504020204" pitchFamily="49" charset="0"/>
              </a:rPr>
              <a:t>-p, --</a:t>
            </a:r>
            <a:r>
              <a:rPr lang="en-US" altLang="zh-CN" sz="600" dirty="0" err="1">
                <a:solidFill>
                  <a:schemeClr val="bg1">
                    <a:lumMod val="50000"/>
                  </a:schemeClr>
                </a:solidFill>
                <a:latin typeface="Lucida Console" panose="020B0609040504020204" pitchFamily="49" charset="0"/>
              </a:rPr>
              <a:t>pid</a:t>
            </a:r>
            <a:r>
              <a:rPr lang="en-US" altLang="zh-CN" sz="600" dirty="0">
                <a:solidFill>
                  <a:schemeClr val="bg1">
                    <a:lumMod val="50000"/>
                  </a:schemeClr>
                </a:solidFill>
                <a:latin typeface="Lucida Console" panose="020B0609040504020204" pitchFamily="49" charset="0"/>
              </a:rPr>
              <a:t>            </a:t>
            </a:r>
            <a:r>
              <a:rPr lang="zh-CN" altLang="zh-CN" sz="600" dirty="0">
                <a:solidFill>
                  <a:schemeClr val="bg1">
                    <a:lumMod val="50000"/>
                  </a:schemeClr>
                </a:solidFill>
                <a:latin typeface="Lucida Console" panose="020B0609040504020204" pitchFamily="49" charset="0"/>
              </a:rPr>
              <a:t>输出的状态文件，包括进程的</a:t>
            </a:r>
            <a:r>
              <a:rPr lang="en-US" altLang="zh-CN" sz="600" dirty="0" err="1">
                <a:solidFill>
                  <a:schemeClr val="bg1">
                    <a:lumMod val="50000"/>
                  </a:schemeClr>
                </a:solidFill>
                <a:latin typeface="Lucida Console" panose="020B0609040504020204" pitchFamily="49" charset="0"/>
              </a:rPr>
              <a:t>pid</a:t>
            </a:r>
            <a:r>
              <a:rPr lang="zh-CN" altLang="zh-CN" sz="600" dirty="0">
                <a:solidFill>
                  <a:schemeClr val="bg1">
                    <a:lumMod val="50000"/>
                  </a:schemeClr>
                </a:solidFill>
                <a:latin typeface="Lucida Console" panose="020B0609040504020204" pitchFamily="49" charset="0"/>
              </a:rPr>
              <a:t>，方便关闭时杀掉进程</a:t>
            </a:r>
          </a:p>
          <a:p>
            <a:pPr algn="just"/>
            <a:r>
              <a:rPr lang="en-US" altLang="zh-CN" sz="600" dirty="0">
                <a:solidFill>
                  <a:schemeClr val="bg1">
                    <a:lumMod val="50000"/>
                  </a:schemeClr>
                </a:solidFill>
                <a:latin typeface="Lucida Console" panose="020B0609040504020204" pitchFamily="49" charset="0"/>
              </a:rPr>
              <a:t>-f, --forward        Remote admin forward, default: 127.0.0.1:80</a:t>
            </a:r>
            <a:endParaRPr lang="zh-CN" altLang="zh-CN" sz="600" dirty="0">
              <a:solidFill>
                <a:schemeClr val="bg1">
                  <a:lumMod val="50000"/>
                </a:schemeClr>
              </a:solidFill>
              <a:latin typeface="Lucida Console" panose="020B0609040504020204" pitchFamily="49" charset="0"/>
            </a:endParaRPr>
          </a:p>
          <a:p>
            <a:pPr algn="just"/>
            <a:r>
              <a:rPr lang="en-US" altLang="zh-CN" sz="600" dirty="0">
                <a:solidFill>
                  <a:schemeClr val="bg1">
                    <a:lumMod val="50000"/>
                  </a:schemeClr>
                </a:solidFill>
                <a:latin typeface="Lucida Console" panose="020B0609040504020204" pitchFamily="49" charset="0"/>
              </a:rPr>
              <a:t>-d, --daemon         </a:t>
            </a:r>
            <a:r>
              <a:rPr lang="zh-CN" altLang="zh-CN" sz="600" dirty="0">
                <a:solidFill>
                  <a:schemeClr val="bg1">
                    <a:lumMod val="50000"/>
                  </a:schemeClr>
                </a:solidFill>
                <a:latin typeface="Lucida Console" panose="020B0609040504020204" pitchFamily="49" charset="0"/>
              </a:rPr>
              <a:t>后台运行</a:t>
            </a:r>
            <a:r>
              <a:rPr lang="en-US" altLang="zh-CN" sz="600" dirty="0">
                <a:solidFill>
                  <a:schemeClr val="bg1">
                    <a:lumMod val="50000"/>
                  </a:schemeClr>
                </a:solidFill>
                <a:latin typeface="Lucida Console" panose="020B0609040504020204" pitchFamily="49" charset="0"/>
              </a:rPr>
              <a:t>(</a:t>
            </a:r>
            <a:r>
              <a:rPr lang="en-US" altLang="zh-CN" sz="600" dirty="0" err="1">
                <a:solidFill>
                  <a:schemeClr val="bg1">
                    <a:lumMod val="50000"/>
                  </a:schemeClr>
                </a:solidFill>
                <a:latin typeface="Lucida Console" panose="020B0609040504020204" pitchFamily="49" charset="0"/>
              </a:rPr>
              <a:t>linux</a:t>
            </a:r>
            <a:r>
              <a:rPr lang="en-US" altLang="zh-CN" sz="600" dirty="0">
                <a:solidFill>
                  <a:schemeClr val="bg1">
                    <a:lumMod val="50000"/>
                  </a:schemeClr>
                </a:solidFill>
                <a:latin typeface="Lucida Console" panose="020B0609040504020204" pitchFamily="49" charset="0"/>
              </a:rPr>
              <a:t>)</a:t>
            </a:r>
            <a:endParaRPr lang="zh-CN" altLang="zh-CN" sz="600" dirty="0">
              <a:solidFill>
                <a:schemeClr val="bg1">
                  <a:lumMod val="50000"/>
                </a:schemeClr>
              </a:solidFill>
              <a:latin typeface="Lucida Console" panose="020B0609040504020204" pitchFamily="49" charset="0"/>
            </a:endParaRPr>
          </a:p>
          <a:p>
            <a:pPr algn="just"/>
            <a:r>
              <a:rPr lang="en-US" altLang="zh-CN" sz="600" dirty="0">
                <a:solidFill>
                  <a:schemeClr val="bg1">
                    <a:lumMod val="50000"/>
                  </a:schemeClr>
                </a:solidFill>
                <a:latin typeface="Lucida Console" panose="020B0609040504020204" pitchFamily="49" charset="0"/>
              </a:rPr>
              <a:t>-S, --service        </a:t>
            </a:r>
            <a:r>
              <a:rPr lang="zh-CN" altLang="zh-CN" sz="600" dirty="0">
                <a:solidFill>
                  <a:schemeClr val="bg1">
                    <a:lumMod val="50000"/>
                  </a:schemeClr>
                </a:solidFill>
                <a:latin typeface="Lucida Console" panose="020B0609040504020204" pitchFamily="49" charset="0"/>
              </a:rPr>
              <a:t>作为</a:t>
            </a:r>
            <a:r>
              <a:rPr lang="en-US" altLang="zh-CN" sz="600" dirty="0">
                <a:solidFill>
                  <a:schemeClr val="bg1">
                    <a:lumMod val="50000"/>
                  </a:schemeClr>
                </a:solidFill>
                <a:latin typeface="Lucida Console" panose="020B0609040504020204" pitchFamily="49" charset="0"/>
              </a:rPr>
              <a:t>windows</a:t>
            </a:r>
            <a:r>
              <a:rPr lang="zh-CN" altLang="zh-CN" sz="600" dirty="0">
                <a:solidFill>
                  <a:schemeClr val="bg1">
                    <a:lumMod val="50000"/>
                  </a:schemeClr>
                </a:solidFill>
                <a:latin typeface="Lucida Console" panose="020B0609040504020204" pitchFamily="49" charset="0"/>
              </a:rPr>
              <a:t>服务运行</a:t>
            </a:r>
            <a:r>
              <a:rPr lang="en-US" altLang="zh-CN" sz="600" dirty="0">
                <a:solidFill>
                  <a:schemeClr val="bg1">
                    <a:lumMod val="50000"/>
                  </a:schemeClr>
                </a:solidFill>
                <a:latin typeface="Lucida Console" panose="020B0609040504020204" pitchFamily="49" charset="0"/>
              </a:rPr>
              <a:t>(windows)</a:t>
            </a:r>
            <a:endParaRPr lang="zh-CN" altLang="zh-CN" sz="600" dirty="0">
              <a:solidFill>
                <a:schemeClr val="bg1">
                  <a:lumMod val="50000"/>
                </a:schemeClr>
              </a:solidFill>
              <a:latin typeface="Lucida Console" panose="020B0609040504020204" pitchFamily="49" charset="0"/>
            </a:endParaRPr>
          </a:p>
          <a:p>
            <a:pPr algn="just"/>
            <a:r>
              <a:rPr lang="en-US" altLang="zh-CN" sz="600" dirty="0">
                <a:solidFill>
                  <a:schemeClr val="bg1">
                    <a:lumMod val="50000"/>
                  </a:schemeClr>
                </a:solidFill>
                <a:latin typeface="Lucida Console" panose="020B0609040504020204" pitchFamily="49" charset="0"/>
              </a:rPr>
              <a:t>-</a:t>
            </a:r>
            <a:r>
              <a:rPr lang="en-US" altLang="zh-CN" sz="600" dirty="0" err="1">
                <a:solidFill>
                  <a:schemeClr val="bg1">
                    <a:lumMod val="50000"/>
                  </a:schemeClr>
                </a:solidFill>
                <a:latin typeface="Lucida Console" panose="020B0609040504020204" pitchFamily="49" charset="0"/>
              </a:rPr>
              <a:t>i</a:t>
            </a:r>
            <a:r>
              <a:rPr lang="en-US" altLang="zh-CN" sz="600" dirty="0">
                <a:solidFill>
                  <a:schemeClr val="bg1">
                    <a:lumMod val="50000"/>
                  </a:schemeClr>
                </a:solidFill>
                <a:latin typeface="Lucida Console" panose="020B0609040504020204" pitchFamily="49" charset="0"/>
              </a:rPr>
              <a:t>, --</a:t>
            </a:r>
            <a:r>
              <a:rPr lang="en-US" altLang="zh-CN" sz="600" dirty="0" err="1">
                <a:solidFill>
                  <a:schemeClr val="bg1">
                    <a:lumMod val="50000"/>
                  </a:schemeClr>
                </a:solidFill>
                <a:latin typeface="Lucida Console" panose="020B0609040504020204" pitchFamily="49" charset="0"/>
              </a:rPr>
              <a:t>appid</a:t>
            </a:r>
            <a:r>
              <a:rPr lang="en-US" altLang="zh-CN" sz="600" dirty="0">
                <a:solidFill>
                  <a:schemeClr val="bg1">
                    <a:lumMod val="50000"/>
                  </a:schemeClr>
                </a:solidFill>
                <a:latin typeface="Lucida Console" panose="020B0609040504020204" pitchFamily="49" charset="0"/>
              </a:rPr>
              <a:t>          App ID</a:t>
            </a:r>
            <a:endParaRPr lang="zh-CN" altLang="zh-CN" sz="600" dirty="0">
              <a:solidFill>
                <a:schemeClr val="bg1">
                  <a:lumMod val="50000"/>
                </a:schemeClr>
              </a:solidFill>
              <a:latin typeface="Lucida Console" panose="020B0609040504020204" pitchFamily="49" charset="0"/>
            </a:endParaRPr>
          </a:p>
          <a:p>
            <a:pPr algn="just"/>
            <a:r>
              <a:rPr lang="en-US" altLang="zh-CN" sz="600" dirty="0">
                <a:solidFill>
                  <a:schemeClr val="bg1">
                    <a:lumMod val="50000"/>
                  </a:schemeClr>
                </a:solidFill>
                <a:latin typeface="Lucida Console" panose="020B0609040504020204" pitchFamily="49" charset="0"/>
              </a:rPr>
              <a:t>-k, --</a:t>
            </a:r>
            <a:r>
              <a:rPr lang="en-US" altLang="zh-CN" sz="600" dirty="0" err="1">
                <a:solidFill>
                  <a:schemeClr val="bg1">
                    <a:lumMod val="50000"/>
                  </a:schemeClr>
                </a:solidFill>
                <a:latin typeface="Lucida Console" panose="020B0609040504020204" pitchFamily="49" charset="0"/>
              </a:rPr>
              <a:t>appkey</a:t>
            </a:r>
            <a:r>
              <a:rPr lang="en-US" altLang="zh-CN" sz="600" dirty="0">
                <a:solidFill>
                  <a:schemeClr val="bg1">
                    <a:lumMod val="50000"/>
                  </a:schemeClr>
                </a:solidFill>
                <a:latin typeface="Lucida Console" panose="020B0609040504020204" pitchFamily="49" charset="0"/>
              </a:rPr>
              <a:t>         App Key</a:t>
            </a:r>
            <a:endParaRPr lang="zh-CN" altLang="zh-CN" sz="600" dirty="0">
              <a:solidFill>
                <a:schemeClr val="bg1">
                  <a:lumMod val="50000"/>
                </a:schemeClr>
              </a:solidFill>
              <a:latin typeface="Lucida Console" panose="020B0609040504020204" pitchFamily="49" charset="0"/>
            </a:endParaRPr>
          </a:p>
          <a:p>
            <a:pPr algn="just"/>
            <a:r>
              <a:rPr lang="en-US" altLang="zh-CN" sz="600" dirty="0">
                <a:solidFill>
                  <a:schemeClr val="bg1">
                    <a:lumMod val="50000"/>
                  </a:schemeClr>
                </a:solidFill>
                <a:latin typeface="Lucida Console" panose="020B0609040504020204" pitchFamily="49" charset="0"/>
              </a:rPr>
              <a:t>-e, --</a:t>
            </a:r>
            <a:r>
              <a:rPr lang="en-US" altLang="zh-CN" sz="600" dirty="0" err="1">
                <a:solidFill>
                  <a:schemeClr val="bg1">
                    <a:lumMod val="50000"/>
                  </a:schemeClr>
                </a:solidFill>
                <a:latin typeface="Lucida Console" panose="020B0609040504020204" pitchFamily="49" charset="0"/>
              </a:rPr>
              <a:t>deviceinfo</a:t>
            </a:r>
            <a:r>
              <a:rPr lang="en-US" altLang="zh-CN" sz="600" dirty="0">
                <a:solidFill>
                  <a:schemeClr val="bg1">
                    <a:lumMod val="50000"/>
                  </a:schemeClr>
                </a:solidFill>
                <a:latin typeface="Lucida Console" panose="020B0609040504020204" pitchFamily="49" charset="0"/>
              </a:rPr>
              <a:t>     </a:t>
            </a:r>
            <a:r>
              <a:rPr lang="zh-CN" altLang="zh-CN" sz="600" dirty="0">
                <a:solidFill>
                  <a:schemeClr val="bg1">
                    <a:lumMod val="50000"/>
                  </a:schemeClr>
                </a:solidFill>
                <a:latin typeface="Lucida Console" panose="020B0609040504020204" pitchFamily="49" charset="0"/>
              </a:rPr>
              <a:t>设备自定义数据</a:t>
            </a:r>
            <a:endParaRPr lang="zh-CN" altLang="en-US" sz="600" dirty="0">
              <a:solidFill>
                <a:schemeClr val="bg1">
                  <a:lumMod val="50000"/>
                </a:schemeClr>
              </a:solidFill>
              <a:latin typeface="Lucida Console" panose="020B0609040504020204" pitchFamily="49" charset="0"/>
            </a:endParaRPr>
          </a:p>
        </p:txBody>
      </p:sp>
      <p:sp>
        <p:nvSpPr>
          <p:cNvPr id="8" name="文本框 7">
            <a:extLst>
              <a:ext uri="{FF2B5EF4-FFF2-40B4-BE49-F238E27FC236}">
                <a16:creationId xmlns:a16="http://schemas.microsoft.com/office/drawing/2014/main" id="{5E44D56E-6839-4713-8A23-4929BCE86065}"/>
              </a:ext>
            </a:extLst>
          </p:cNvPr>
          <p:cNvSpPr txBox="1"/>
          <p:nvPr/>
        </p:nvSpPr>
        <p:spPr>
          <a:xfrm>
            <a:off x="236846" y="92039"/>
            <a:ext cx="7507183" cy="584775"/>
          </a:xfrm>
          <a:prstGeom prst="rect">
            <a:avLst/>
          </a:prstGeom>
          <a:noFill/>
        </p:spPr>
        <p:txBody>
          <a:bodyPr wrap="none" rtlCol="0">
            <a:spAutoFit/>
          </a:bodyPr>
          <a:lstStyle/>
          <a:p>
            <a:pPr algn="just"/>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花生壳</a:t>
            </a:r>
            <a:r>
              <a:rPr lang="en-US" altLang="zh-CN" sz="1600" dirty="0" err="1">
                <a:solidFill>
                  <a:srgbClr val="E0B07E"/>
                </a:solidFill>
                <a:latin typeface="微软雅黑 Light" panose="020B0502040204020203" pitchFamily="34" charset="-122"/>
                <a:ea typeface="微软雅黑 Light" panose="020B0502040204020203" pitchFamily="34" charset="-122"/>
                <a:cs typeface="Segoe UI" pitchFamily="34" charset="0"/>
              </a:rPr>
              <a:t>PHTunnel</a:t>
            </a:r>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内网穿透技术</a:t>
            </a:r>
            <a:endParaRPr lang="en-US" altLang="zh-CN" sz="1600" dirty="0">
              <a:solidFill>
                <a:srgbClr val="E0B07E"/>
              </a:solidFill>
              <a:latin typeface="微软雅黑 Light" panose="020B0502040204020203" pitchFamily="34" charset="-122"/>
              <a:ea typeface="微软雅黑 Light" panose="020B0502040204020203" pitchFamily="34" charset="-122"/>
              <a:cs typeface="Segoe UI" pitchFamily="34" charset="0"/>
            </a:endParaRPr>
          </a:p>
          <a:p>
            <a:pPr algn="just"/>
            <a:endParaRPr lang="en-US" altLang="zh-CN" sz="800" dirty="0">
              <a:solidFill>
                <a:schemeClr val="bg1"/>
              </a:solidFill>
              <a:latin typeface="微软雅黑 Light" panose="020B0502040204020203" pitchFamily="34" charset="-122"/>
              <a:ea typeface="微软雅黑 Light" panose="020B0502040204020203" pitchFamily="34" charset="-122"/>
              <a:cs typeface="Segoe UI" pitchFamily="34" charset="0"/>
            </a:endParaRPr>
          </a:p>
          <a:p>
            <a:pPr algn="just"/>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cs typeface="Segoe UI" pitchFamily="34" charset="0"/>
              </a:rPr>
              <a:t>免费开放的花生壳内网穿透的核心组件，能够轻松实现高性能反向代理应用。通过</a:t>
            </a:r>
            <a:r>
              <a:rPr lang="en-US" altLang="zh-CN" sz="800" dirty="0" err="1">
                <a:solidFill>
                  <a:schemeClr val="bg1">
                    <a:lumMod val="50000"/>
                  </a:schemeClr>
                </a:solidFill>
                <a:latin typeface="微软雅黑 Light" panose="020B0502040204020203" pitchFamily="34" charset="-122"/>
                <a:ea typeface="微软雅黑 Light" panose="020B0502040204020203" pitchFamily="34" charset="-122"/>
                <a:cs typeface="Segoe UI" pitchFamily="34" charset="0"/>
              </a:rPr>
              <a:t>PHTunnel</a:t>
            </a:r>
            <a:r>
              <a:rPr lang="zh-CN" altLang="en-US" sz="800" dirty="0">
                <a:solidFill>
                  <a:schemeClr val="bg1">
                    <a:lumMod val="50000"/>
                  </a:schemeClr>
                </a:solidFill>
                <a:latin typeface="微软雅黑 Light" panose="020B0502040204020203" pitchFamily="34" charset="-122"/>
                <a:ea typeface="微软雅黑 Light" panose="020B0502040204020203" pitchFamily="34" charset="-122"/>
                <a:cs typeface="Segoe UI" pitchFamily="34" charset="0"/>
              </a:rPr>
              <a:t>可以轻松让外网设备穿透各种复杂的路由和防火墙访问到内网的设备。</a:t>
            </a:r>
            <a:endParaRPr lang="en-US" altLang="zh-CN" sz="800" dirty="0">
              <a:solidFill>
                <a:schemeClr val="bg1">
                  <a:lumMod val="50000"/>
                </a:schemeClr>
              </a:solidFill>
              <a:latin typeface="微软雅黑 Light" panose="020B0502040204020203" pitchFamily="34" charset="-122"/>
              <a:ea typeface="微软雅黑 Light" panose="020B0502040204020203" pitchFamily="34" charset="-122"/>
              <a:cs typeface="Segoe UI" pitchFamily="34" charset="0"/>
            </a:endParaRPr>
          </a:p>
        </p:txBody>
      </p:sp>
      <p:pic>
        <p:nvPicPr>
          <p:cNvPr id="9" name="图片 8" descr="单Oray-1">
            <a:extLst>
              <a:ext uri="{FF2B5EF4-FFF2-40B4-BE49-F238E27FC236}">
                <a16:creationId xmlns:a16="http://schemas.microsoft.com/office/drawing/2014/main" id="{94C0ADEA-986A-49CF-8432-35A06BBB3B18}"/>
              </a:ext>
            </a:extLst>
          </p:cNvPr>
          <p:cNvPicPr>
            <a:picLocks noChangeAspect="1"/>
          </p:cNvPicPr>
          <p:nvPr/>
        </p:nvPicPr>
        <p:blipFill>
          <a:blip r:embed="rId2"/>
          <a:stretch>
            <a:fillRect/>
          </a:stretch>
        </p:blipFill>
        <p:spPr>
          <a:xfrm>
            <a:off x="9280241" y="130674"/>
            <a:ext cx="238206" cy="233406"/>
          </a:xfrm>
          <a:prstGeom prst="rect">
            <a:avLst/>
          </a:prstGeom>
        </p:spPr>
      </p:pic>
      <p:sp>
        <p:nvSpPr>
          <p:cNvPr id="27" name="原创设计师QQ69613753    _11">
            <a:extLst>
              <a:ext uri="{FF2B5EF4-FFF2-40B4-BE49-F238E27FC236}">
                <a16:creationId xmlns:a16="http://schemas.microsoft.com/office/drawing/2014/main" id="{AD0E597A-AB8A-4CD1-8B76-410CA1BB9172}"/>
              </a:ext>
            </a:extLst>
          </p:cNvPr>
          <p:cNvSpPr>
            <a:spLocks noChangeArrowheads="1"/>
          </p:cNvSpPr>
          <p:nvPr/>
        </p:nvSpPr>
        <p:spPr bwMode="auto">
          <a:xfrm>
            <a:off x="323850" y="919235"/>
            <a:ext cx="1817472" cy="428185"/>
          </a:xfrm>
          <a:prstGeom prst="rect">
            <a:avLst/>
          </a:prstGeom>
          <a:solidFill>
            <a:schemeClr val="bg1">
              <a:alpha val="20000"/>
            </a:schemeClr>
          </a:solidFill>
          <a:ln>
            <a:noFill/>
          </a:ln>
        </p:spPr>
        <p:txBody>
          <a:bodyPr wrap="square" lIns="72000" tIns="36000" rIns="108000" bIns="36000">
            <a:spAutoFit/>
          </a:bodyPr>
          <a:lstStyle/>
          <a:p>
            <a:pPr algn="r">
              <a:lnSpc>
                <a:spcPct val="120000"/>
              </a:lnSpc>
              <a:spcBef>
                <a:spcPts val="300"/>
              </a:spcBef>
            </a:pPr>
            <a:r>
              <a:rPr lang="zh-CN" altLang="en-US" sz="1050" dirty="0">
                <a:solidFill>
                  <a:schemeClr val="bg1"/>
                </a:solidFill>
                <a:latin typeface="微软雅黑" panose="020B0503020204020204" pitchFamily="34" charset="-122"/>
                <a:ea typeface="微软雅黑" panose="020B0503020204020204" pitchFamily="34" charset="-122"/>
              </a:rPr>
              <a:t>迷你大小</a:t>
            </a:r>
          </a:p>
          <a:p>
            <a:pPr algn="r">
              <a:spcBef>
                <a:spcPts val="300"/>
              </a:spcBef>
            </a:pP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最小</a:t>
            </a:r>
            <a:r>
              <a:rPr lang="en-US" altLang="zh-CN" sz="800" dirty="0">
                <a:solidFill>
                  <a:schemeClr val="bg1">
                    <a:alpha val="80000"/>
                  </a:schemeClr>
                </a:solidFill>
                <a:latin typeface="微软雅黑 Light" panose="020B0502040204020203" pitchFamily="34" charset="-122"/>
                <a:ea typeface="微软雅黑 Light" panose="020B0502040204020203" pitchFamily="34" charset="-122"/>
              </a:rPr>
              <a:t>80KB</a:t>
            </a: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的可执行程序</a:t>
            </a:r>
          </a:p>
        </p:txBody>
      </p:sp>
      <p:sp>
        <p:nvSpPr>
          <p:cNvPr id="29" name="原创设计师QQ69613753    _11">
            <a:extLst>
              <a:ext uri="{FF2B5EF4-FFF2-40B4-BE49-F238E27FC236}">
                <a16:creationId xmlns:a16="http://schemas.microsoft.com/office/drawing/2014/main" id="{0AA24BD0-8DA7-4DEF-96CC-5EDC3BDC7CAF}"/>
              </a:ext>
            </a:extLst>
          </p:cNvPr>
          <p:cNvSpPr>
            <a:spLocks noChangeArrowheads="1"/>
          </p:cNvSpPr>
          <p:nvPr/>
        </p:nvSpPr>
        <p:spPr bwMode="auto">
          <a:xfrm>
            <a:off x="7580528" y="919235"/>
            <a:ext cx="1817472" cy="610414"/>
          </a:xfrm>
          <a:prstGeom prst="rect">
            <a:avLst/>
          </a:prstGeom>
          <a:solidFill>
            <a:schemeClr val="bg1">
              <a:alpha val="20000"/>
            </a:schemeClr>
          </a:solidFill>
          <a:ln>
            <a:noFill/>
          </a:ln>
        </p:spPr>
        <p:txBody>
          <a:bodyPr wrap="square" lIns="72000" tIns="36000" rIns="108000" bIns="36000">
            <a:spAutoFit/>
          </a:bodyPr>
          <a:lstStyle/>
          <a:p>
            <a:pPr>
              <a:lnSpc>
                <a:spcPct val="120000"/>
              </a:lnSpc>
              <a:spcBef>
                <a:spcPts val="300"/>
              </a:spcBef>
            </a:pPr>
            <a:r>
              <a:rPr lang="zh-CN" altLang="en-US" sz="1050" dirty="0">
                <a:solidFill>
                  <a:schemeClr val="bg1"/>
                </a:solidFill>
                <a:latin typeface="微软雅黑" panose="020B0503020204020204" pitchFamily="34" charset="-122"/>
                <a:ea typeface="微软雅黑" panose="020B0503020204020204" pitchFamily="34" charset="-122"/>
              </a:rPr>
              <a:t>多协议支持</a:t>
            </a:r>
          </a:p>
          <a:p>
            <a:pPr>
              <a:lnSpc>
                <a:spcPct val="130000"/>
              </a:lnSpc>
              <a:spcBef>
                <a:spcPts val="300"/>
              </a:spcBef>
            </a:pP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支持</a:t>
            </a:r>
            <a:r>
              <a:rPr lang="en-US" altLang="zh-CN" sz="800" dirty="0">
                <a:solidFill>
                  <a:schemeClr val="bg1">
                    <a:alpha val="80000"/>
                  </a:schemeClr>
                </a:solidFill>
                <a:latin typeface="微软雅黑 Light" panose="020B0502040204020203" pitchFamily="34" charset="-122"/>
                <a:ea typeface="微软雅黑 Light" panose="020B0502040204020203" pitchFamily="34" charset="-122"/>
              </a:rPr>
              <a:t>TCP</a:t>
            </a: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a:t>
            </a:r>
            <a:r>
              <a:rPr lang="en-US" altLang="zh-CN" sz="800" dirty="0">
                <a:solidFill>
                  <a:schemeClr val="bg1">
                    <a:alpha val="80000"/>
                  </a:schemeClr>
                </a:solidFill>
                <a:latin typeface="微软雅黑 Light" panose="020B0502040204020203" pitchFamily="34" charset="-122"/>
                <a:ea typeface="微软雅黑 Light" panose="020B0502040204020203" pitchFamily="34" charset="-122"/>
              </a:rPr>
              <a:t>UDP</a:t>
            </a:r>
            <a:r>
              <a:rPr lang="en-US" altLang="zh-CN" sz="600" dirty="0">
                <a:solidFill>
                  <a:schemeClr val="bg1">
                    <a:alpha val="80000"/>
                  </a:schemeClr>
                </a:solidFill>
                <a:latin typeface="微软雅黑 Light" panose="020B0502040204020203" pitchFamily="34" charset="-122"/>
                <a:ea typeface="微软雅黑 Light" panose="020B0502040204020203" pitchFamily="34" charset="-122"/>
              </a:rPr>
              <a:t>(</a:t>
            </a:r>
            <a:r>
              <a:rPr lang="zh-CN" altLang="en-US" sz="600" dirty="0">
                <a:solidFill>
                  <a:schemeClr val="bg1">
                    <a:alpha val="80000"/>
                  </a:schemeClr>
                </a:solidFill>
                <a:latin typeface="微软雅黑 Light" panose="020B0502040204020203" pitchFamily="34" charset="-122"/>
                <a:ea typeface="微软雅黑 Light" panose="020B0502040204020203" pitchFamily="34" charset="-122"/>
              </a:rPr>
              <a:t>服务器版</a:t>
            </a:r>
            <a:r>
              <a:rPr lang="en-US" altLang="zh-CN" sz="600" dirty="0">
                <a:solidFill>
                  <a:schemeClr val="bg1">
                    <a:alpha val="80000"/>
                  </a:schemeClr>
                </a:solidFill>
                <a:latin typeface="微软雅黑 Light" panose="020B0502040204020203" pitchFamily="34" charset="-122"/>
                <a:ea typeface="微软雅黑 Light" panose="020B0502040204020203" pitchFamily="34" charset="-122"/>
              </a:rPr>
              <a:t>)</a:t>
            </a: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a:t>
            </a:r>
            <a:r>
              <a:rPr lang="en-US" altLang="zh-CN" sz="800" dirty="0">
                <a:solidFill>
                  <a:schemeClr val="bg1">
                    <a:alpha val="80000"/>
                  </a:schemeClr>
                </a:solidFill>
                <a:latin typeface="微软雅黑 Light" panose="020B0502040204020203" pitchFamily="34" charset="-122"/>
                <a:ea typeface="微软雅黑 Light" panose="020B0502040204020203" pitchFamily="34" charset="-122"/>
              </a:rPr>
              <a:t>HTTP</a:t>
            </a: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a:t>
            </a:r>
            <a:r>
              <a:rPr lang="en-US" altLang="zh-CN" sz="800" dirty="0">
                <a:solidFill>
                  <a:schemeClr val="bg1">
                    <a:alpha val="80000"/>
                  </a:schemeClr>
                </a:solidFill>
                <a:latin typeface="微软雅黑 Light" panose="020B0502040204020203" pitchFamily="34" charset="-122"/>
                <a:ea typeface="微软雅黑 Light" panose="020B0502040204020203" pitchFamily="34" charset="-122"/>
              </a:rPr>
              <a:t>HTTPS</a:t>
            </a: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多种协议</a:t>
            </a:r>
          </a:p>
        </p:txBody>
      </p:sp>
      <p:sp>
        <p:nvSpPr>
          <p:cNvPr id="30" name="原创设计师QQ69613753    _11">
            <a:extLst>
              <a:ext uri="{FF2B5EF4-FFF2-40B4-BE49-F238E27FC236}">
                <a16:creationId xmlns:a16="http://schemas.microsoft.com/office/drawing/2014/main" id="{EAC6215B-2EB1-445B-A511-F17DA09C6874}"/>
              </a:ext>
            </a:extLst>
          </p:cNvPr>
          <p:cNvSpPr>
            <a:spLocks noChangeArrowheads="1"/>
          </p:cNvSpPr>
          <p:nvPr/>
        </p:nvSpPr>
        <p:spPr bwMode="auto">
          <a:xfrm>
            <a:off x="323850" y="1652550"/>
            <a:ext cx="1817472" cy="610414"/>
          </a:xfrm>
          <a:prstGeom prst="rect">
            <a:avLst/>
          </a:prstGeom>
          <a:solidFill>
            <a:schemeClr val="bg1">
              <a:alpha val="20000"/>
            </a:schemeClr>
          </a:solidFill>
          <a:ln>
            <a:noFill/>
          </a:ln>
        </p:spPr>
        <p:txBody>
          <a:bodyPr wrap="square" lIns="72000" tIns="36000" rIns="108000" bIns="36000">
            <a:spAutoFit/>
          </a:bodyPr>
          <a:lstStyle/>
          <a:p>
            <a:pPr algn="r">
              <a:lnSpc>
                <a:spcPct val="120000"/>
              </a:lnSpc>
              <a:spcBef>
                <a:spcPts val="300"/>
              </a:spcBef>
            </a:pPr>
            <a:r>
              <a:rPr lang="zh-CN" altLang="en-US" sz="1050" dirty="0">
                <a:solidFill>
                  <a:schemeClr val="bg1"/>
                </a:solidFill>
                <a:latin typeface="微软雅黑" panose="020B0503020204020204" pitchFamily="34" charset="-122"/>
                <a:ea typeface="微软雅黑" panose="020B0503020204020204" pitchFamily="34" charset="-122"/>
              </a:rPr>
              <a:t>虚拟隧道封装</a:t>
            </a:r>
          </a:p>
          <a:p>
            <a:pPr algn="r">
              <a:lnSpc>
                <a:spcPct val="130000"/>
              </a:lnSpc>
              <a:spcBef>
                <a:spcPts val="300"/>
              </a:spcBef>
            </a:pP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采用独有的隧道连接数封装技术，适配大连接数应用</a:t>
            </a:r>
          </a:p>
        </p:txBody>
      </p:sp>
      <p:sp>
        <p:nvSpPr>
          <p:cNvPr id="31" name="原创设计师QQ69613753    _11">
            <a:extLst>
              <a:ext uri="{FF2B5EF4-FFF2-40B4-BE49-F238E27FC236}">
                <a16:creationId xmlns:a16="http://schemas.microsoft.com/office/drawing/2014/main" id="{9BA04FB7-69BF-43C9-84DF-4E5E416B5B11}"/>
              </a:ext>
            </a:extLst>
          </p:cNvPr>
          <p:cNvSpPr>
            <a:spLocks noChangeArrowheads="1"/>
          </p:cNvSpPr>
          <p:nvPr/>
        </p:nvSpPr>
        <p:spPr bwMode="auto">
          <a:xfrm>
            <a:off x="7580528" y="1762709"/>
            <a:ext cx="1817472" cy="441137"/>
          </a:xfrm>
          <a:prstGeom prst="rect">
            <a:avLst/>
          </a:prstGeom>
          <a:solidFill>
            <a:schemeClr val="bg1">
              <a:alpha val="20000"/>
            </a:schemeClr>
          </a:solidFill>
          <a:ln>
            <a:noFill/>
          </a:ln>
        </p:spPr>
        <p:txBody>
          <a:bodyPr wrap="square" lIns="72000" tIns="36000" rIns="108000" bIns="36000">
            <a:spAutoFit/>
          </a:bodyPr>
          <a:lstStyle/>
          <a:p>
            <a:pPr>
              <a:lnSpc>
                <a:spcPct val="120000"/>
              </a:lnSpc>
              <a:spcBef>
                <a:spcPts val="300"/>
              </a:spcBef>
            </a:pPr>
            <a:r>
              <a:rPr lang="zh-CN" altLang="en-US" sz="1050" dirty="0">
                <a:solidFill>
                  <a:schemeClr val="bg1"/>
                </a:solidFill>
                <a:latin typeface="微软雅黑" panose="020B0503020204020204" pitchFamily="34" charset="-122"/>
                <a:ea typeface="微软雅黑" panose="020B0503020204020204" pitchFamily="34" charset="-122"/>
              </a:rPr>
              <a:t>加密通信</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300"/>
              </a:spcBef>
            </a:pP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端到端的</a:t>
            </a:r>
            <a:r>
              <a:rPr lang="en-US" altLang="zh-CN" sz="800" dirty="0">
                <a:solidFill>
                  <a:schemeClr val="bg1">
                    <a:alpha val="80000"/>
                  </a:schemeClr>
                </a:solidFill>
                <a:latin typeface="微软雅黑 Light" panose="020B0502040204020203" pitchFamily="34" charset="-122"/>
                <a:ea typeface="微软雅黑 Light" panose="020B0502040204020203" pitchFamily="34" charset="-122"/>
              </a:rPr>
              <a:t>TLS</a:t>
            </a: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加密方式</a:t>
            </a:r>
          </a:p>
        </p:txBody>
      </p:sp>
      <p:sp>
        <p:nvSpPr>
          <p:cNvPr id="32" name="原创设计师QQ69613753    _11">
            <a:extLst>
              <a:ext uri="{FF2B5EF4-FFF2-40B4-BE49-F238E27FC236}">
                <a16:creationId xmlns:a16="http://schemas.microsoft.com/office/drawing/2014/main" id="{9EE4DD7E-096F-4B5D-B5D0-9663EEAD4342}"/>
              </a:ext>
            </a:extLst>
          </p:cNvPr>
          <p:cNvSpPr>
            <a:spLocks noChangeArrowheads="1"/>
          </p:cNvSpPr>
          <p:nvPr/>
        </p:nvSpPr>
        <p:spPr bwMode="auto">
          <a:xfrm>
            <a:off x="7580528" y="2496024"/>
            <a:ext cx="1817472" cy="441137"/>
          </a:xfrm>
          <a:prstGeom prst="rect">
            <a:avLst/>
          </a:prstGeom>
          <a:solidFill>
            <a:schemeClr val="bg1">
              <a:alpha val="20000"/>
            </a:schemeClr>
          </a:solidFill>
          <a:ln>
            <a:noFill/>
          </a:ln>
        </p:spPr>
        <p:txBody>
          <a:bodyPr wrap="square" lIns="72000" tIns="36000" rIns="108000" bIns="36000">
            <a:spAutoFit/>
          </a:bodyPr>
          <a:lstStyle/>
          <a:p>
            <a:pPr>
              <a:lnSpc>
                <a:spcPct val="120000"/>
              </a:lnSpc>
              <a:spcBef>
                <a:spcPts val="300"/>
              </a:spcBef>
            </a:pPr>
            <a:r>
              <a:rPr lang="zh-CN" altLang="en-US" sz="1050" dirty="0">
                <a:solidFill>
                  <a:schemeClr val="bg1"/>
                </a:solidFill>
                <a:latin typeface="微软雅黑" panose="020B0503020204020204" pitchFamily="34" charset="-122"/>
                <a:ea typeface="微软雅黑" panose="020B0503020204020204" pitchFamily="34" charset="-122"/>
              </a:rPr>
              <a:t>可信验证</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300"/>
              </a:spcBef>
            </a:pP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独创的前端预加载授信验证体系</a:t>
            </a:r>
          </a:p>
        </p:txBody>
      </p:sp>
      <p:sp>
        <p:nvSpPr>
          <p:cNvPr id="33" name="原创设计师QQ69613753    _11">
            <a:extLst>
              <a:ext uri="{FF2B5EF4-FFF2-40B4-BE49-F238E27FC236}">
                <a16:creationId xmlns:a16="http://schemas.microsoft.com/office/drawing/2014/main" id="{FCC6E0FD-5F09-48F0-A4E0-4C8830359253}"/>
              </a:ext>
            </a:extLst>
          </p:cNvPr>
          <p:cNvSpPr>
            <a:spLocks noChangeArrowheads="1"/>
          </p:cNvSpPr>
          <p:nvPr/>
        </p:nvSpPr>
        <p:spPr bwMode="auto">
          <a:xfrm>
            <a:off x="323850" y="2508976"/>
            <a:ext cx="1817472" cy="428185"/>
          </a:xfrm>
          <a:prstGeom prst="rect">
            <a:avLst/>
          </a:prstGeom>
          <a:solidFill>
            <a:schemeClr val="bg1">
              <a:alpha val="20000"/>
            </a:schemeClr>
          </a:solidFill>
          <a:ln>
            <a:noFill/>
          </a:ln>
        </p:spPr>
        <p:txBody>
          <a:bodyPr wrap="square" lIns="72000" tIns="36000" rIns="108000" bIns="36000">
            <a:spAutoFit/>
          </a:bodyPr>
          <a:lstStyle/>
          <a:p>
            <a:pPr algn="r">
              <a:lnSpc>
                <a:spcPct val="120000"/>
              </a:lnSpc>
              <a:spcBef>
                <a:spcPts val="300"/>
              </a:spcBef>
            </a:pPr>
            <a:r>
              <a:rPr lang="en-US" altLang="zh-CN" sz="1050" dirty="0">
                <a:solidFill>
                  <a:schemeClr val="bg1"/>
                </a:solidFill>
                <a:latin typeface="微软雅黑" panose="020B0503020204020204" pitchFamily="34" charset="-122"/>
                <a:ea typeface="微软雅黑" panose="020B0503020204020204" pitchFamily="34" charset="-122"/>
              </a:rPr>
              <a:t>KCP</a:t>
            </a:r>
            <a:endParaRPr lang="zh-CN" altLang="en-US" sz="1050" dirty="0">
              <a:solidFill>
                <a:schemeClr val="bg1"/>
              </a:solidFill>
              <a:latin typeface="微软雅黑" panose="020B0503020204020204" pitchFamily="34" charset="-122"/>
              <a:ea typeface="微软雅黑" panose="020B0503020204020204" pitchFamily="34" charset="-122"/>
            </a:endParaRPr>
          </a:p>
          <a:p>
            <a:pPr algn="r">
              <a:spcBef>
                <a:spcPts val="300"/>
              </a:spcBef>
            </a:pP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支持</a:t>
            </a:r>
            <a:r>
              <a:rPr lang="en-US" altLang="zh-CN" sz="800" dirty="0">
                <a:solidFill>
                  <a:schemeClr val="bg1">
                    <a:alpha val="80000"/>
                  </a:schemeClr>
                </a:solidFill>
                <a:latin typeface="微软雅黑 Light" panose="020B0502040204020203" pitchFamily="34" charset="-122"/>
                <a:ea typeface="微软雅黑 Light" panose="020B0502040204020203" pitchFamily="34" charset="-122"/>
              </a:rPr>
              <a:t>KCP</a:t>
            </a:r>
            <a:r>
              <a:rPr lang="zh-CN" altLang="en-US" sz="800" dirty="0">
                <a:solidFill>
                  <a:schemeClr val="bg1">
                    <a:alpha val="80000"/>
                  </a:schemeClr>
                </a:solidFill>
                <a:latin typeface="微软雅黑 Light" panose="020B0502040204020203" pitchFamily="34" charset="-122"/>
                <a:ea typeface="微软雅黑 Light" panose="020B0502040204020203" pitchFamily="34" charset="-122"/>
              </a:rPr>
              <a:t>快速可靠协议</a:t>
            </a:r>
          </a:p>
        </p:txBody>
      </p:sp>
      <p:grpSp>
        <p:nvGrpSpPr>
          <p:cNvPr id="35" name="Group 4">
            <a:extLst>
              <a:ext uri="{FF2B5EF4-FFF2-40B4-BE49-F238E27FC236}">
                <a16:creationId xmlns:a16="http://schemas.microsoft.com/office/drawing/2014/main" id="{81A72D60-8C95-4FC9-B2A4-48AEDD7A8CF8}"/>
              </a:ext>
            </a:extLst>
          </p:cNvPr>
          <p:cNvGrpSpPr>
            <a:grpSpLocks noChangeAspect="1"/>
          </p:cNvGrpSpPr>
          <p:nvPr/>
        </p:nvGrpSpPr>
        <p:grpSpPr bwMode="auto">
          <a:xfrm>
            <a:off x="2410478" y="1503777"/>
            <a:ext cx="1313869" cy="1311109"/>
            <a:chOff x="2040" y="0"/>
            <a:chExt cx="1428" cy="1425"/>
          </a:xfrm>
        </p:grpSpPr>
        <p:sp>
          <p:nvSpPr>
            <p:cNvPr id="36" name="AutoShape 3">
              <a:extLst>
                <a:ext uri="{FF2B5EF4-FFF2-40B4-BE49-F238E27FC236}">
                  <a16:creationId xmlns:a16="http://schemas.microsoft.com/office/drawing/2014/main" id="{44C7FB03-E3AB-4187-84EF-F1952669079A}"/>
                </a:ext>
              </a:extLst>
            </p:cNvPr>
            <p:cNvSpPr>
              <a:spLocks noChangeAspect="1" noChangeArrowheads="1" noTextEdit="1"/>
            </p:cNvSpPr>
            <p:nvPr/>
          </p:nvSpPr>
          <p:spPr bwMode="auto">
            <a:xfrm>
              <a:off x="2040" y="0"/>
              <a:ext cx="1428" cy="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7" name="Group 205">
              <a:extLst>
                <a:ext uri="{FF2B5EF4-FFF2-40B4-BE49-F238E27FC236}">
                  <a16:creationId xmlns:a16="http://schemas.microsoft.com/office/drawing/2014/main" id="{88AD7B12-CE91-468A-A718-7F9F264D5307}"/>
                </a:ext>
              </a:extLst>
            </p:cNvPr>
            <p:cNvGrpSpPr>
              <a:grpSpLocks/>
            </p:cNvGrpSpPr>
            <p:nvPr/>
          </p:nvGrpSpPr>
          <p:grpSpPr bwMode="auto">
            <a:xfrm>
              <a:off x="2040" y="0"/>
              <a:ext cx="1428" cy="1425"/>
              <a:chOff x="2040" y="0"/>
              <a:chExt cx="1428" cy="1425"/>
            </a:xfrm>
          </p:grpSpPr>
          <p:sp>
            <p:nvSpPr>
              <p:cNvPr id="264" name="Rectangle 5">
                <a:extLst>
                  <a:ext uri="{FF2B5EF4-FFF2-40B4-BE49-F238E27FC236}">
                    <a16:creationId xmlns:a16="http://schemas.microsoft.com/office/drawing/2014/main" id="{F14E175F-970D-4D51-B1FF-921A3B29E979}"/>
                  </a:ext>
                </a:extLst>
              </p:cNvPr>
              <p:cNvSpPr>
                <a:spLocks noChangeArrowheads="1"/>
              </p:cNvSpPr>
              <p:nvPr/>
            </p:nvSpPr>
            <p:spPr bwMode="auto">
              <a:xfrm>
                <a:off x="2040" y="0"/>
                <a:ext cx="1428" cy="1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Rectangle 6">
                <a:extLst>
                  <a:ext uri="{FF2B5EF4-FFF2-40B4-BE49-F238E27FC236}">
                    <a16:creationId xmlns:a16="http://schemas.microsoft.com/office/drawing/2014/main" id="{B3E63C39-48C5-46E1-B63B-1866122EBB3C}"/>
                  </a:ext>
                </a:extLst>
              </p:cNvPr>
              <p:cNvSpPr>
                <a:spLocks noChangeArrowheads="1"/>
              </p:cNvSpPr>
              <p:nvPr/>
            </p:nvSpPr>
            <p:spPr bwMode="auto">
              <a:xfrm>
                <a:off x="2086"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Rectangle 7">
                <a:extLst>
                  <a:ext uri="{FF2B5EF4-FFF2-40B4-BE49-F238E27FC236}">
                    <a16:creationId xmlns:a16="http://schemas.microsoft.com/office/drawing/2014/main" id="{B7AA018D-2A93-4AA8-8E0A-B4F803708FE4}"/>
                  </a:ext>
                </a:extLst>
              </p:cNvPr>
              <p:cNvSpPr>
                <a:spLocks noChangeArrowheads="1"/>
              </p:cNvSpPr>
              <p:nvPr/>
            </p:nvSpPr>
            <p:spPr bwMode="auto">
              <a:xfrm>
                <a:off x="2132"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Rectangle 8">
                <a:extLst>
                  <a:ext uri="{FF2B5EF4-FFF2-40B4-BE49-F238E27FC236}">
                    <a16:creationId xmlns:a16="http://schemas.microsoft.com/office/drawing/2014/main" id="{066A3BE8-E45B-4360-A9CD-26B19895737D}"/>
                  </a:ext>
                </a:extLst>
              </p:cNvPr>
              <p:cNvSpPr>
                <a:spLocks noChangeArrowheads="1"/>
              </p:cNvSpPr>
              <p:nvPr/>
            </p:nvSpPr>
            <p:spPr bwMode="auto">
              <a:xfrm>
                <a:off x="2178"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Rectangle 9">
                <a:extLst>
                  <a:ext uri="{FF2B5EF4-FFF2-40B4-BE49-F238E27FC236}">
                    <a16:creationId xmlns:a16="http://schemas.microsoft.com/office/drawing/2014/main" id="{79F9730F-9C69-4456-8173-8F2E59AA7A43}"/>
                  </a:ext>
                </a:extLst>
              </p:cNvPr>
              <p:cNvSpPr>
                <a:spLocks noChangeArrowheads="1"/>
              </p:cNvSpPr>
              <p:nvPr/>
            </p:nvSpPr>
            <p:spPr bwMode="auto">
              <a:xfrm>
                <a:off x="2224"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Rectangle 10">
                <a:extLst>
                  <a:ext uri="{FF2B5EF4-FFF2-40B4-BE49-F238E27FC236}">
                    <a16:creationId xmlns:a16="http://schemas.microsoft.com/office/drawing/2014/main" id="{84D4DDBD-8BB0-431F-99E1-F356668E607B}"/>
                  </a:ext>
                </a:extLst>
              </p:cNvPr>
              <p:cNvSpPr>
                <a:spLocks noChangeArrowheads="1"/>
              </p:cNvSpPr>
              <p:nvPr/>
            </p:nvSpPr>
            <p:spPr bwMode="auto">
              <a:xfrm>
                <a:off x="2270"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Rectangle 11">
                <a:extLst>
                  <a:ext uri="{FF2B5EF4-FFF2-40B4-BE49-F238E27FC236}">
                    <a16:creationId xmlns:a16="http://schemas.microsoft.com/office/drawing/2014/main" id="{F6E7C33F-AC65-4CF5-9C55-C5B77AD08758}"/>
                  </a:ext>
                </a:extLst>
              </p:cNvPr>
              <p:cNvSpPr>
                <a:spLocks noChangeArrowheads="1"/>
              </p:cNvSpPr>
              <p:nvPr/>
            </p:nvSpPr>
            <p:spPr bwMode="auto">
              <a:xfrm>
                <a:off x="2316"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Rectangle 12">
                <a:extLst>
                  <a:ext uri="{FF2B5EF4-FFF2-40B4-BE49-F238E27FC236}">
                    <a16:creationId xmlns:a16="http://schemas.microsoft.com/office/drawing/2014/main" id="{AA97F45D-F114-41C0-A435-A2C285F13A65}"/>
                  </a:ext>
                </a:extLst>
              </p:cNvPr>
              <p:cNvSpPr>
                <a:spLocks noChangeArrowheads="1"/>
              </p:cNvSpPr>
              <p:nvPr/>
            </p:nvSpPr>
            <p:spPr bwMode="auto">
              <a:xfrm>
                <a:off x="2362" y="46"/>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Rectangle 13">
                <a:extLst>
                  <a:ext uri="{FF2B5EF4-FFF2-40B4-BE49-F238E27FC236}">
                    <a16:creationId xmlns:a16="http://schemas.microsoft.com/office/drawing/2014/main" id="{EEDA6563-09C9-44AE-B0DD-A79297815263}"/>
                  </a:ext>
                </a:extLst>
              </p:cNvPr>
              <p:cNvSpPr>
                <a:spLocks noChangeArrowheads="1"/>
              </p:cNvSpPr>
              <p:nvPr/>
            </p:nvSpPr>
            <p:spPr bwMode="auto">
              <a:xfrm>
                <a:off x="2455"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Rectangle 14">
                <a:extLst>
                  <a:ext uri="{FF2B5EF4-FFF2-40B4-BE49-F238E27FC236}">
                    <a16:creationId xmlns:a16="http://schemas.microsoft.com/office/drawing/2014/main" id="{2A40E1C9-9797-4308-B914-B36794636B71}"/>
                  </a:ext>
                </a:extLst>
              </p:cNvPr>
              <p:cNvSpPr>
                <a:spLocks noChangeArrowheads="1"/>
              </p:cNvSpPr>
              <p:nvPr/>
            </p:nvSpPr>
            <p:spPr bwMode="auto">
              <a:xfrm>
                <a:off x="2501"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Rectangle 15">
                <a:extLst>
                  <a:ext uri="{FF2B5EF4-FFF2-40B4-BE49-F238E27FC236}">
                    <a16:creationId xmlns:a16="http://schemas.microsoft.com/office/drawing/2014/main" id="{72A318BD-088B-4C8D-8A17-5BCEE2921CE6}"/>
                  </a:ext>
                </a:extLst>
              </p:cNvPr>
              <p:cNvSpPr>
                <a:spLocks noChangeArrowheads="1"/>
              </p:cNvSpPr>
              <p:nvPr/>
            </p:nvSpPr>
            <p:spPr bwMode="auto">
              <a:xfrm>
                <a:off x="2547"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Rectangle 16">
                <a:extLst>
                  <a:ext uri="{FF2B5EF4-FFF2-40B4-BE49-F238E27FC236}">
                    <a16:creationId xmlns:a16="http://schemas.microsoft.com/office/drawing/2014/main" id="{D4F2C6BF-1F2F-4D1E-9B92-082A3B4E67BA}"/>
                  </a:ext>
                </a:extLst>
              </p:cNvPr>
              <p:cNvSpPr>
                <a:spLocks noChangeArrowheads="1"/>
              </p:cNvSpPr>
              <p:nvPr/>
            </p:nvSpPr>
            <p:spPr bwMode="auto">
              <a:xfrm>
                <a:off x="2685"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Rectangle 17">
                <a:extLst>
                  <a:ext uri="{FF2B5EF4-FFF2-40B4-BE49-F238E27FC236}">
                    <a16:creationId xmlns:a16="http://schemas.microsoft.com/office/drawing/2014/main" id="{67E2FD7C-17B9-47E4-B2F7-01A8C861CC43}"/>
                  </a:ext>
                </a:extLst>
              </p:cNvPr>
              <p:cNvSpPr>
                <a:spLocks noChangeArrowheads="1"/>
              </p:cNvSpPr>
              <p:nvPr/>
            </p:nvSpPr>
            <p:spPr bwMode="auto">
              <a:xfrm>
                <a:off x="2731"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Rectangle 18">
                <a:extLst>
                  <a:ext uri="{FF2B5EF4-FFF2-40B4-BE49-F238E27FC236}">
                    <a16:creationId xmlns:a16="http://schemas.microsoft.com/office/drawing/2014/main" id="{3F049F3E-9E4B-4341-953B-90F4C5158C64}"/>
                  </a:ext>
                </a:extLst>
              </p:cNvPr>
              <p:cNvSpPr>
                <a:spLocks noChangeArrowheads="1"/>
              </p:cNvSpPr>
              <p:nvPr/>
            </p:nvSpPr>
            <p:spPr bwMode="auto">
              <a:xfrm>
                <a:off x="2777"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Rectangle 19">
                <a:extLst>
                  <a:ext uri="{FF2B5EF4-FFF2-40B4-BE49-F238E27FC236}">
                    <a16:creationId xmlns:a16="http://schemas.microsoft.com/office/drawing/2014/main" id="{221885DF-7836-49BF-A16A-BCEEFFE55D77}"/>
                  </a:ext>
                </a:extLst>
              </p:cNvPr>
              <p:cNvSpPr>
                <a:spLocks noChangeArrowheads="1"/>
              </p:cNvSpPr>
              <p:nvPr/>
            </p:nvSpPr>
            <p:spPr bwMode="auto">
              <a:xfrm>
                <a:off x="2915"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Rectangle 20">
                <a:extLst>
                  <a:ext uri="{FF2B5EF4-FFF2-40B4-BE49-F238E27FC236}">
                    <a16:creationId xmlns:a16="http://schemas.microsoft.com/office/drawing/2014/main" id="{E3E15895-0227-42ED-848F-BE432FC531F2}"/>
                  </a:ext>
                </a:extLst>
              </p:cNvPr>
              <p:cNvSpPr>
                <a:spLocks noChangeArrowheads="1"/>
              </p:cNvSpPr>
              <p:nvPr/>
            </p:nvSpPr>
            <p:spPr bwMode="auto">
              <a:xfrm>
                <a:off x="3007"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Rectangle 21">
                <a:extLst>
                  <a:ext uri="{FF2B5EF4-FFF2-40B4-BE49-F238E27FC236}">
                    <a16:creationId xmlns:a16="http://schemas.microsoft.com/office/drawing/2014/main" id="{EC4AE200-7891-4DED-A8E9-E20DAC2C4789}"/>
                  </a:ext>
                </a:extLst>
              </p:cNvPr>
              <p:cNvSpPr>
                <a:spLocks noChangeArrowheads="1"/>
              </p:cNvSpPr>
              <p:nvPr/>
            </p:nvSpPr>
            <p:spPr bwMode="auto">
              <a:xfrm>
                <a:off x="3100"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Rectangle 22">
                <a:extLst>
                  <a:ext uri="{FF2B5EF4-FFF2-40B4-BE49-F238E27FC236}">
                    <a16:creationId xmlns:a16="http://schemas.microsoft.com/office/drawing/2014/main" id="{9A0E9B94-CF18-4755-8655-DB582F02001D}"/>
                  </a:ext>
                </a:extLst>
              </p:cNvPr>
              <p:cNvSpPr>
                <a:spLocks noChangeArrowheads="1"/>
              </p:cNvSpPr>
              <p:nvPr/>
            </p:nvSpPr>
            <p:spPr bwMode="auto">
              <a:xfrm>
                <a:off x="3146"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Rectangle 23">
                <a:extLst>
                  <a:ext uri="{FF2B5EF4-FFF2-40B4-BE49-F238E27FC236}">
                    <a16:creationId xmlns:a16="http://schemas.microsoft.com/office/drawing/2014/main" id="{6898DCE8-4236-4D71-B6CE-C40A805FCB10}"/>
                  </a:ext>
                </a:extLst>
              </p:cNvPr>
              <p:cNvSpPr>
                <a:spLocks noChangeArrowheads="1"/>
              </p:cNvSpPr>
              <p:nvPr/>
            </p:nvSpPr>
            <p:spPr bwMode="auto">
              <a:xfrm>
                <a:off x="3192"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Rectangle 24">
                <a:extLst>
                  <a:ext uri="{FF2B5EF4-FFF2-40B4-BE49-F238E27FC236}">
                    <a16:creationId xmlns:a16="http://schemas.microsoft.com/office/drawing/2014/main" id="{D474A6E3-F946-48D9-B97A-A8AF2DC06A25}"/>
                  </a:ext>
                </a:extLst>
              </p:cNvPr>
              <p:cNvSpPr>
                <a:spLocks noChangeArrowheads="1"/>
              </p:cNvSpPr>
              <p:nvPr/>
            </p:nvSpPr>
            <p:spPr bwMode="auto">
              <a:xfrm>
                <a:off x="3238"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Rectangle 25">
                <a:extLst>
                  <a:ext uri="{FF2B5EF4-FFF2-40B4-BE49-F238E27FC236}">
                    <a16:creationId xmlns:a16="http://schemas.microsoft.com/office/drawing/2014/main" id="{9C0B964C-8B07-4363-82FB-7EA7B742ED6C}"/>
                  </a:ext>
                </a:extLst>
              </p:cNvPr>
              <p:cNvSpPr>
                <a:spLocks noChangeArrowheads="1"/>
              </p:cNvSpPr>
              <p:nvPr/>
            </p:nvSpPr>
            <p:spPr bwMode="auto">
              <a:xfrm>
                <a:off x="3284"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Rectangle 26">
                <a:extLst>
                  <a:ext uri="{FF2B5EF4-FFF2-40B4-BE49-F238E27FC236}">
                    <a16:creationId xmlns:a16="http://schemas.microsoft.com/office/drawing/2014/main" id="{D55F072D-F8C9-4774-BDC3-311B4F479D1D}"/>
                  </a:ext>
                </a:extLst>
              </p:cNvPr>
              <p:cNvSpPr>
                <a:spLocks noChangeArrowheads="1"/>
              </p:cNvSpPr>
              <p:nvPr/>
            </p:nvSpPr>
            <p:spPr bwMode="auto">
              <a:xfrm>
                <a:off x="3330"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Rectangle 27">
                <a:extLst>
                  <a:ext uri="{FF2B5EF4-FFF2-40B4-BE49-F238E27FC236}">
                    <a16:creationId xmlns:a16="http://schemas.microsoft.com/office/drawing/2014/main" id="{CD8A39EF-D6B6-4EF3-848B-98EC6FE64F20}"/>
                  </a:ext>
                </a:extLst>
              </p:cNvPr>
              <p:cNvSpPr>
                <a:spLocks noChangeArrowheads="1"/>
              </p:cNvSpPr>
              <p:nvPr/>
            </p:nvSpPr>
            <p:spPr bwMode="auto">
              <a:xfrm>
                <a:off x="3376" y="4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Rectangle 28">
                <a:extLst>
                  <a:ext uri="{FF2B5EF4-FFF2-40B4-BE49-F238E27FC236}">
                    <a16:creationId xmlns:a16="http://schemas.microsoft.com/office/drawing/2014/main" id="{9C60CC8F-61E8-462E-B394-C3C95E6FCB9D}"/>
                  </a:ext>
                </a:extLst>
              </p:cNvPr>
              <p:cNvSpPr>
                <a:spLocks noChangeArrowheads="1"/>
              </p:cNvSpPr>
              <p:nvPr/>
            </p:nvSpPr>
            <p:spPr bwMode="auto">
              <a:xfrm>
                <a:off x="2086"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Rectangle 29">
                <a:extLst>
                  <a:ext uri="{FF2B5EF4-FFF2-40B4-BE49-F238E27FC236}">
                    <a16:creationId xmlns:a16="http://schemas.microsoft.com/office/drawing/2014/main" id="{26A51DAA-74B5-4EE0-9DB1-B26EACA474EB}"/>
                  </a:ext>
                </a:extLst>
              </p:cNvPr>
              <p:cNvSpPr>
                <a:spLocks noChangeArrowheads="1"/>
              </p:cNvSpPr>
              <p:nvPr/>
            </p:nvSpPr>
            <p:spPr bwMode="auto">
              <a:xfrm>
                <a:off x="2362" y="92"/>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Rectangle 30">
                <a:extLst>
                  <a:ext uri="{FF2B5EF4-FFF2-40B4-BE49-F238E27FC236}">
                    <a16:creationId xmlns:a16="http://schemas.microsoft.com/office/drawing/2014/main" id="{28796910-1E3B-410D-AA18-53D429F461EF}"/>
                  </a:ext>
                </a:extLst>
              </p:cNvPr>
              <p:cNvSpPr>
                <a:spLocks noChangeArrowheads="1"/>
              </p:cNvSpPr>
              <p:nvPr/>
            </p:nvSpPr>
            <p:spPr bwMode="auto">
              <a:xfrm>
                <a:off x="2455"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Rectangle 31">
                <a:extLst>
                  <a:ext uri="{FF2B5EF4-FFF2-40B4-BE49-F238E27FC236}">
                    <a16:creationId xmlns:a16="http://schemas.microsoft.com/office/drawing/2014/main" id="{2D94544D-69CC-47FE-A00B-30A1BF4B1CB7}"/>
                  </a:ext>
                </a:extLst>
              </p:cNvPr>
              <p:cNvSpPr>
                <a:spLocks noChangeArrowheads="1"/>
              </p:cNvSpPr>
              <p:nvPr/>
            </p:nvSpPr>
            <p:spPr bwMode="auto">
              <a:xfrm>
                <a:off x="2593"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Rectangle 32">
                <a:extLst>
                  <a:ext uri="{FF2B5EF4-FFF2-40B4-BE49-F238E27FC236}">
                    <a16:creationId xmlns:a16="http://schemas.microsoft.com/office/drawing/2014/main" id="{9BD85519-EC23-44F0-A22E-C5971DBBF193}"/>
                  </a:ext>
                </a:extLst>
              </p:cNvPr>
              <p:cNvSpPr>
                <a:spLocks noChangeArrowheads="1"/>
              </p:cNvSpPr>
              <p:nvPr/>
            </p:nvSpPr>
            <p:spPr bwMode="auto">
              <a:xfrm>
                <a:off x="2639"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Rectangle 33">
                <a:extLst>
                  <a:ext uri="{FF2B5EF4-FFF2-40B4-BE49-F238E27FC236}">
                    <a16:creationId xmlns:a16="http://schemas.microsoft.com/office/drawing/2014/main" id="{1340A33F-B130-480F-8D97-0CAA8A166967}"/>
                  </a:ext>
                </a:extLst>
              </p:cNvPr>
              <p:cNvSpPr>
                <a:spLocks noChangeArrowheads="1"/>
              </p:cNvSpPr>
              <p:nvPr/>
            </p:nvSpPr>
            <p:spPr bwMode="auto">
              <a:xfrm>
                <a:off x="2685"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Rectangle 34">
                <a:extLst>
                  <a:ext uri="{FF2B5EF4-FFF2-40B4-BE49-F238E27FC236}">
                    <a16:creationId xmlns:a16="http://schemas.microsoft.com/office/drawing/2014/main" id="{BE626C98-C1F8-4850-A85C-695307D5BDCA}"/>
                  </a:ext>
                </a:extLst>
              </p:cNvPr>
              <p:cNvSpPr>
                <a:spLocks noChangeArrowheads="1"/>
              </p:cNvSpPr>
              <p:nvPr/>
            </p:nvSpPr>
            <p:spPr bwMode="auto">
              <a:xfrm>
                <a:off x="2731"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Rectangle 35">
                <a:extLst>
                  <a:ext uri="{FF2B5EF4-FFF2-40B4-BE49-F238E27FC236}">
                    <a16:creationId xmlns:a16="http://schemas.microsoft.com/office/drawing/2014/main" id="{D59836DE-C0EA-41B7-A337-DBE1B333619B}"/>
                  </a:ext>
                </a:extLst>
              </p:cNvPr>
              <p:cNvSpPr>
                <a:spLocks noChangeArrowheads="1"/>
              </p:cNvSpPr>
              <p:nvPr/>
            </p:nvSpPr>
            <p:spPr bwMode="auto">
              <a:xfrm>
                <a:off x="2777"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Rectangle 36">
                <a:extLst>
                  <a:ext uri="{FF2B5EF4-FFF2-40B4-BE49-F238E27FC236}">
                    <a16:creationId xmlns:a16="http://schemas.microsoft.com/office/drawing/2014/main" id="{07B19AFE-C103-4D13-8F28-F33291C6423A}"/>
                  </a:ext>
                </a:extLst>
              </p:cNvPr>
              <p:cNvSpPr>
                <a:spLocks noChangeArrowheads="1"/>
              </p:cNvSpPr>
              <p:nvPr/>
            </p:nvSpPr>
            <p:spPr bwMode="auto">
              <a:xfrm>
                <a:off x="2869"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Rectangle 37">
                <a:extLst>
                  <a:ext uri="{FF2B5EF4-FFF2-40B4-BE49-F238E27FC236}">
                    <a16:creationId xmlns:a16="http://schemas.microsoft.com/office/drawing/2014/main" id="{66F7DA23-499D-4C53-9E62-04C8BCB71E6A}"/>
                  </a:ext>
                </a:extLst>
              </p:cNvPr>
              <p:cNvSpPr>
                <a:spLocks noChangeArrowheads="1"/>
              </p:cNvSpPr>
              <p:nvPr/>
            </p:nvSpPr>
            <p:spPr bwMode="auto">
              <a:xfrm>
                <a:off x="2961"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Rectangle 38">
                <a:extLst>
                  <a:ext uri="{FF2B5EF4-FFF2-40B4-BE49-F238E27FC236}">
                    <a16:creationId xmlns:a16="http://schemas.microsoft.com/office/drawing/2014/main" id="{0040F4D5-8C20-4E03-97EA-0128050BB9F2}"/>
                  </a:ext>
                </a:extLst>
              </p:cNvPr>
              <p:cNvSpPr>
                <a:spLocks noChangeArrowheads="1"/>
              </p:cNvSpPr>
              <p:nvPr/>
            </p:nvSpPr>
            <p:spPr bwMode="auto">
              <a:xfrm>
                <a:off x="3100"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Rectangle 39">
                <a:extLst>
                  <a:ext uri="{FF2B5EF4-FFF2-40B4-BE49-F238E27FC236}">
                    <a16:creationId xmlns:a16="http://schemas.microsoft.com/office/drawing/2014/main" id="{6CF3734D-1F78-4AF4-B83F-BB60BDA9DDAB}"/>
                  </a:ext>
                </a:extLst>
              </p:cNvPr>
              <p:cNvSpPr>
                <a:spLocks noChangeArrowheads="1"/>
              </p:cNvSpPr>
              <p:nvPr/>
            </p:nvSpPr>
            <p:spPr bwMode="auto">
              <a:xfrm>
                <a:off x="3376" y="9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Rectangle 40">
                <a:extLst>
                  <a:ext uri="{FF2B5EF4-FFF2-40B4-BE49-F238E27FC236}">
                    <a16:creationId xmlns:a16="http://schemas.microsoft.com/office/drawing/2014/main" id="{7E9BE9CC-E2EF-460D-A54F-037F84AC76F7}"/>
                  </a:ext>
                </a:extLst>
              </p:cNvPr>
              <p:cNvSpPr>
                <a:spLocks noChangeArrowheads="1"/>
              </p:cNvSpPr>
              <p:nvPr/>
            </p:nvSpPr>
            <p:spPr bwMode="auto">
              <a:xfrm>
                <a:off x="2086"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Rectangle 41">
                <a:extLst>
                  <a:ext uri="{FF2B5EF4-FFF2-40B4-BE49-F238E27FC236}">
                    <a16:creationId xmlns:a16="http://schemas.microsoft.com/office/drawing/2014/main" id="{49778E73-F2B5-4C75-B0B3-85B76B79F661}"/>
                  </a:ext>
                </a:extLst>
              </p:cNvPr>
              <p:cNvSpPr>
                <a:spLocks noChangeArrowheads="1"/>
              </p:cNvSpPr>
              <p:nvPr/>
            </p:nvSpPr>
            <p:spPr bwMode="auto">
              <a:xfrm>
                <a:off x="2178"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Rectangle 42">
                <a:extLst>
                  <a:ext uri="{FF2B5EF4-FFF2-40B4-BE49-F238E27FC236}">
                    <a16:creationId xmlns:a16="http://schemas.microsoft.com/office/drawing/2014/main" id="{F21F6B90-C1D5-47BD-8092-0A658D42D581}"/>
                  </a:ext>
                </a:extLst>
              </p:cNvPr>
              <p:cNvSpPr>
                <a:spLocks noChangeArrowheads="1"/>
              </p:cNvSpPr>
              <p:nvPr/>
            </p:nvSpPr>
            <p:spPr bwMode="auto">
              <a:xfrm>
                <a:off x="2224"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Rectangle 43">
                <a:extLst>
                  <a:ext uri="{FF2B5EF4-FFF2-40B4-BE49-F238E27FC236}">
                    <a16:creationId xmlns:a16="http://schemas.microsoft.com/office/drawing/2014/main" id="{74197ABF-1B02-439B-9669-8BF1089EE4D9}"/>
                  </a:ext>
                </a:extLst>
              </p:cNvPr>
              <p:cNvSpPr>
                <a:spLocks noChangeArrowheads="1"/>
              </p:cNvSpPr>
              <p:nvPr/>
            </p:nvSpPr>
            <p:spPr bwMode="auto">
              <a:xfrm>
                <a:off x="2270"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Rectangle 44">
                <a:extLst>
                  <a:ext uri="{FF2B5EF4-FFF2-40B4-BE49-F238E27FC236}">
                    <a16:creationId xmlns:a16="http://schemas.microsoft.com/office/drawing/2014/main" id="{00C3BDF2-4E19-479C-A2F3-64F65C692D0E}"/>
                  </a:ext>
                </a:extLst>
              </p:cNvPr>
              <p:cNvSpPr>
                <a:spLocks noChangeArrowheads="1"/>
              </p:cNvSpPr>
              <p:nvPr/>
            </p:nvSpPr>
            <p:spPr bwMode="auto">
              <a:xfrm>
                <a:off x="2362" y="138"/>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Rectangle 45">
                <a:extLst>
                  <a:ext uri="{FF2B5EF4-FFF2-40B4-BE49-F238E27FC236}">
                    <a16:creationId xmlns:a16="http://schemas.microsoft.com/office/drawing/2014/main" id="{5B2EA107-A6B9-46D8-9433-9218E9E674B4}"/>
                  </a:ext>
                </a:extLst>
              </p:cNvPr>
              <p:cNvSpPr>
                <a:spLocks noChangeArrowheads="1"/>
              </p:cNvSpPr>
              <p:nvPr/>
            </p:nvSpPr>
            <p:spPr bwMode="auto">
              <a:xfrm>
                <a:off x="2455"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Rectangle 46">
                <a:extLst>
                  <a:ext uri="{FF2B5EF4-FFF2-40B4-BE49-F238E27FC236}">
                    <a16:creationId xmlns:a16="http://schemas.microsoft.com/office/drawing/2014/main" id="{43423A4D-2BA6-4079-B462-F787351F4B51}"/>
                  </a:ext>
                </a:extLst>
              </p:cNvPr>
              <p:cNvSpPr>
                <a:spLocks noChangeArrowheads="1"/>
              </p:cNvSpPr>
              <p:nvPr/>
            </p:nvSpPr>
            <p:spPr bwMode="auto">
              <a:xfrm>
                <a:off x="2593"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Rectangle 47">
                <a:extLst>
                  <a:ext uri="{FF2B5EF4-FFF2-40B4-BE49-F238E27FC236}">
                    <a16:creationId xmlns:a16="http://schemas.microsoft.com/office/drawing/2014/main" id="{01E5D4F1-C66A-4219-BF87-AE7EC6458288}"/>
                  </a:ext>
                </a:extLst>
              </p:cNvPr>
              <p:cNvSpPr>
                <a:spLocks noChangeArrowheads="1"/>
              </p:cNvSpPr>
              <p:nvPr/>
            </p:nvSpPr>
            <p:spPr bwMode="auto">
              <a:xfrm>
                <a:off x="2639"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Rectangle 48">
                <a:extLst>
                  <a:ext uri="{FF2B5EF4-FFF2-40B4-BE49-F238E27FC236}">
                    <a16:creationId xmlns:a16="http://schemas.microsoft.com/office/drawing/2014/main" id="{2C3DC8B1-ADCD-4CA0-8F8B-7FD738C0D27F}"/>
                  </a:ext>
                </a:extLst>
              </p:cNvPr>
              <p:cNvSpPr>
                <a:spLocks noChangeArrowheads="1"/>
              </p:cNvSpPr>
              <p:nvPr/>
            </p:nvSpPr>
            <p:spPr bwMode="auto">
              <a:xfrm>
                <a:off x="2685"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Rectangle 49">
                <a:extLst>
                  <a:ext uri="{FF2B5EF4-FFF2-40B4-BE49-F238E27FC236}">
                    <a16:creationId xmlns:a16="http://schemas.microsoft.com/office/drawing/2014/main" id="{580EFE56-1975-4394-A7AE-5CCCEC5C20A7}"/>
                  </a:ext>
                </a:extLst>
              </p:cNvPr>
              <p:cNvSpPr>
                <a:spLocks noChangeArrowheads="1"/>
              </p:cNvSpPr>
              <p:nvPr/>
            </p:nvSpPr>
            <p:spPr bwMode="auto">
              <a:xfrm>
                <a:off x="2731"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Rectangle 50">
                <a:extLst>
                  <a:ext uri="{FF2B5EF4-FFF2-40B4-BE49-F238E27FC236}">
                    <a16:creationId xmlns:a16="http://schemas.microsoft.com/office/drawing/2014/main" id="{338FAD10-75E5-4ADA-A110-04EB50E154DE}"/>
                  </a:ext>
                </a:extLst>
              </p:cNvPr>
              <p:cNvSpPr>
                <a:spLocks noChangeArrowheads="1"/>
              </p:cNvSpPr>
              <p:nvPr/>
            </p:nvSpPr>
            <p:spPr bwMode="auto">
              <a:xfrm>
                <a:off x="2915"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Rectangle 51">
                <a:extLst>
                  <a:ext uri="{FF2B5EF4-FFF2-40B4-BE49-F238E27FC236}">
                    <a16:creationId xmlns:a16="http://schemas.microsoft.com/office/drawing/2014/main" id="{0AD1086A-199F-4FBA-AAEC-9464D8B08E69}"/>
                  </a:ext>
                </a:extLst>
              </p:cNvPr>
              <p:cNvSpPr>
                <a:spLocks noChangeArrowheads="1"/>
              </p:cNvSpPr>
              <p:nvPr/>
            </p:nvSpPr>
            <p:spPr bwMode="auto">
              <a:xfrm>
                <a:off x="2961"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Rectangle 52">
                <a:extLst>
                  <a:ext uri="{FF2B5EF4-FFF2-40B4-BE49-F238E27FC236}">
                    <a16:creationId xmlns:a16="http://schemas.microsoft.com/office/drawing/2014/main" id="{BEA1A69F-DFFF-44F3-896A-1B45E5CC047D}"/>
                  </a:ext>
                </a:extLst>
              </p:cNvPr>
              <p:cNvSpPr>
                <a:spLocks noChangeArrowheads="1"/>
              </p:cNvSpPr>
              <p:nvPr/>
            </p:nvSpPr>
            <p:spPr bwMode="auto">
              <a:xfrm>
                <a:off x="3100"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Rectangle 53">
                <a:extLst>
                  <a:ext uri="{FF2B5EF4-FFF2-40B4-BE49-F238E27FC236}">
                    <a16:creationId xmlns:a16="http://schemas.microsoft.com/office/drawing/2014/main" id="{B5333020-56F3-40DE-8361-9B41EA5812C5}"/>
                  </a:ext>
                </a:extLst>
              </p:cNvPr>
              <p:cNvSpPr>
                <a:spLocks noChangeArrowheads="1"/>
              </p:cNvSpPr>
              <p:nvPr/>
            </p:nvSpPr>
            <p:spPr bwMode="auto">
              <a:xfrm>
                <a:off x="3192"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Rectangle 54">
                <a:extLst>
                  <a:ext uri="{FF2B5EF4-FFF2-40B4-BE49-F238E27FC236}">
                    <a16:creationId xmlns:a16="http://schemas.microsoft.com/office/drawing/2014/main" id="{9D68C8FC-E05F-4240-A89D-2733D095890C}"/>
                  </a:ext>
                </a:extLst>
              </p:cNvPr>
              <p:cNvSpPr>
                <a:spLocks noChangeArrowheads="1"/>
              </p:cNvSpPr>
              <p:nvPr/>
            </p:nvSpPr>
            <p:spPr bwMode="auto">
              <a:xfrm>
                <a:off x="3238"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Rectangle 55">
                <a:extLst>
                  <a:ext uri="{FF2B5EF4-FFF2-40B4-BE49-F238E27FC236}">
                    <a16:creationId xmlns:a16="http://schemas.microsoft.com/office/drawing/2014/main" id="{5CB971E5-02E1-48C8-A67A-BF3F2FEB7A5F}"/>
                  </a:ext>
                </a:extLst>
              </p:cNvPr>
              <p:cNvSpPr>
                <a:spLocks noChangeArrowheads="1"/>
              </p:cNvSpPr>
              <p:nvPr/>
            </p:nvSpPr>
            <p:spPr bwMode="auto">
              <a:xfrm>
                <a:off x="3284"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Rectangle 56">
                <a:extLst>
                  <a:ext uri="{FF2B5EF4-FFF2-40B4-BE49-F238E27FC236}">
                    <a16:creationId xmlns:a16="http://schemas.microsoft.com/office/drawing/2014/main" id="{76ED8831-E629-4D84-9E70-4C7421F99FAB}"/>
                  </a:ext>
                </a:extLst>
              </p:cNvPr>
              <p:cNvSpPr>
                <a:spLocks noChangeArrowheads="1"/>
              </p:cNvSpPr>
              <p:nvPr/>
            </p:nvSpPr>
            <p:spPr bwMode="auto">
              <a:xfrm>
                <a:off x="3376" y="13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Rectangle 57">
                <a:extLst>
                  <a:ext uri="{FF2B5EF4-FFF2-40B4-BE49-F238E27FC236}">
                    <a16:creationId xmlns:a16="http://schemas.microsoft.com/office/drawing/2014/main" id="{07EC7D2C-377D-45D5-B77D-B1ECA4A00AA4}"/>
                  </a:ext>
                </a:extLst>
              </p:cNvPr>
              <p:cNvSpPr>
                <a:spLocks noChangeArrowheads="1"/>
              </p:cNvSpPr>
              <p:nvPr/>
            </p:nvSpPr>
            <p:spPr bwMode="auto">
              <a:xfrm>
                <a:off x="2086"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Rectangle 58">
                <a:extLst>
                  <a:ext uri="{FF2B5EF4-FFF2-40B4-BE49-F238E27FC236}">
                    <a16:creationId xmlns:a16="http://schemas.microsoft.com/office/drawing/2014/main" id="{93CB443B-6E90-4FE2-AD56-3DDCB5E34F15}"/>
                  </a:ext>
                </a:extLst>
              </p:cNvPr>
              <p:cNvSpPr>
                <a:spLocks noChangeArrowheads="1"/>
              </p:cNvSpPr>
              <p:nvPr/>
            </p:nvSpPr>
            <p:spPr bwMode="auto">
              <a:xfrm>
                <a:off x="2178"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Rectangle 59">
                <a:extLst>
                  <a:ext uri="{FF2B5EF4-FFF2-40B4-BE49-F238E27FC236}">
                    <a16:creationId xmlns:a16="http://schemas.microsoft.com/office/drawing/2014/main" id="{BB41BA2A-AC86-4A4E-BE9F-685ED553EADD}"/>
                  </a:ext>
                </a:extLst>
              </p:cNvPr>
              <p:cNvSpPr>
                <a:spLocks noChangeArrowheads="1"/>
              </p:cNvSpPr>
              <p:nvPr/>
            </p:nvSpPr>
            <p:spPr bwMode="auto">
              <a:xfrm>
                <a:off x="2224"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Rectangle 60">
                <a:extLst>
                  <a:ext uri="{FF2B5EF4-FFF2-40B4-BE49-F238E27FC236}">
                    <a16:creationId xmlns:a16="http://schemas.microsoft.com/office/drawing/2014/main" id="{7B4CCDB1-7195-42A4-A2F9-C45F5995CDAB}"/>
                  </a:ext>
                </a:extLst>
              </p:cNvPr>
              <p:cNvSpPr>
                <a:spLocks noChangeArrowheads="1"/>
              </p:cNvSpPr>
              <p:nvPr/>
            </p:nvSpPr>
            <p:spPr bwMode="auto">
              <a:xfrm>
                <a:off x="2270"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Rectangle 61">
                <a:extLst>
                  <a:ext uri="{FF2B5EF4-FFF2-40B4-BE49-F238E27FC236}">
                    <a16:creationId xmlns:a16="http://schemas.microsoft.com/office/drawing/2014/main" id="{92A31442-7A7C-43E7-9590-88A1EC1D8C15}"/>
                  </a:ext>
                </a:extLst>
              </p:cNvPr>
              <p:cNvSpPr>
                <a:spLocks noChangeArrowheads="1"/>
              </p:cNvSpPr>
              <p:nvPr/>
            </p:nvSpPr>
            <p:spPr bwMode="auto">
              <a:xfrm>
                <a:off x="2362" y="184"/>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Rectangle 62">
                <a:extLst>
                  <a:ext uri="{FF2B5EF4-FFF2-40B4-BE49-F238E27FC236}">
                    <a16:creationId xmlns:a16="http://schemas.microsoft.com/office/drawing/2014/main" id="{71596130-663C-4782-91E7-4A214202913D}"/>
                  </a:ext>
                </a:extLst>
              </p:cNvPr>
              <p:cNvSpPr>
                <a:spLocks noChangeArrowheads="1"/>
              </p:cNvSpPr>
              <p:nvPr/>
            </p:nvSpPr>
            <p:spPr bwMode="auto">
              <a:xfrm>
                <a:off x="2501"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Rectangle 63">
                <a:extLst>
                  <a:ext uri="{FF2B5EF4-FFF2-40B4-BE49-F238E27FC236}">
                    <a16:creationId xmlns:a16="http://schemas.microsoft.com/office/drawing/2014/main" id="{875A3515-A17A-4B53-98F0-50C40DB49209}"/>
                  </a:ext>
                </a:extLst>
              </p:cNvPr>
              <p:cNvSpPr>
                <a:spLocks noChangeArrowheads="1"/>
              </p:cNvSpPr>
              <p:nvPr/>
            </p:nvSpPr>
            <p:spPr bwMode="auto">
              <a:xfrm>
                <a:off x="2731"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Rectangle 64">
                <a:extLst>
                  <a:ext uri="{FF2B5EF4-FFF2-40B4-BE49-F238E27FC236}">
                    <a16:creationId xmlns:a16="http://schemas.microsoft.com/office/drawing/2014/main" id="{C6580503-B527-40B5-B758-E15546BA4CD5}"/>
                  </a:ext>
                </a:extLst>
              </p:cNvPr>
              <p:cNvSpPr>
                <a:spLocks noChangeArrowheads="1"/>
              </p:cNvSpPr>
              <p:nvPr/>
            </p:nvSpPr>
            <p:spPr bwMode="auto">
              <a:xfrm>
                <a:off x="2777"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Rectangle 65">
                <a:extLst>
                  <a:ext uri="{FF2B5EF4-FFF2-40B4-BE49-F238E27FC236}">
                    <a16:creationId xmlns:a16="http://schemas.microsoft.com/office/drawing/2014/main" id="{A079D513-5523-406D-8DC1-43BC71812F35}"/>
                  </a:ext>
                </a:extLst>
              </p:cNvPr>
              <p:cNvSpPr>
                <a:spLocks noChangeArrowheads="1"/>
              </p:cNvSpPr>
              <p:nvPr/>
            </p:nvSpPr>
            <p:spPr bwMode="auto">
              <a:xfrm>
                <a:off x="2869"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Rectangle 66">
                <a:extLst>
                  <a:ext uri="{FF2B5EF4-FFF2-40B4-BE49-F238E27FC236}">
                    <a16:creationId xmlns:a16="http://schemas.microsoft.com/office/drawing/2014/main" id="{C7A1B9A1-E772-402C-956B-5369DF2C1BB6}"/>
                  </a:ext>
                </a:extLst>
              </p:cNvPr>
              <p:cNvSpPr>
                <a:spLocks noChangeArrowheads="1"/>
              </p:cNvSpPr>
              <p:nvPr/>
            </p:nvSpPr>
            <p:spPr bwMode="auto">
              <a:xfrm>
                <a:off x="2961"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Rectangle 67">
                <a:extLst>
                  <a:ext uri="{FF2B5EF4-FFF2-40B4-BE49-F238E27FC236}">
                    <a16:creationId xmlns:a16="http://schemas.microsoft.com/office/drawing/2014/main" id="{4BFCB584-6FB0-4FC8-A6A1-CFA0EEDB7AA6}"/>
                  </a:ext>
                </a:extLst>
              </p:cNvPr>
              <p:cNvSpPr>
                <a:spLocks noChangeArrowheads="1"/>
              </p:cNvSpPr>
              <p:nvPr/>
            </p:nvSpPr>
            <p:spPr bwMode="auto">
              <a:xfrm>
                <a:off x="3100"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Rectangle 68">
                <a:extLst>
                  <a:ext uri="{FF2B5EF4-FFF2-40B4-BE49-F238E27FC236}">
                    <a16:creationId xmlns:a16="http://schemas.microsoft.com/office/drawing/2014/main" id="{86425BD2-1AEE-48F8-971D-AD8B7B0F075A}"/>
                  </a:ext>
                </a:extLst>
              </p:cNvPr>
              <p:cNvSpPr>
                <a:spLocks noChangeArrowheads="1"/>
              </p:cNvSpPr>
              <p:nvPr/>
            </p:nvSpPr>
            <p:spPr bwMode="auto">
              <a:xfrm>
                <a:off x="3192"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Rectangle 69">
                <a:extLst>
                  <a:ext uri="{FF2B5EF4-FFF2-40B4-BE49-F238E27FC236}">
                    <a16:creationId xmlns:a16="http://schemas.microsoft.com/office/drawing/2014/main" id="{E2BD9C83-734E-4196-B0C0-BF1EFD03AED4}"/>
                  </a:ext>
                </a:extLst>
              </p:cNvPr>
              <p:cNvSpPr>
                <a:spLocks noChangeArrowheads="1"/>
              </p:cNvSpPr>
              <p:nvPr/>
            </p:nvSpPr>
            <p:spPr bwMode="auto">
              <a:xfrm>
                <a:off x="3238"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Rectangle 70">
                <a:extLst>
                  <a:ext uri="{FF2B5EF4-FFF2-40B4-BE49-F238E27FC236}">
                    <a16:creationId xmlns:a16="http://schemas.microsoft.com/office/drawing/2014/main" id="{224E1A38-CB3C-473A-AFA3-4C405A837F54}"/>
                  </a:ext>
                </a:extLst>
              </p:cNvPr>
              <p:cNvSpPr>
                <a:spLocks noChangeArrowheads="1"/>
              </p:cNvSpPr>
              <p:nvPr/>
            </p:nvSpPr>
            <p:spPr bwMode="auto">
              <a:xfrm>
                <a:off x="3284"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Rectangle 71">
                <a:extLst>
                  <a:ext uri="{FF2B5EF4-FFF2-40B4-BE49-F238E27FC236}">
                    <a16:creationId xmlns:a16="http://schemas.microsoft.com/office/drawing/2014/main" id="{CD536309-0AAA-4E37-98E2-E91097AE067E}"/>
                  </a:ext>
                </a:extLst>
              </p:cNvPr>
              <p:cNvSpPr>
                <a:spLocks noChangeArrowheads="1"/>
              </p:cNvSpPr>
              <p:nvPr/>
            </p:nvSpPr>
            <p:spPr bwMode="auto">
              <a:xfrm>
                <a:off x="3376" y="18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Rectangle 72">
                <a:extLst>
                  <a:ext uri="{FF2B5EF4-FFF2-40B4-BE49-F238E27FC236}">
                    <a16:creationId xmlns:a16="http://schemas.microsoft.com/office/drawing/2014/main" id="{682C7D90-D460-4732-8E59-8E5676A22489}"/>
                  </a:ext>
                </a:extLst>
              </p:cNvPr>
              <p:cNvSpPr>
                <a:spLocks noChangeArrowheads="1"/>
              </p:cNvSpPr>
              <p:nvPr/>
            </p:nvSpPr>
            <p:spPr bwMode="auto">
              <a:xfrm>
                <a:off x="2086"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Rectangle 73">
                <a:extLst>
                  <a:ext uri="{FF2B5EF4-FFF2-40B4-BE49-F238E27FC236}">
                    <a16:creationId xmlns:a16="http://schemas.microsoft.com/office/drawing/2014/main" id="{69C1FE0B-0BBD-41BB-9F48-0043342FC753}"/>
                  </a:ext>
                </a:extLst>
              </p:cNvPr>
              <p:cNvSpPr>
                <a:spLocks noChangeArrowheads="1"/>
              </p:cNvSpPr>
              <p:nvPr/>
            </p:nvSpPr>
            <p:spPr bwMode="auto">
              <a:xfrm>
                <a:off x="2178"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Rectangle 74">
                <a:extLst>
                  <a:ext uri="{FF2B5EF4-FFF2-40B4-BE49-F238E27FC236}">
                    <a16:creationId xmlns:a16="http://schemas.microsoft.com/office/drawing/2014/main" id="{06C53EAE-B493-44E0-AFAA-E32642596B67}"/>
                  </a:ext>
                </a:extLst>
              </p:cNvPr>
              <p:cNvSpPr>
                <a:spLocks noChangeArrowheads="1"/>
              </p:cNvSpPr>
              <p:nvPr/>
            </p:nvSpPr>
            <p:spPr bwMode="auto">
              <a:xfrm>
                <a:off x="2224"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Rectangle 75">
                <a:extLst>
                  <a:ext uri="{FF2B5EF4-FFF2-40B4-BE49-F238E27FC236}">
                    <a16:creationId xmlns:a16="http://schemas.microsoft.com/office/drawing/2014/main" id="{49423634-06C7-4142-9A3E-CB74520CC6BF}"/>
                  </a:ext>
                </a:extLst>
              </p:cNvPr>
              <p:cNvSpPr>
                <a:spLocks noChangeArrowheads="1"/>
              </p:cNvSpPr>
              <p:nvPr/>
            </p:nvSpPr>
            <p:spPr bwMode="auto">
              <a:xfrm>
                <a:off x="2270"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Rectangle 76">
                <a:extLst>
                  <a:ext uri="{FF2B5EF4-FFF2-40B4-BE49-F238E27FC236}">
                    <a16:creationId xmlns:a16="http://schemas.microsoft.com/office/drawing/2014/main" id="{35498509-61E4-4DD4-B01E-D9D84423BBA5}"/>
                  </a:ext>
                </a:extLst>
              </p:cNvPr>
              <p:cNvSpPr>
                <a:spLocks noChangeArrowheads="1"/>
              </p:cNvSpPr>
              <p:nvPr/>
            </p:nvSpPr>
            <p:spPr bwMode="auto">
              <a:xfrm>
                <a:off x="2362" y="230"/>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Rectangle 77">
                <a:extLst>
                  <a:ext uri="{FF2B5EF4-FFF2-40B4-BE49-F238E27FC236}">
                    <a16:creationId xmlns:a16="http://schemas.microsoft.com/office/drawing/2014/main" id="{B6E28828-0622-4C3C-9447-747731EE3694}"/>
                  </a:ext>
                </a:extLst>
              </p:cNvPr>
              <p:cNvSpPr>
                <a:spLocks noChangeArrowheads="1"/>
              </p:cNvSpPr>
              <p:nvPr/>
            </p:nvSpPr>
            <p:spPr bwMode="auto">
              <a:xfrm>
                <a:off x="2455"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Rectangle 78">
                <a:extLst>
                  <a:ext uri="{FF2B5EF4-FFF2-40B4-BE49-F238E27FC236}">
                    <a16:creationId xmlns:a16="http://schemas.microsoft.com/office/drawing/2014/main" id="{C0384A43-FFDE-4AB3-A0A0-C80EF8B51496}"/>
                  </a:ext>
                </a:extLst>
              </p:cNvPr>
              <p:cNvSpPr>
                <a:spLocks noChangeArrowheads="1"/>
              </p:cNvSpPr>
              <p:nvPr/>
            </p:nvSpPr>
            <p:spPr bwMode="auto">
              <a:xfrm>
                <a:off x="2501"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Rectangle 79">
                <a:extLst>
                  <a:ext uri="{FF2B5EF4-FFF2-40B4-BE49-F238E27FC236}">
                    <a16:creationId xmlns:a16="http://schemas.microsoft.com/office/drawing/2014/main" id="{15C9A351-E774-4DFB-BDE9-F15478EF6CB9}"/>
                  </a:ext>
                </a:extLst>
              </p:cNvPr>
              <p:cNvSpPr>
                <a:spLocks noChangeArrowheads="1"/>
              </p:cNvSpPr>
              <p:nvPr/>
            </p:nvSpPr>
            <p:spPr bwMode="auto">
              <a:xfrm>
                <a:off x="2639"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Rectangle 80">
                <a:extLst>
                  <a:ext uri="{FF2B5EF4-FFF2-40B4-BE49-F238E27FC236}">
                    <a16:creationId xmlns:a16="http://schemas.microsoft.com/office/drawing/2014/main" id="{80D22269-C4AC-4001-B86A-55E957A4288D}"/>
                  </a:ext>
                </a:extLst>
              </p:cNvPr>
              <p:cNvSpPr>
                <a:spLocks noChangeArrowheads="1"/>
              </p:cNvSpPr>
              <p:nvPr/>
            </p:nvSpPr>
            <p:spPr bwMode="auto">
              <a:xfrm>
                <a:off x="2685"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Rectangle 81">
                <a:extLst>
                  <a:ext uri="{FF2B5EF4-FFF2-40B4-BE49-F238E27FC236}">
                    <a16:creationId xmlns:a16="http://schemas.microsoft.com/office/drawing/2014/main" id="{F43154B8-98A2-43B8-85DF-64E1F5E6B40B}"/>
                  </a:ext>
                </a:extLst>
              </p:cNvPr>
              <p:cNvSpPr>
                <a:spLocks noChangeArrowheads="1"/>
              </p:cNvSpPr>
              <p:nvPr/>
            </p:nvSpPr>
            <p:spPr bwMode="auto">
              <a:xfrm>
                <a:off x="2777"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Rectangle 82">
                <a:extLst>
                  <a:ext uri="{FF2B5EF4-FFF2-40B4-BE49-F238E27FC236}">
                    <a16:creationId xmlns:a16="http://schemas.microsoft.com/office/drawing/2014/main" id="{51834E85-7499-4AA8-B2E8-3A4286658A7D}"/>
                  </a:ext>
                </a:extLst>
              </p:cNvPr>
              <p:cNvSpPr>
                <a:spLocks noChangeArrowheads="1"/>
              </p:cNvSpPr>
              <p:nvPr/>
            </p:nvSpPr>
            <p:spPr bwMode="auto">
              <a:xfrm>
                <a:off x="2869"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Rectangle 83">
                <a:extLst>
                  <a:ext uri="{FF2B5EF4-FFF2-40B4-BE49-F238E27FC236}">
                    <a16:creationId xmlns:a16="http://schemas.microsoft.com/office/drawing/2014/main" id="{FA7E02F1-43C6-4B20-9A93-0DD1245F9A5F}"/>
                  </a:ext>
                </a:extLst>
              </p:cNvPr>
              <p:cNvSpPr>
                <a:spLocks noChangeArrowheads="1"/>
              </p:cNvSpPr>
              <p:nvPr/>
            </p:nvSpPr>
            <p:spPr bwMode="auto">
              <a:xfrm>
                <a:off x="2915"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Rectangle 84">
                <a:extLst>
                  <a:ext uri="{FF2B5EF4-FFF2-40B4-BE49-F238E27FC236}">
                    <a16:creationId xmlns:a16="http://schemas.microsoft.com/office/drawing/2014/main" id="{D4ACB8ED-1350-4FA5-A73D-CF348339E775}"/>
                  </a:ext>
                </a:extLst>
              </p:cNvPr>
              <p:cNvSpPr>
                <a:spLocks noChangeArrowheads="1"/>
              </p:cNvSpPr>
              <p:nvPr/>
            </p:nvSpPr>
            <p:spPr bwMode="auto">
              <a:xfrm>
                <a:off x="2961"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Rectangle 85">
                <a:extLst>
                  <a:ext uri="{FF2B5EF4-FFF2-40B4-BE49-F238E27FC236}">
                    <a16:creationId xmlns:a16="http://schemas.microsoft.com/office/drawing/2014/main" id="{176F50B1-34E9-41C8-8270-E23FE6064E50}"/>
                  </a:ext>
                </a:extLst>
              </p:cNvPr>
              <p:cNvSpPr>
                <a:spLocks noChangeArrowheads="1"/>
              </p:cNvSpPr>
              <p:nvPr/>
            </p:nvSpPr>
            <p:spPr bwMode="auto">
              <a:xfrm>
                <a:off x="3100"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Rectangle 86">
                <a:extLst>
                  <a:ext uri="{FF2B5EF4-FFF2-40B4-BE49-F238E27FC236}">
                    <a16:creationId xmlns:a16="http://schemas.microsoft.com/office/drawing/2014/main" id="{5DBB2172-F753-40F8-B02A-070499DAFD4A}"/>
                  </a:ext>
                </a:extLst>
              </p:cNvPr>
              <p:cNvSpPr>
                <a:spLocks noChangeArrowheads="1"/>
              </p:cNvSpPr>
              <p:nvPr/>
            </p:nvSpPr>
            <p:spPr bwMode="auto">
              <a:xfrm>
                <a:off x="3192"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Rectangle 87">
                <a:extLst>
                  <a:ext uri="{FF2B5EF4-FFF2-40B4-BE49-F238E27FC236}">
                    <a16:creationId xmlns:a16="http://schemas.microsoft.com/office/drawing/2014/main" id="{D3699032-1814-4FDC-AE88-890BDEE5F1EC}"/>
                  </a:ext>
                </a:extLst>
              </p:cNvPr>
              <p:cNvSpPr>
                <a:spLocks noChangeArrowheads="1"/>
              </p:cNvSpPr>
              <p:nvPr/>
            </p:nvSpPr>
            <p:spPr bwMode="auto">
              <a:xfrm>
                <a:off x="3238"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Rectangle 88">
                <a:extLst>
                  <a:ext uri="{FF2B5EF4-FFF2-40B4-BE49-F238E27FC236}">
                    <a16:creationId xmlns:a16="http://schemas.microsoft.com/office/drawing/2014/main" id="{58965D81-215A-4248-A81D-E058F135A04D}"/>
                  </a:ext>
                </a:extLst>
              </p:cNvPr>
              <p:cNvSpPr>
                <a:spLocks noChangeArrowheads="1"/>
              </p:cNvSpPr>
              <p:nvPr/>
            </p:nvSpPr>
            <p:spPr bwMode="auto">
              <a:xfrm>
                <a:off x="3284"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Rectangle 89">
                <a:extLst>
                  <a:ext uri="{FF2B5EF4-FFF2-40B4-BE49-F238E27FC236}">
                    <a16:creationId xmlns:a16="http://schemas.microsoft.com/office/drawing/2014/main" id="{7B28FF00-1545-48F4-BBD1-A99C55B4E233}"/>
                  </a:ext>
                </a:extLst>
              </p:cNvPr>
              <p:cNvSpPr>
                <a:spLocks noChangeArrowheads="1"/>
              </p:cNvSpPr>
              <p:nvPr/>
            </p:nvSpPr>
            <p:spPr bwMode="auto">
              <a:xfrm>
                <a:off x="3376" y="23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Rectangle 90">
                <a:extLst>
                  <a:ext uri="{FF2B5EF4-FFF2-40B4-BE49-F238E27FC236}">
                    <a16:creationId xmlns:a16="http://schemas.microsoft.com/office/drawing/2014/main" id="{E5735613-23C8-429A-99EA-2A70BA4AAF48}"/>
                  </a:ext>
                </a:extLst>
              </p:cNvPr>
              <p:cNvSpPr>
                <a:spLocks noChangeArrowheads="1"/>
              </p:cNvSpPr>
              <p:nvPr/>
            </p:nvSpPr>
            <p:spPr bwMode="auto">
              <a:xfrm>
                <a:off x="2086" y="27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Rectangle 91">
                <a:extLst>
                  <a:ext uri="{FF2B5EF4-FFF2-40B4-BE49-F238E27FC236}">
                    <a16:creationId xmlns:a16="http://schemas.microsoft.com/office/drawing/2014/main" id="{563DB495-0C14-4307-BDDD-3FE871D12AA7}"/>
                  </a:ext>
                </a:extLst>
              </p:cNvPr>
              <p:cNvSpPr>
                <a:spLocks noChangeArrowheads="1"/>
              </p:cNvSpPr>
              <p:nvPr/>
            </p:nvSpPr>
            <p:spPr bwMode="auto">
              <a:xfrm>
                <a:off x="2362" y="276"/>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Rectangle 92">
                <a:extLst>
                  <a:ext uri="{FF2B5EF4-FFF2-40B4-BE49-F238E27FC236}">
                    <a16:creationId xmlns:a16="http://schemas.microsoft.com/office/drawing/2014/main" id="{72511385-6496-4466-AA2D-861345110911}"/>
                  </a:ext>
                </a:extLst>
              </p:cNvPr>
              <p:cNvSpPr>
                <a:spLocks noChangeArrowheads="1"/>
              </p:cNvSpPr>
              <p:nvPr/>
            </p:nvSpPr>
            <p:spPr bwMode="auto">
              <a:xfrm>
                <a:off x="2639" y="27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Rectangle 93">
                <a:extLst>
                  <a:ext uri="{FF2B5EF4-FFF2-40B4-BE49-F238E27FC236}">
                    <a16:creationId xmlns:a16="http://schemas.microsoft.com/office/drawing/2014/main" id="{83553F77-3A64-4E1B-8E00-A84E9A461ABE}"/>
                  </a:ext>
                </a:extLst>
              </p:cNvPr>
              <p:cNvSpPr>
                <a:spLocks noChangeArrowheads="1"/>
              </p:cNvSpPr>
              <p:nvPr/>
            </p:nvSpPr>
            <p:spPr bwMode="auto">
              <a:xfrm>
                <a:off x="2685" y="27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Rectangle 94">
                <a:extLst>
                  <a:ext uri="{FF2B5EF4-FFF2-40B4-BE49-F238E27FC236}">
                    <a16:creationId xmlns:a16="http://schemas.microsoft.com/office/drawing/2014/main" id="{6B5185D0-3D38-470A-82E7-228350FC4713}"/>
                  </a:ext>
                </a:extLst>
              </p:cNvPr>
              <p:cNvSpPr>
                <a:spLocks noChangeArrowheads="1"/>
              </p:cNvSpPr>
              <p:nvPr/>
            </p:nvSpPr>
            <p:spPr bwMode="auto">
              <a:xfrm>
                <a:off x="2731" y="27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Rectangle 95">
                <a:extLst>
                  <a:ext uri="{FF2B5EF4-FFF2-40B4-BE49-F238E27FC236}">
                    <a16:creationId xmlns:a16="http://schemas.microsoft.com/office/drawing/2014/main" id="{67D40B2A-A594-42A8-9154-097DE471BFC3}"/>
                  </a:ext>
                </a:extLst>
              </p:cNvPr>
              <p:cNvSpPr>
                <a:spLocks noChangeArrowheads="1"/>
              </p:cNvSpPr>
              <p:nvPr/>
            </p:nvSpPr>
            <p:spPr bwMode="auto">
              <a:xfrm>
                <a:off x="2915" y="27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Rectangle 96">
                <a:extLst>
                  <a:ext uri="{FF2B5EF4-FFF2-40B4-BE49-F238E27FC236}">
                    <a16:creationId xmlns:a16="http://schemas.microsoft.com/office/drawing/2014/main" id="{11AE1FB4-F743-473E-932A-E12FB6853559}"/>
                  </a:ext>
                </a:extLst>
              </p:cNvPr>
              <p:cNvSpPr>
                <a:spLocks noChangeArrowheads="1"/>
              </p:cNvSpPr>
              <p:nvPr/>
            </p:nvSpPr>
            <p:spPr bwMode="auto">
              <a:xfrm>
                <a:off x="3007" y="27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Rectangle 97">
                <a:extLst>
                  <a:ext uri="{FF2B5EF4-FFF2-40B4-BE49-F238E27FC236}">
                    <a16:creationId xmlns:a16="http://schemas.microsoft.com/office/drawing/2014/main" id="{18BA625E-796D-4B9A-8157-893EAAF0B58D}"/>
                  </a:ext>
                </a:extLst>
              </p:cNvPr>
              <p:cNvSpPr>
                <a:spLocks noChangeArrowheads="1"/>
              </p:cNvSpPr>
              <p:nvPr/>
            </p:nvSpPr>
            <p:spPr bwMode="auto">
              <a:xfrm>
                <a:off x="3100" y="27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Rectangle 98">
                <a:extLst>
                  <a:ext uri="{FF2B5EF4-FFF2-40B4-BE49-F238E27FC236}">
                    <a16:creationId xmlns:a16="http://schemas.microsoft.com/office/drawing/2014/main" id="{83FF1571-E1BB-44A2-9466-1EF493AB1DD6}"/>
                  </a:ext>
                </a:extLst>
              </p:cNvPr>
              <p:cNvSpPr>
                <a:spLocks noChangeArrowheads="1"/>
              </p:cNvSpPr>
              <p:nvPr/>
            </p:nvSpPr>
            <p:spPr bwMode="auto">
              <a:xfrm>
                <a:off x="3376" y="27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Rectangle 99">
                <a:extLst>
                  <a:ext uri="{FF2B5EF4-FFF2-40B4-BE49-F238E27FC236}">
                    <a16:creationId xmlns:a16="http://schemas.microsoft.com/office/drawing/2014/main" id="{90D731D9-62EE-474A-9A41-662256303226}"/>
                  </a:ext>
                </a:extLst>
              </p:cNvPr>
              <p:cNvSpPr>
                <a:spLocks noChangeArrowheads="1"/>
              </p:cNvSpPr>
              <p:nvPr/>
            </p:nvSpPr>
            <p:spPr bwMode="auto">
              <a:xfrm>
                <a:off x="2086"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Rectangle 100">
                <a:extLst>
                  <a:ext uri="{FF2B5EF4-FFF2-40B4-BE49-F238E27FC236}">
                    <a16:creationId xmlns:a16="http://schemas.microsoft.com/office/drawing/2014/main" id="{2954E8EE-337F-4315-903E-3496502AF6E6}"/>
                  </a:ext>
                </a:extLst>
              </p:cNvPr>
              <p:cNvSpPr>
                <a:spLocks noChangeArrowheads="1"/>
              </p:cNvSpPr>
              <p:nvPr/>
            </p:nvSpPr>
            <p:spPr bwMode="auto">
              <a:xfrm>
                <a:off x="2132"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Rectangle 101">
                <a:extLst>
                  <a:ext uri="{FF2B5EF4-FFF2-40B4-BE49-F238E27FC236}">
                    <a16:creationId xmlns:a16="http://schemas.microsoft.com/office/drawing/2014/main" id="{65C2F520-6A3D-413D-B279-7DD3DF618692}"/>
                  </a:ext>
                </a:extLst>
              </p:cNvPr>
              <p:cNvSpPr>
                <a:spLocks noChangeArrowheads="1"/>
              </p:cNvSpPr>
              <p:nvPr/>
            </p:nvSpPr>
            <p:spPr bwMode="auto">
              <a:xfrm>
                <a:off x="2178"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Rectangle 102">
                <a:extLst>
                  <a:ext uri="{FF2B5EF4-FFF2-40B4-BE49-F238E27FC236}">
                    <a16:creationId xmlns:a16="http://schemas.microsoft.com/office/drawing/2014/main" id="{F373942A-D97F-4E79-93C1-B77A6D0FAE01}"/>
                  </a:ext>
                </a:extLst>
              </p:cNvPr>
              <p:cNvSpPr>
                <a:spLocks noChangeArrowheads="1"/>
              </p:cNvSpPr>
              <p:nvPr/>
            </p:nvSpPr>
            <p:spPr bwMode="auto">
              <a:xfrm>
                <a:off x="2224"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Rectangle 103">
                <a:extLst>
                  <a:ext uri="{FF2B5EF4-FFF2-40B4-BE49-F238E27FC236}">
                    <a16:creationId xmlns:a16="http://schemas.microsoft.com/office/drawing/2014/main" id="{F57F14C5-6BE8-45C5-9411-2FFDD9A04B48}"/>
                  </a:ext>
                </a:extLst>
              </p:cNvPr>
              <p:cNvSpPr>
                <a:spLocks noChangeArrowheads="1"/>
              </p:cNvSpPr>
              <p:nvPr/>
            </p:nvSpPr>
            <p:spPr bwMode="auto">
              <a:xfrm>
                <a:off x="2270"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Rectangle 104">
                <a:extLst>
                  <a:ext uri="{FF2B5EF4-FFF2-40B4-BE49-F238E27FC236}">
                    <a16:creationId xmlns:a16="http://schemas.microsoft.com/office/drawing/2014/main" id="{5C5B86E7-5365-4A9D-B824-5B0DADB0763E}"/>
                  </a:ext>
                </a:extLst>
              </p:cNvPr>
              <p:cNvSpPr>
                <a:spLocks noChangeArrowheads="1"/>
              </p:cNvSpPr>
              <p:nvPr/>
            </p:nvSpPr>
            <p:spPr bwMode="auto">
              <a:xfrm>
                <a:off x="2316"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Rectangle 105">
                <a:extLst>
                  <a:ext uri="{FF2B5EF4-FFF2-40B4-BE49-F238E27FC236}">
                    <a16:creationId xmlns:a16="http://schemas.microsoft.com/office/drawing/2014/main" id="{C4E3E98F-C35C-449F-8C4B-FBA1DA4E58CD}"/>
                  </a:ext>
                </a:extLst>
              </p:cNvPr>
              <p:cNvSpPr>
                <a:spLocks noChangeArrowheads="1"/>
              </p:cNvSpPr>
              <p:nvPr/>
            </p:nvSpPr>
            <p:spPr bwMode="auto">
              <a:xfrm>
                <a:off x="2362" y="322"/>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Rectangle 106">
                <a:extLst>
                  <a:ext uri="{FF2B5EF4-FFF2-40B4-BE49-F238E27FC236}">
                    <a16:creationId xmlns:a16="http://schemas.microsoft.com/office/drawing/2014/main" id="{BEB2B8EF-A558-46E6-A18B-427499D55FCD}"/>
                  </a:ext>
                </a:extLst>
              </p:cNvPr>
              <p:cNvSpPr>
                <a:spLocks noChangeArrowheads="1"/>
              </p:cNvSpPr>
              <p:nvPr/>
            </p:nvSpPr>
            <p:spPr bwMode="auto">
              <a:xfrm>
                <a:off x="2455"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Rectangle 107">
                <a:extLst>
                  <a:ext uri="{FF2B5EF4-FFF2-40B4-BE49-F238E27FC236}">
                    <a16:creationId xmlns:a16="http://schemas.microsoft.com/office/drawing/2014/main" id="{7059104A-3D9F-4C9B-AF01-8A9C7E739C47}"/>
                  </a:ext>
                </a:extLst>
              </p:cNvPr>
              <p:cNvSpPr>
                <a:spLocks noChangeArrowheads="1"/>
              </p:cNvSpPr>
              <p:nvPr/>
            </p:nvSpPr>
            <p:spPr bwMode="auto">
              <a:xfrm>
                <a:off x="2547"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Rectangle 108">
                <a:extLst>
                  <a:ext uri="{FF2B5EF4-FFF2-40B4-BE49-F238E27FC236}">
                    <a16:creationId xmlns:a16="http://schemas.microsoft.com/office/drawing/2014/main" id="{D0AADEE0-739F-4506-938F-34DA6116F291}"/>
                  </a:ext>
                </a:extLst>
              </p:cNvPr>
              <p:cNvSpPr>
                <a:spLocks noChangeArrowheads="1"/>
              </p:cNvSpPr>
              <p:nvPr/>
            </p:nvSpPr>
            <p:spPr bwMode="auto">
              <a:xfrm>
                <a:off x="2639"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Rectangle 109">
                <a:extLst>
                  <a:ext uri="{FF2B5EF4-FFF2-40B4-BE49-F238E27FC236}">
                    <a16:creationId xmlns:a16="http://schemas.microsoft.com/office/drawing/2014/main" id="{7B97F959-F587-48F9-9667-3469FEAE3526}"/>
                  </a:ext>
                </a:extLst>
              </p:cNvPr>
              <p:cNvSpPr>
                <a:spLocks noChangeArrowheads="1"/>
              </p:cNvSpPr>
              <p:nvPr/>
            </p:nvSpPr>
            <p:spPr bwMode="auto">
              <a:xfrm>
                <a:off x="2731"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Rectangle 110">
                <a:extLst>
                  <a:ext uri="{FF2B5EF4-FFF2-40B4-BE49-F238E27FC236}">
                    <a16:creationId xmlns:a16="http://schemas.microsoft.com/office/drawing/2014/main" id="{134CCC41-6323-40A3-A1A1-F2EC5B0EF0A8}"/>
                  </a:ext>
                </a:extLst>
              </p:cNvPr>
              <p:cNvSpPr>
                <a:spLocks noChangeArrowheads="1"/>
              </p:cNvSpPr>
              <p:nvPr/>
            </p:nvSpPr>
            <p:spPr bwMode="auto">
              <a:xfrm>
                <a:off x="2823"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Rectangle 111">
                <a:extLst>
                  <a:ext uri="{FF2B5EF4-FFF2-40B4-BE49-F238E27FC236}">
                    <a16:creationId xmlns:a16="http://schemas.microsoft.com/office/drawing/2014/main" id="{4BF53D74-E7F6-41FA-AEE7-303B9C6D15C9}"/>
                  </a:ext>
                </a:extLst>
              </p:cNvPr>
              <p:cNvSpPr>
                <a:spLocks noChangeArrowheads="1"/>
              </p:cNvSpPr>
              <p:nvPr/>
            </p:nvSpPr>
            <p:spPr bwMode="auto">
              <a:xfrm>
                <a:off x="2915"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Rectangle 112">
                <a:extLst>
                  <a:ext uri="{FF2B5EF4-FFF2-40B4-BE49-F238E27FC236}">
                    <a16:creationId xmlns:a16="http://schemas.microsoft.com/office/drawing/2014/main" id="{BAD746B7-0A2C-4110-A6E9-2F0F3EB1D4B3}"/>
                  </a:ext>
                </a:extLst>
              </p:cNvPr>
              <p:cNvSpPr>
                <a:spLocks noChangeArrowheads="1"/>
              </p:cNvSpPr>
              <p:nvPr/>
            </p:nvSpPr>
            <p:spPr bwMode="auto">
              <a:xfrm>
                <a:off x="3007"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Rectangle 113">
                <a:extLst>
                  <a:ext uri="{FF2B5EF4-FFF2-40B4-BE49-F238E27FC236}">
                    <a16:creationId xmlns:a16="http://schemas.microsoft.com/office/drawing/2014/main" id="{092006BD-FE67-45DE-9029-BFEA80D4CDC6}"/>
                  </a:ext>
                </a:extLst>
              </p:cNvPr>
              <p:cNvSpPr>
                <a:spLocks noChangeArrowheads="1"/>
              </p:cNvSpPr>
              <p:nvPr/>
            </p:nvSpPr>
            <p:spPr bwMode="auto">
              <a:xfrm>
                <a:off x="3100"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Rectangle 114">
                <a:extLst>
                  <a:ext uri="{FF2B5EF4-FFF2-40B4-BE49-F238E27FC236}">
                    <a16:creationId xmlns:a16="http://schemas.microsoft.com/office/drawing/2014/main" id="{F8EDF3CF-0306-4FB5-A98D-9BAD162EAED3}"/>
                  </a:ext>
                </a:extLst>
              </p:cNvPr>
              <p:cNvSpPr>
                <a:spLocks noChangeArrowheads="1"/>
              </p:cNvSpPr>
              <p:nvPr/>
            </p:nvSpPr>
            <p:spPr bwMode="auto">
              <a:xfrm>
                <a:off x="3146"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Rectangle 115">
                <a:extLst>
                  <a:ext uri="{FF2B5EF4-FFF2-40B4-BE49-F238E27FC236}">
                    <a16:creationId xmlns:a16="http://schemas.microsoft.com/office/drawing/2014/main" id="{CFF71429-BAA0-4150-8AB5-E58C6CFB43D8}"/>
                  </a:ext>
                </a:extLst>
              </p:cNvPr>
              <p:cNvSpPr>
                <a:spLocks noChangeArrowheads="1"/>
              </p:cNvSpPr>
              <p:nvPr/>
            </p:nvSpPr>
            <p:spPr bwMode="auto">
              <a:xfrm>
                <a:off x="3192"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Rectangle 116">
                <a:extLst>
                  <a:ext uri="{FF2B5EF4-FFF2-40B4-BE49-F238E27FC236}">
                    <a16:creationId xmlns:a16="http://schemas.microsoft.com/office/drawing/2014/main" id="{CA059408-C1FD-4038-8A72-D2FF0EFA54C9}"/>
                  </a:ext>
                </a:extLst>
              </p:cNvPr>
              <p:cNvSpPr>
                <a:spLocks noChangeArrowheads="1"/>
              </p:cNvSpPr>
              <p:nvPr/>
            </p:nvSpPr>
            <p:spPr bwMode="auto">
              <a:xfrm>
                <a:off x="3238"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Rectangle 117">
                <a:extLst>
                  <a:ext uri="{FF2B5EF4-FFF2-40B4-BE49-F238E27FC236}">
                    <a16:creationId xmlns:a16="http://schemas.microsoft.com/office/drawing/2014/main" id="{C37244B0-86D9-4F31-A003-BEE8FE8C8AF4}"/>
                  </a:ext>
                </a:extLst>
              </p:cNvPr>
              <p:cNvSpPr>
                <a:spLocks noChangeArrowheads="1"/>
              </p:cNvSpPr>
              <p:nvPr/>
            </p:nvSpPr>
            <p:spPr bwMode="auto">
              <a:xfrm>
                <a:off x="3284"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Rectangle 118">
                <a:extLst>
                  <a:ext uri="{FF2B5EF4-FFF2-40B4-BE49-F238E27FC236}">
                    <a16:creationId xmlns:a16="http://schemas.microsoft.com/office/drawing/2014/main" id="{5087FF99-6C89-4E06-A984-2808CF4E8EFD}"/>
                  </a:ext>
                </a:extLst>
              </p:cNvPr>
              <p:cNvSpPr>
                <a:spLocks noChangeArrowheads="1"/>
              </p:cNvSpPr>
              <p:nvPr/>
            </p:nvSpPr>
            <p:spPr bwMode="auto">
              <a:xfrm>
                <a:off x="3330"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Rectangle 119">
                <a:extLst>
                  <a:ext uri="{FF2B5EF4-FFF2-40B4-BE49-F238E27FC236}">
                    <a16:creationId xmlns:a16="http://schemas.microsoft.com/office/drawing/2014/main" id="{973C863C-F843-4BEC-8201-EAE8212C847B}"/>
                  </a:ext>
                </a:extLst>
              </p:cNvPr>
              <p:cNvSpPr>
                <a:spLocks noChangeArrowheads="1"/>
              </p:cNvSpPr>
              <p:nvPr/>
            </p:nvSpPr>
            <p:spPr bwMode="auto">
              <a:xfrm>
                <a:off x="3376" y="32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Rectangle 120">
                <a:extLst>
                  <a:ext uri="{FF2B5EF4-FFF2-40B4-BE49-F238E27FC236}">
                    <a16:creationId xmlns:a16="http://schemas.microsoft.com/office/drawing/2014/main" id="{734AE307-BE0F-472A-81D2-A60F5B9AF644}"/>
                  </a:ext>
                </a:extLst>
              </p:cNvPr>
              <p:cNvSpPr>
                <a:spLocks noChangeArrowheads="1"/>
              </p:cNvSpPr>
              <p:nvPr/>
            </p:nvSpPr>
            <p:spPr bwMode="auto">
              <a:xfrm>
                <a:off x="2547" y="36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Rectangle 121">
                <a:extLst>
                  <a:ext uri="{FF2B5EF4-FFF2-40B4-BE49-F238E27FC236}">
                    <a16:creationId xmlns:a16="http://schemas.microsoft.com/office/drawing/2014/main" id="{219884AB-6086-40D3-A568-6E5AA9662E1F}"/>
                  </a:ext>
                </a:extLst>
              </p:cNvPr>
              <p:cNvSpPr>
                <a:spLocks noChangeArrowheads="1"/>
              </p:cNvSpPr>
              <p:nvPr/>
            </p:nvSpPr>
            <p:spPr bwMode="auto">
              <a:xfrm>
                <a:off x="2639" y="36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Rectangle 122">
                <a:extLst>
                  <a:ext uri="{FF2B5EF4-FFF2-40B4-BE49-F238E27FC236}">
                    <a16:creationId xmlns:a16="http://schemas.microsoft.com/office/drawing/2014/main" id="{48D9D288-8158-49C4-91E6-8751247E004E}"/>
                  </a:ext>
                </a:extLst>
              </p:cNvPr>
              <p:cNvSpPr>
                <a:spLocks noChangeArrowheads="1"/>
              </p:cNvSpPr>
              <p:nvPr/>
            </p:nvSpPr>
            <p:spPr bwMode="auto">
              <a:xfrm>
                <a:off x="2731" y="36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Rectangle 123">
                <a:extLst>
                  <a:ext uri="{FF2B5EF4-FFF2-40B4-BE49-F238E27FC236}">
                    <a16:creationId xmlns:a16="http://schemas.microsoft.com/office/drawing/2014/main" id="{16C91107-D30F-4C6A-A37D-9E050E881735}"/>
                  </a:ext>
                </a:extLst>
              </p:cNvPr>
              <p:cNvSpPr>
                <a:spLocks noChangeArrowheads="1"/>
              </p:cNvSpPr>
              <p:nvPr/>
            </p:nvSpPr>
            <p:spPr bwMode="auto">
              <a:xfrm>
                <a:off x="2961" y="36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Rectangle 124">
                <a:extLst>
                  <a:ext uri="{FF2B5EF4-FFF2-40B4-BE49-F238E27FC236}">
                    <a16:creationId xmlns:a16="http://schemas.microsoft.com/office/drawing/2014/main" id="{60D59C96-ECFB-44E6-9C44-BE4242E295BD}"/>
                  </a:ext>
                </a:extLst>
              </p:cNvPr>
              <p:cNvSpPr>
                <a:spLocks noChangeArrowheads="1"/>
              </p:cNvSpPr>
              <p:nvPr/>
            </p:nvSpPr>
            <p:spPr bwMode="auto">
              <a:xfrm>
                <a:off x="3007" y="36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Rectangle 125">
                <a:extLst>
                  <a:ext uri="{FF2B5EF4-FFF2-40B4-BE49-F238E27FC236}">
                    <a16:creationId xmlns:a16="http://schemas.microsoft.com/office/drawing/2014/main" id="{88904427-C0EE-423E-963D-8FDF472F07EB}"/>
                  </a:ext>
                </a:extLst>
              </p:cNvPr>
              <p:cNvSpPr>
                <a:spLocks noChangeArrowheads="1"/>
              </p:cNvSpPr>
              <p:nvPr/>
            </p:nvSpPr>
            <p:spPr bwMode="auto">
              <a:xfrm>
                <a:off x="2086"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Rectangle 126">
                <a:extLst>
                  <a:ext uri="{FF2B5EF4-FFF2-40B4-BE49-F238E27FC236}">
                    <a16:creationId xmlns:a16="http://schemas.microsoft.com/office/drawing/2014/main" id="{18F3A51F-3F09-4479-A0DD-0A59CB59594B}"/>
                  </a:ext>
                </a:extLst>
              </p:cNvPr>
              <p:cNvSpPr>
                <a:spLocks noChangeArrowheads="1"/>
              </p:cNvSpPr>
              <p:nvPr/>
            </p:nvSpPr>
            <p:spPr bwMode="auto">
              <a:xfrm>
                <a:off x="2224"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Rectangle 127">
                <a:extLst>
                  <a:ext uri="{FF2B5EF4-FFF2-40B4-BE49-F238E27FC236}">
                    <a16:creationId xmlns:a16="http://schemas.microsoft.com/office/drawing/2014/main" id="{A7D8349C-0537-4FD5-AAA3-F694237029DA}"/>
                  </a:ext>
                </a:extLst>
              </p:cNvPr>
              <p:cNvSpPr>
                <a:spLocks noChangeArrowheads="1"/>
              </p:cNvSpPr>
              <p:nvPr/>
            </p:nvSpPr>
            <p:spPr bwMode="auto">
              <a:xfrm>
                <a:off x="2270"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Rectangle 128">
                <a:extLst>
                  <a:ext uri="{FF2B5EF4-FFF2-40B4-BE49-F238E27FC236}">
                    <a16:creationId xmlns:a16="http://schemas.microsoft.com/office/drawing/2014/main" id="{19C29BC4-3618-428F-87F3-FC0F78153F01}"/>
                  </a:ext>
                </a:extLst>
              </p:cNvPr>
              <p:cNvSpPr>
                <a:spLocks noChangeArrowheads="1"/>
              </p:cNvSpPr>
              <p:nvPr/>
            </p:nvSpPr>
            <p:spPr bwMode="auto">
              <a:xfrm>
                <a:off x="2316"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Rectangle 129">
                <a:extLst>
                  <a:ext uri="{FF2B5EF4-FFF2-40B4-BE49-F238E27FC236}">
                    <a16:creationId xmlns:a16="http://schemas.microsoft.com/office/drawing/2014/main" id="{F0AC89CE-D18A-432F-8317-FFA185C680D5}"/>
                  </a:ext>
                </a:extLst>
              </p:cNvPr>
              <p:cNvSpPr>
                <a:spLocks noChangeArrowheads="1"/>
              </p:cNvSpPr>
              <p:nvPr/>
            </p:nvSpPr>
            <p:spPr bwMode="auto">
              <a:xfrm>
                <a:off x="2362" y="414"/>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Rectangle 130">
                <a:extLst>
                  <a:ext uri="{FF2B5EF4-FFF2-40B4-BE49-F238E27FC236}">
                    <a16:creationId xmlns:a16="http://schemas.microsoft.com/office/drawing/2014/main" id="{49305F67-FCD2-4BDD-9901-660A6E3FC6A5}"/>
                  </a:ext>
                </a:extLst>
              </p:cNvPr>
              <p:cNvSpPr>
                <a:spLocks noChangeArrowheads="1"/>
              </p:cNvSpPr>
              <p:nvPr/>
            </p:nvSpPr>
            <p:spPr bwMode="auto">
              <a:xfrm>
                <a:off x="2409"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Rectangle 131">
                <a:extLst>
                  <a:ext uri="{FF2B5EF4-FFF2-40B4-BE49-F238E27FC236}">
                    <a16:creationId xmlns:a16="http://schemas.microsoft.com/office/drawing/2014/main" id="{66848897-4F4A-4DBA-A168-36FF8A86062B}"/>
                  </a:ext>
                </a:extLst>
              </p:cNvPr>
              <p:cNvSpPr>
                <a:spLocks noChangeArrowheads="1"/>
              </p:cNvSpPr>
              <p:nvPr/>
            </p:nvSpPr>
            <p:spPr bwMode="auto">
              <a:xfrm>
                <a:off x="2455"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Rectangle 132">
                <a:extLst>
                  <a:ext uri="{FF2B5EF4-FFF2-40B4-BE49-F238E27FC236}">
                    <a16:creationId xmlns:a16="http://schemas.microsoft.com/office/drawing/2014/main" id="{CE40B6D1-85CA-4693-83E6-944CC5145CCE}"/>
                  </a:ext>
                </a:extLst>
              </p:cNvPr>
              <p:cNvSpPr>
                <a:spLocks noChangeArrowheads="1"/>
              </p:cNvSpPr>
              <p:nvPr/>
            </p:nvSpPr>
            <p:spPr bwMode="auto">
              <a:xfrm>
                <a:off x="2685"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Rectangle 133">
                <a:extLst>
                  <a:ext uri="{FF2B5EF4-FFF2-40B4-BE49-F238E27FC236}">
                    <a16:creationId xmlns:a16="http://schemas.microsoft.com/office/drawing/2014/main" id="{0660441F-31C6-4190-86A2-81987E28B363}"/>
                  </a:ext>
                </a:extLst>
              </p:cNvPr>
              <p:cNvSpPr>
                <a:spLocks noChangeArrowheads="1"/>
              </p:cNvSpPr>
              <p:nvPr/>
            </p:nvSpPr>
            <p:spPr bwMode="auto">
              <a:xfrm>
                <a:off x="2731"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Rectangle 134">
                <a:extLst>
                  <a:ext uri="{FF2B5EF4-FFF2-40B4-BE49-F238E27FC236}">
                    <a16:creationId xmlns:a16="http://schemas.microsoft.com/office/drawing/2014/main" id="{3A330620-B40F-4305-97C8-D486884424EE}"/>
                  </a:ext>
                </a:extLst>
              </p:cNvPr>
              <p:cNvSpPr>
                <a:spLocks noChangeArrowheads="1"/>
              </p:cNvSpPr>
              <p:nvPr/>
            </p:nvSpPr>
            <p:spPr bwMode="auto">
              <a:xfrm>
                <a:off x="2777"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Rectangle 135">
                <a:extLst>
                  <a:ext uri="{FF2B5EF4-FFF2-40B4-BE49-F238E27FC236}">
                    <a16:creationId xmlns:a16="http://schemas.microsoft.com/office/drawing/2014/main" id="{354EFF6C-8B72-4401-A215-FE0C61885C4D}"/>
                  </a:ext>
                </a:extLst>
              </p:cNvPr>
              <p:cNvSpPr>
                <a:spLocks noChangeArrowheads="1"/>
              </p:cNvSpPr>
              <p:nvPr/>
            </p:nvSpPr>
            <p:spPr bwMode="auto">
              <a:xfrm>
                <a:off x="2823"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Rectangle 136">
                <a:extLst>
                  <a:ext uri="{FF2B5EF4-FFF2-40B4-BE49-F238E27FC236}">
                    <a16:creationId xmlns:a16="http://schemas.microsoft.com/office/drawing/2014/main" id="{1B94611B-E7EE-41BA-8694-0310C320447D}"/>
                  </a:ext>
                </a:extLst>
              </p:cNvPr>
              <p:cNvSpPr>
                <a:spLocks noChangeArrowheads="1"/>
              </p:cNvSpPr>
              <p:nvPr/>
            </p:nvSpPr>
            <p:spPr bwMode="auto">
              <a:xfrm>
                <a:off x="2869"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Rectangle 137">
                <a:extLst>
                  <a:ext uri="{FF2B5EF4-FFF2-40B4-BE49-F238E27FC236}">
                    <a16:creationId xmlns:a16="http://schemas.microsoft.com/office/drawing/2014/main" id="{E6AD04BF-68BE-429B-B981-B1E16C7BFDE7}"/>
                  </a:ext>
                </a:extLst>
              </p:cNvPr>
              <p:cNvSpPr>
                <a:spLocks noChangeArrowheads="1"/>
              </p:cNvSpPr>
              <p:nvPr/>
            </p:nvSpPr>
            <p:spPr bwMode="auto">
              <a:xfrm>
                <a:off x="2961"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Rectangle 138">
                <a:extLst>
                  <a:ext uri="{FF2B5EF4-FFF2-40B4-BE49-F238E27FC236}">
                    <a16:creationId xmlns:a16="http://schemas.microsoft.com/office/drawing/2014/main" id="{645B37CE-08FA-4A8A-8759-88E58D44D1AA}"/>
                  </a:ext>
                </a:extLst>
              </p:cNvPr>
              <p:cNvSpPr>
                <a:spLocks noChangeArrowheads="1"/>
              </p:cNvSpPr>
              <p:nvPr/>
            </p:nvSpPr>
            <p:spPr bwMode="auto">
              <a:xfrm>
                <a:off x="3053" y="414"/>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Rectangle 139">
                <a:extLst>
                  <a:ext uri="{FF2B5EF4-FFF2-40B4-BE49-F238E27FC236}">
                    <a16:creationId xmlns:a16="http://schemas.microsoft.com/office/drawing/2014/main" id="{3FFC4BC2-BF8B-4D1D-91E5-740580AACEE9}"/>
                  </a:ext>
                </a:extLst>
              </p:cNvPr>
              <p:cNvSpPr>
                <a:spLocks noChangeArrowheads="1"/>
              </p:cNvSpPr>
              <p:nvPr/>
            </p:nvSpPr>
            <p:spPr bwMode="auto">
              <a:xfrm>
                <a:off x="3192"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Rectangle 140">
                <a:extLst>
                  <a:ext uri="{FF2B5EF4-FFF2-40B4-BE49-F238E27FC236}">
                    <a16:creationId xmlns:a16="http://schemas.microsoft.com/office/drawing/2014/main" id="{E6E9E101-3D7A-4F9F-9217-5741C7ABE68E}"/>
                  </a:ext>
                </a:extLst>
              </p:cNvPr>
              <p:cNvSpPr>
                <a:spLocks noChangeArrowheads="1"/>
              </p:cNvSpPr>
              <p:nvPr/>
            </p:nvSpPr>
            <p:spPr bwMode="auto">
              <a:xfrm>
                <a:off x="3284"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Rectangle 141">
                <a:extLst>
                  <a:ext uri="{FF2B5EF4-FFF2-40B4-BE49-F238E27FC236}">
                    <a16:creationId xmlns:a16="http://schemas.microsoft.com/office/drawing/2014/main" id="{885A0845-D404-48F2-9252-A783903C7ADA}"/>
                  </a:ext>
                </a:extLst>
              </p:cNvPr>
              <p:cNvSpPr>
                <a:spLocks noChangeArrowheads="1"/>
              </p:cNvSpPr>
              <p:nvPr/>
            </p:nvSpPr>
            <p:spPr bwMode="auto">
              <a:xfrm>
                <a:off x="3330"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Rectangle 142">
                <a:extLst>
                  <a:ext uri="{FF2B5EF4-FFF2-40B4-BE49-F238E27FC236}">
                    <a16:creationId xmlns:a16="http://schemas.microsoft.com/office/drawing/2014/main" id="{BB6C3E7E-FC64-4484-B4A4-B55E972D1DBF}"/>
                  </a:ext>
                </a:extLst>
              </p:cNvPr>
              <p:cNvSpPr>
                <a:spLocks noChangeArrowheads="1"/>
              </p:cNvSpPr>
              <p:nvPr/>
            </p:nvSpPr>
            <p:spPr bwMode="auto">
              <a:xfrm>
                <a:off x="3376" y="41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Rectangle 143">
                <a:extLst>
                  <a:ext uri="{FF2B5EF4-FFF2-40B4-BE49-F238E27FC236}">
                    <a16:creationId xmlns:a16="http://schemas.microsoft.com/office/drawing/2014/main" id="{DD207F2E-4CBF-4408-B27B-C9C58E706058}"/>
                  </a:ext>
                </a:extLst>
              </p:cNvPr>
              <p:cNvSpPr>
                <a:spLocks noChangeArrowheads="1"/>
              </p:cNvSpPr>
              <p:nvPr/>
            </p:nvSpPr>
            <p:spPr bwMode="auto">
              <a:xfrm>
                <a:off x="2086"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Rectangle 144">
                <a:extLst>
                  <a:ext uri="{FF2B5EF4-FFF2-40B4-BE49-F238E27FC236}">
                    <a16:creationId xmlns:a16="http://schemas.microsoft.com/office/drawing/2014/main" id="{44FDAA80-F2D1-45BC-97BB-67F7591F06A1}"/>
                  </a:ext>
                </a:extLst>
              </p:cNvPr>
              <p:cNvSpPr>
                <a:spLocks noChangeArrowheads="1"/>
              </p:cNvSpPr>
              <p:nvPr/>
            </p:nvSpPr>
            <p:spPr bwMode="auto">
              <a:xfrm>
                <a:off x="2132"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Rectangle 145">
                <a:extLst>
                  <a:ext uri="{FF2B5EF4-FFF2-40B4-BE49-F238E27FC236}">
                    <a16:creationId xmlns:a16="http://schemas.microsoft.com/office/drawing/2014/main" id="{B02C7DAC-FEE1-4C84-80B7-9AFD2D5C113A}"/>
                  </a:ext>
                </a:extLst>
              </p:cNvPr>
              <p:cNvSpPr>
                <a:spLocks noChangeArrowheads="1"/>
              </p:cNvSpPr>
              <p:nvPr/>
            </p:nvSpPr>
            <p:spPr bwMode="auto">
              <a:xfrm>
                <a:off x="2178"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Rectangle 146">
                <a:extLst>
                  <a:ext uri="{FF2B5EF4-FFF2-40B4-BE49-F238E27FC236}">
                    <a16:creationId xmlns:a16="http://schemas.microsoft.com/office/drawing/2014/main" id="{27BB56A7-B2C3-497F-910B-6B95FFD9AE26}"/>
                  </a:ext>
                </a:extLst>
              </p:cNvPr>
              <p:cNvSpPr>
                <a:spLocks noChangeArrowheads="1"/>
              </p:cNvSpPr>
              <p:nvPr/>
            </p:nvSpPr>
            <p:spPr bwMode="auto">
              <a:xfrm>
                <a:off x="2224"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Rectangle 147">
                <a:extLst>
                  <a:ext uri="{FF2B5EF4-FFF2-40B4-BE49-F238E27FC236}">
                    <a16:creationId xmlns:a16="http://schemas.microsoft.com/office/drawing/2014/main" id="{82B0D118-D765-4D4F-A106-8B0AB2333303}"/>
                  </a:ext>
                </a:extLst>
              </p:cNvPr>
              <p:cNvSpPr>
                <a:spLocks noChangeArrowheads="1"/>
              </p:cNvSpPr>
              <p:nvPr/>
            </p:nvSpPr>
            <p:spPr bwMode="auto">
              <a:xfrm>
                <a:off x="2270"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Rectangle 148">
                <a:extLst>
                  <a:ext uri="{FF2B5EF4-FFF2-40B4-BE49-F238E27FC236}">
                    <a16:creationId xmlns:a16="http://schemas.microsoft.com/office/drawing/2014/main" id="{BB1F92EE-1FA9-44EF-82B6-8646C661FBFB}"/>
                  </a:ext>
                </a:extLst>
              </p:cNvPr>
              <p:cNvSpPr>
                <a:spLocks noChangeArrowheads="1"/>
              </p:cNvSpPr>
              <p:nvPr/>
            </p:nvSpPr>
            <p:spPr bwMode="auto">
              <a:xfrm>
                <a:off x="2455"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Rectangle 149">
                <a:extLst>
                  <a:ext uri="{FF2B5EF4-FFF2-40B4-BE49-F238E27FC236}">
                    <a16:creationId xmlns:a16="http://schemas.microsoft.com/office/drawing/2014/main" id="{55386721-13BC-405D-BA58-BACBE824F15D}"/>
                  </a:ext>
                </a:extLst>
              </p:cNvPr>
              <p:cNvSpPr>
                <a:spLocks noChangeArrowheads="1"/>
              </p:cNvSpPr>
              <p:nvPr/>
            </p:nvSpPr>
            <p:spPr bwMode="auto">
              <a:xfrm>
                <a:off x="2501"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Rectangle 150">
                <a:extLst>
                  <a:ext uri="{FF2B5EF4-FFF2-40B4-BE49-F238E27FC236}">
                    <a16:creationId xmlns:a16="http://schemas.microsoft.com/office/drawing/2014/main" id="{11683AAC-428A-4F3E-A6A0-19A8002779DA}"/>
                  </a:ext>
                </a:extLst>
              </p:cNvPr>
              <p:cNvSpPr>
                <a:spLocks noChangeArrowheads="1"/>
              </p:cNvSpPr>
              <p:nvPr/>
            </p:nvSpPr>
            <p:spPr bwMode="auto">
              <a:xfrm>
                <a:off x="2593"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Rectangle 151">
                <a:extLst>
                  <a:ext uri="{FF2B5EF4-FFF2-40B4-BE49-F238E27FC236}">
                    <a16:creationId xmlns:a16="http://schemas.microsoft.com/office/drawing/2014/main" id="{62B76202-A165-478B-AD5B-6D97E74C21CE}"/>
                  </a:ext>
                </a:extLst>
              </p:cNvPr>
              <p:cNvSpPr>
                <a:spLocks noChangeArrowheads="1"/>
              </p:cNvSpPr>
              <p:nvPr/>
            </p:nvSpPr>
            <p:spPr bwMode="auto">
              <a:xfrm>
                <a:off x="2639"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Rectangle 152">
                <a:extLst>
                  <a:ext uri="{FF2B5EF4-FFF2-40B4-BE49-F238E27FC236}">
                    <a16:creationId xmlns:a16="http://schemas.microsoft.com/office/drawing/2014/main" id="{41290381-FB38-4EFF-AC2A-88FE8F0E4C34}"/>
                  </a:ext>
                </a:extLst>
              </p:cNvPr>
              <p:cNvSpPr>
                <a:spLocks noChangeArrowheads="1"/>
              </p:cNvSpPr>
              <p:nvPr/>
            </p:nvSpPr>
            <p:spPr bwMode="auto">
              <a:xfrm>
                <a:off x="2731"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Rectangle 153">
                <a:extLst>
                  <a:ext uri="{FF2B5EF4-FFF2-40B4-BE49-F238E27FC236}">
                    <a16:creationId xmlns:a16="http://schemas.microsoft.com/office/drawing/2014/main" id="{21ED8A20-EE0B-41AC-89ED-7F631469B820}"/>
                  </a:ext>
                </a:extLst>
              </p:cNvPr>
              <p:cNvSpPr>
                <a:spLocks noChangeArrowheads="1"/>
              </p:cNvSpPr>
              <p:nvPr/>
            </p:nvSpPr>
            <p:spPr bwMode="auto">
              <a:xfrm>
                <a:off x="2869"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Rectangle 154">
                <a:extLst>
                  <a:ext uri="{FF2B5EF4-FFF2-40B4-BE49-F238E27FC236}">
                    <a16:creationId xmlns:a16="http://schemas.microsoft.com/office/drawing/2014/main" id="{8770483F-4AAE-4BAB-A7DB-8777EFE8ED87}"/>
                  </a:ext>
                </a:extLst>
              </p:cNvPr>
              <p:cNvSpPr>
                <a:spLocks noChangeArrowheads="1"/>
              </p:cNvSpPr>
              <p:nvPr/>
            </p:nvSpPr>
            <p:spPr bwMode="auto">
              <a:xfrm>
                <a:off x="2915"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Rectangle 155">
                <a:extLst>
                  <a:ext uri="{FF2B5EF4-FFF2-40B4-BE49-F238E27FC236}">
                    <a16:creationId xmlns:a16="http://schemas.microsoft.com/office/drawing/2014/main" id="{03A817C1-C31F-4FB1-95DC-83489E06DB38}"/>
                  </a:ext>
                </a:extLst>
              </p:cNvPr>
              <p:cNvSpPr>
                <a:spLocks noChangeArrowheads="1"/>
              </p:cNvSpPr>
              <p:nvPr/>
            </p:nvSpPr>
            <p:spPr bwMode="auto">
              <a:xfrm>
                <a:off x="2961"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Rectangle 156">
                <a:extLst>
                  <a:ext uri="{FF2B5EF4-FFF2-40B4-BE49-F238E27FC236}">
                    <a16:creationId xmlns:a16="http://schemas.microsoft.com/office/drawing/2014/main" id="{610B7730-0D7C-40CF-ABF5-4C276C9A88BC}"/>
                  </a:ext>
                </a:extLst>
              </p:cNvPr>
              <p:cNvSpPr>
                <a:spLocks noChangeArrowheads="1"/>
              </p:cNvSpPr>
              <p:nvPr/>
            </p:nvSpPr>
            <p:spPr bwMode="auto">
              <a:xfrm>
                <a:off x="3146"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Rectangle 157">
                <a:extLst>
                  <a:ext uri="{FF2B5EF4-FFF2-40B4-BE49-F238E27FC236}">
                    <a16:creationId xmlns:a16="http://schemas.microsoft.com/office/drawing/2014/main" id="{CDB52A18-1EAF-4DE8-A23B-46B862CEE848}"/>
                  </a:ext>
                </a:extLst>
              </p:cNvPr>
              <p:cNvSpPr>
                <a:spLocks noChangeArrowheads="1"/>
              </p:cNvSpPr>
              <p:nvPr/>
            </p:nvSpPr>
            <p:spPr bwMode="auto">
              <a:xfrm>
                <a:off x="3192"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Rectangle 158">
                <a:extLst>
                  <a:ext uri="{FF2B5EF4-FFF2-40B4-BE49-F238E27FC236}">
                    <a16:creationId xmlns:a16="http://schemas.microsoft.com/office/drawing/2014/main" id="{58AB8B04-FD02-4F65-BAE4-F552735F0919}"/>
                  </a:ext>
                </a:extLst>
              </p:cNvPr>
              <p:cNvSpPr>
                <a:spLocks noChangeArrowheads="1"/>
              </p:cNvSpPr>
              <p:nvPr/>
            </p:nvSpPr>
            <p:spPr bwMode="auto">
              <a:xfrm>
                <a:off x="3284"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Rectangle 159">
                <a:extLst>
                  <a:ext uri="{FF2B5EF4-FFF2-40B4-BE49-F238E27FC236}">
                    <a16:creationId xmlns:a16="http://schemas.microsoft.com/office/drawing/2014/main" id="{D231DFC4-55C9-4CD6-8FDB-141329B226B2}"/>
                  </a:ext>
                </a:extLst>
              </p:cNvPr>
              <p:cNvSpPr>
                <a:spLocks noChangeArrowheads="1"/>
              </p:cNvSpPr>
              <p:nvPr/>
            </p:nvSpPr>
            <p:spPr bwMode="auto">
              <a:xfrm>
                <a:off x="3330" y="46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Rectangle 160">
                <a:extLst>
                  <a:ext uri="{FF2B5EF4-FFF2-40B4-BE49-F238E27FC236}">
                    <a16:creationId xmlns:a16="http://schemas.microsoft.com/office/drawing/2014/main" id="{3A292B84-F21E-4C3E-AA60-3EBA40A09403}"/>
                  </a:ext>
                </a:extLst>
              </p:cNvPr>
              <p:cNvSpPr>
                <a:spLocks noChangeArrowheads="1"/>
              </p:cNvSpPr>
              <p:nvPr/>
            </p:nvSpPr>
            <p:spPr bwMode="auto">
              <a:xfrm>
                <a:off x="2086"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Rectangle 161">
                <a:extLst>
                  <a:ext uri="{FF2B5EF4-FFF2-40B4-BE49-F238E27FC236}">
                    <a16:creationId xmlns:a16="http://schemas.microsoft.com/office/drawing/2014/main" id="{419325CF-E0BD-4B83-BED2-0A9323D15D88}"/>
                  </a:ext>
                </a:extLst>
              </p:cNvPr>
              <p:cNvSpPr>
                <a:spLocks noChangeArrowheads="1"/>
              </p:cNvSpPr>
              <p:nvPr/>
            </p:nvSpPr>
            <p:spPr bwMode="auto">
              <a:xfrm>
                <a:off x="2132"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Rectangle 162">
                <a:extLst>
                  <a:ext uri="{FF2B5EF4-FFF2-40B4-BE49-F238E27FC236}">
                    <a16:creationId xmlns:a16="http://schemas.microsoft.com/office/drawing/2014/main" id="{2802A21F-1FE8-465A-B221-12804AD0FBA6}"/>
                  </a:ext>
                </a:extLst>
              </p:cNvPr>
              <p:cNvSpPr>
                <a:spLocks noChangeArrowheads="1"/>
              </p:cNvSpPr>
              <p:nvPr/>
            </p:nvSpPr>
            <p:spPr bwMode="auto">
              <a:xfrm>
                <a:off x="2178"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Rectangle 163">
                <a:extLst>
                  <a:ext uri="{FF2B5EF4-FFF2-40B4-BE49-F238E27FC236}">
                    <a16:creationId xmlns:a16="http://schemas.microsoft.com/office/drawing/2014/main" id="{9D5FE913-956C-45C7-AF2E-CFE00FE6C57C}"/>
                  </a:ext>
                </a:extLst>
              </p:cNvPr>
              <p:cNvSpPr>
                <a:spLocks noChangeArrowheads="1"/>
              </p:cNvSpPr>
              <p:nvPr/>
            </p:nvSpPr>
            <p:spPr bwMode="auto">
              <a:xfrm>
                <a:off x="2224"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Rectangle 164">
                <a:extLst>
                  <a:ext uri="{FF2B5EF4-FFF2-40B4-BE49-F238E27FC236}">
                    <a16:creationId xmlns:a16="http://schemas.microsoft.com/office/drawing/2014/main" id="{2FB3F79B-35E3-4DA9-81CB-A046230CDF54}"/>
                  </a:ext>
                </a:extLst>
              </p:cNvPr>
              <p:cNvSpPr>
                <a:spLocks noChangeArrowheads="1"/>
              </p:cNvSpPr>
              <p:nvPr/>
            </p:nvSpPr>
            <p:spPr bwMode="auto">
              <a:xfrm>
                <a:off x="2270"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Rectangle 165">
                <a:extLst>
                  <a:ext uri="{FF2B5EF4-FFF2-40B4-BE49-F238E27FC236}">
                    <a16:creationId xmlns:a16="http://schemas.microsoft.com/office/drawing/2014/main" id="{64E7416E-A117-4D6F-9012-CFBB6E692BA4}"/>
                  </a:ext>
                </a:extLst>
              </p:cNvPr>
              <p:cNvSpPr>
                <a:spLocks noChangeArrowheads="1"/>
              </p:cNvSpPr>
              <p:nvPr/>
            </p:nvSpPr>
            <p:spPr bwMode="auto">
              <a:xfrm>
                <a:off x="2316"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Rectangle 166">
                <a:extLst>
                  <a:ext uri="{FF2B5EF4-FFF2-40B4-BE49-F238E27FC236}">
                    <a16:creationId xmlns:a16="http://schemas.microsoft.com/office/drawing/2014/main" id="{646BF36B-6937-4FBF-ACBB-1DB7DA98655E}"/>
                  </a:ext>
                </a:extLst>
              </p:cNvPr>
              <p:cNvSpPr>
                <a:spLocks noChangeArrowheads="1"/>
              </p:cNvSpPr>
              <p:nvPr/>
            </p:nvSpPr>
            <p:spPr bwMode="auto">
              <a:xfrm>
                <a:off x="2362" y="506"/>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Rectangle 167">
                <a:extLst>
                  <a:ext uri="{FF2B5EF4-FFF2-40B4-BE49-F238E27FC236}">
                    <a16:creationId xmlns:a16="http://schemas.microsoft.com/office/drawing/2014/main" id="{A0F7F85A-3990-4688-9BDE-8A513EB4A2B0}"/>
                  </a:ext>
                </a:extLst>
              </p:cNvPr>
              <p:cNvSpPr>
                <a:spLocks noChangeArrowheads="1"/>
              </p:cNvSpPr>
              <p:nvPr/>
            </p:nvSpPr>
            <p:spPr bwMode="auto">
              <a:xfrm>
                <a:off x="2409"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Rectangle 168">
                <a:extLst>
                  <a:ext uri="{FF2B5EF4-FFF2-40B4-BE49-F238E27FC236}">
                    <a16:creationId xmlns:a16="http://schemas.microsoft.com/office/drawing/2014/main" id="{67664EC0-EB84-4EA3-92FA-DBCCAC7BD68F}"/>
                  </a:ext>
                </a:extLst>
              </p:cNvPr>
              <p:cNvSpPr>
                <a:spLocks noChangeArrowheads="1"/>
              </p:cNvSpPr>
              <p:nvPr/>
            </p:nvSpPr>
            <p:spPr bwMode="auto">
              <a:xfrm>
                <a:off x="2501"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Rectangle 169">
                <a:extLst>
                  <a:ext uri="{FF2B5EF4-FFF2-40B4-BE49-F238E27FC236}">
                    <a16:creationId xmlns:a16="http://schemas.microsoft.com/office/drawing/2014/main" id="{F2827FF3-9579-43A5-AEA7-24807B37F07D}"/>
                  </a:ext>
                </a:extLst>
              </p:cNvPr>
              <p:cNvSpPr>
                <a:spLocks noChangeArrowheads="1"/>
              </p:cNvSpPr>
              <p:nvPr/>
            </p:nvSpPr>
            <p:spPr bwMode="auto">
              <a:xfrm>
                <a:off x="2547"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Rectangle 170">
                <a:extLst>
                  <a:ext uri="{FF2B5EF4-FFF2-40B4-BE49-F238E27FC236}">
                    <a16:creationId xmlns:a16="http://schemas.microsoft.com/office/drawing/2014/main" id="{F631B111-73CC-42E5-B516-CF0029934397}"/>
                  </a:ext>
                </a:extLst>
              </p:cNvPr>
              <p:cNvSpPr>
                <a:spLocks noChangeArrowheads="1"/>
              </p:cNvSpPr>
              <p:nvPr/>
            </p:nvSpPr>
            <p:spPr bwMode="auto">
              <a:xfrm>
                <a:off x="2593"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Rectangle 171">
                <a:extLst>
                  <a:ext uri="{FF2B5EF4-FFF2-40B4-BE49-F238E27FC236}">
                    <a16:creationId xmlns:a16="http://schemas.microsoft.com/office/drawing/2014/main" id="{792B9952-AC2E-4417-9D29-9F82672A2410}"/>
                  </a:ext>
                </a:extLst>
              </p:cNvPr>
              <p:cNvSpPr>
                <a:spLocks noChangeArrowheads="1"/>
              </p:cNvSpPr>
              <p:nvPr/>
            </p:nvSpPr>
            <p:spPr bwMode="auto">
              <a:xfrm>
                <a:off x="2731"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Rectangle 172">
                <a:extLst>
                  <a:ext uri="{FF2B5EF4-FFF2-40B4-BE49-F238E27FC236}">
                    <a16:creationId xmlns:a16="http://schemas.microsoft.com/office/drawing/2014/main" id="{B1577190-A9CF-43CC-BF8A-07D2AE815668}"/>
                  </a:ext>
                </a:extLst>
              </p:cNvPr>
              <p:cNvSpPr>
                <a:spLocks noChangeArrowheads="1"/>
              </p:cNvSpPr>
              <p:nvPr/>
            </p:nvSpPr>
            <p:spPr bwMode="auto">
              <a:xfrm>
                <a:off x="3007"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Rectangle 173">
                <a:extLst>
                  <a:ext uri="{FF2B5EF4-FFF2-40B4-BE49-F238E27FC236}">
                    <a16:creationId xmlns:a16="http://schemas.microsoft.com/office/drawing/2014/main" id="{926AD619-6230-4609-BC39-7075EF4BD772}"/>
                  </a:ext>
                </a:extLst>
              </p:cNvPr>
              <p:cNvSpPr>
                <a:spLocks noChangeArrowheads="1"/>
              </p:cNvSpPr>
              <p:nvPr/>
            </p:nvSpPr>
            <p:spPr bwMode="auto">
              <a:xfrm>
                <a:off x="3100"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Rectangle 174">
                <a:extLst>
                  <a:ext uri="{FF2B5EF4-FFF2-40B4-BE49-F238E27FC236}">
                    <a16:creationId xmlns:a16="http://schemas.microsoft.com/office/drawing/2014/main" id="{DE703DC7-12E8-4EC3-AC7C-AEE70ADE6312}"/>
                  </a:ext>
                </a:extLst>
              </p:cNvPr>
              <p:cNvSpPr>
                <a:spLocks noChangeArrowheads="1"/>
              </p:cNvSpPr>
              <p:nvPr/>
            </p:nvSpPr>
            <p:spPr bwMode="auto">
              <a:xfrm>
                <a:off x="3192"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Rectangle 175">
                <a:extLst>
                  <a:ext uri="{FF2B5EF4-FFF2-40B4-BE49-F238E27FC236}">
                    <a16:creationId xmlns:a16="http://schemas.microsoft.com/office/drawing/2014/main" id="{6B1B7AE0-A1E2-44CF-A0A6-D6886E7F3378}"/>
                  </a:ext>
                </a:extLst>
              </p:cNvPr>
              <p:cNvSpPr>
                <a:spLocks noChangeArrowheads="1"/>
              </p:cNvSpPr>
              <p:nvPr/>
            </p:nvSpPr>
            <p:spPr bwMode="auto">
              <a:xfrm>
                <a:off x="3284" y="506"/>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Rectangle 176">
                <a:extLst>
                  <a:ext uri="{FF2B5EF4-FFF2-40B4-BE49-F238E27FC236}">
                    <a16:creationId xmlns:a16="http://schemas.microsoft.com/office/drawing/2014/main" id="{DD1EFB4A-9F25-4C03-A9FB-AEE2C795ECBE}"/>
                  </a:ext>
                </a:extLst>
              </p:cNvPr>
              <p:cNvSpPr>
                <a:spLocks noChangeArrowheads="1"/>
              </p:cNvSpPr>
              <p:nvPr/>
            </p:nvSpPr>
            <p:spPr bwMode="auto">
              <a:xfrm>
                <a:off x="2224"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Rectangle 177">
                <a:extLst>
                  <a:ext uri="{FF2B5EF4-FFF2-40B4-BE49-F238E27FC236}">
                    <a16:creationId xmlns:a16="http://schemas.microsoft.com/office/drawing/2014/main" id="{4E23975E-B8CD-43BB-971D-DC50E2DACE08}"/>
                  </a:ext>
                </a:extLst>
              </p:cNvPr>
              <p:cNvSpPr>
                <a:spLocks noChangeArrowheads="1"/>
              </p:cNvSpPr>
              <p:nvPr/>
            </p:nvSpPr>
            <p:spPr bwMode="auto">
              <a:xfrm>
                <a:off x="2316"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Rectangle 178">
                <a:extLst>
                  <a:ext uri="{FF2B5EF4-FFF2-40B4-BE49-F238E27FC236}">
                    <a16:creationId xmlns:a16="http://schemas.microsoft.com/office/drawing/2014/main" id="{E6C1F8FB-FEEE-484E-8196-6304339A4A1D}"/>
                  </a:ext>
                </a:extLst>
              </p:cNvPr>
              <p:cNvSpPr>
                <a:spLocks noChangeArrowheads="1"/>
              </p:cNvSpPr>
              <p:nvPr/>
            </p:nvSpPr>
            <p:spPr bwMode="auto">
              <a:xfrm>
                <a:off x="2409"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Rectangle 179">
                <a:extLst>
                  <a:ext uri="{FF2B5EF4-FFF2-40B4-BE49-F238E27FC236}">
                    <a16:creationId xmlns:a16="http://schemas.microsoft.com/office/drawing/2014/main" id="{E4BAC74F-71C6-4986-9A95-3463E464E436}"/>
                  </a:ext>
                </a:extLst>
              </p:cNvPr>
              <p:cNvSpPr>
                <a:spLocks noChangeArrowheads="1"/>
              </p:cNvSpPr>
              <p:nvPr/>
            </p:nvSpPr>
            <p:spPr bwMode="auto">
              <a:xfrm>
                <a:off x="2501"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Rectangle 180">
                <a:extLst>
                  <a:ext uri="{FF2B5EF4-FFF2-40B4-BE49-F238E27FC236}">
                    <a16:creationId xmlns:a16="http://schemas.microsoft.com/office/drawing/2014/main" id="{BBE56915-4996-4C80-8D01-4E4B0DDEAE3A}"/>
                  </a:ext>
                </a:extLst>
              </p:cNvPr>
              <p:cNvSpPr>
                <a:spLocks noChangeArrowheads="1"/>
              </p:cNvSpPr>
              <p:nvPr/>
            </p:nvSpPr>
            <p:spPr bwMode="auto">
              <a:xfrm>
                <a:off x="2547"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Rectangle 181">
                <a:extLst>
                  <a:ext uri="{FF2B5EF4-FFF2-40B4-BE49-F238E27FC236}">
                    <a16:creationId xmlns:a16="http://schemas.microsoft.com/office/drawing/2014/main" id="{0D10CB27-79B1-4780-80DE-DF9CB0894F22}"/>
                  </a:ext>
                </a:extLst>
              </p:cNvPr>
              <p:cNvSpPr>
                <a:spLocks noChangeArrowheads="1"/>
              </p:cNvSpPr>
              <p:nvPr/>
            </p:nvSpPr>
            <p:spPr bwMode="auto">
              <a:xfrm>
                <a:off x="2593"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Rectangle 182">
                <a:extLst>
                  <a:ext uri="{FF2B5EF4-FFF2-40B4-BE49-F238E27FC236}">
                    <a16:creationId xmlns:a16="http://schemas.microsoft.com/office/drawing/2014/main" id="{8BE39DD8-5368-4385-8E0A-A1B431484507}"/>
                  </a:ext>
                </a:extLst>
              </p:cNvPr>
              <p:cNvSpPr>
                <a:spLocks noChangeArrowheads="1"/>
              </p:cNvSpPr>
              <p:nvPr/>
            </p:nvSpPr>
            <p:spPr bwMode="auto">
              <a:xfrm>
                <a:off x="2639"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Rectangle 183">
                <a:extLst>
                  <a:ext uri="{FF2B5EF4-FFF2-40B4-BE49-F238E27FC236}">
                    <a16:creationId xmlns:a16="http://schemas.microsoft.com/office/drawing/2014/main" id="{9C070D40-1193-4333-9395-2F1F8FC00034}"/>
                  </a:ext>
                </a:extLst>
              </p:cNvPr>
              <p:cNvSpPr>
                <a:spLocks noChangeArrowheads="1"/>
              </p:cNvSpPr>
              <p:nvPr/>
            </p:nvSpPr>
            <p:spPr bwMode="auto">
              <a:xfrm>
                <a:off x="2731"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Rectangle 184">
                <a:extLst>
                  <a:ext uri="{FF2B5EF4-FFF2-40B4-BE49-F238E27FC236}">
                    <a16:creationId xmlns:a16="http://schemas.microsoft.com/office/drawing/2014/main" id="{D96E7833-BC98-4A32-BEF3-D5320A2A68A4}"/>
                  </a:ext>
                </a:extLst>
              </p:cNvPr>
              <p:cNvSpPr>
                <a:spLocks noChangeArrowheads="1"/>
              </p:cNvSpPr>
              <p:nvPr/>
            </p:nvSpPr>
            <p:spPr bwMode="auto">
              <a:xfrm>
                <a:off x="2777"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Rectangle 185">
                <a:extLst>
                  <a:ext uri="{FF2B5EF4-FFF2-40B4-BE49-F238E27FC236}">
                    <a16:creationId xmlns:a16="http://schemas.microsoft.com/office/drawing/2014/main" id="{0EB5FC87-0A6F-4E19-ADB5-7C388DA88B21}"/>
                  </a:ext>
                </a:extLst>
              </p:cNvPr>
              <p:cNvSpPr>
                <a:spLocks noChangeArrowheads="1"/>
              </p:cNvSpPr>
              <p:nvPr/>
            </p:nvSpPr>
            <p:spPr bwMode="auto">
              <a:xfrm>
                <a:off x="2869"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Rectangle 186">
                <a:extLst>
                  <a:ext uri="{FF2B5EF4-FFF2-40B4-BE49-F238E27FC236}">
                    <a16:creationId xmlns:a16="http://schemas.microsoft.com/office/drawing/2014/main" id="{394222EC-C5D6-42A8-8E77-9AF077FE3AD5}"/>
                  </a:ext>
                </a:extLst>
              </p:cNvPr>
              <p:cNvSpPr>
                <a:spLocks noChangeArrowheads="1"/>
              </p:cNvSpPr>
              <p:nvPr/>
            </p:nvSpPr>
            <p:spPr bwMode="auto">
              <a:xfrm>
                <a:off x="2961"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Rectangle 187">
                <a:extLst>
                  <a:ext uri="{FF2B5EF4-FFF2-40B4-BE49-F238E27FC236}">
                    <a16:creationId xmlns:a16="http://schemas.microsoft.com/office/drawing/2014/main" id="{1533A49B-BD4A-49A8-8733-065E743D8FB8}"/>
                  </a:ext>
                </a:extLst>
              </p:cNvPr>
              <p:cNvSpPr>
                <a:spLocks noChangeArrowheads="1"/>
              </p:cNvSpPr>
              <p:nvPr/>
            </p:nvSpPr>
            <p:spPr bwMode="auto">
              <a:xfrm>
                <a:off x="3100"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Rectangle 188">
                <a:extLst>
                  <a:ext uri="{FF2B5EF4-FFF2-40B4-BE49-F238E27FC236}">
                    <a16:creationId xmlns:a16="http://schemas.microsoft.com/office/drawing/2014/main" id="{64C799B7-FC40-47E4-971E-457D026C61B1}"/>
                  </a:ext>
                </a:extLst>
              </p:cNvPr>
              <p:cNvSpPr>
                <a:spLocks noChangeArrowheads="1"/>
              </p:cNvSpPr>
              <p:nvPr/>
            </p:nvSpPr>
            <p:spPr bwMode="auto">
              <a:xfrm>
                <a:off x="3192"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Rectangle 189">
                <a:extLst>
                  <a:ext uri="{FF2B5EF4-FFF2-40B4-BE49-F238E27FC236}">
                    <a16:creationId xmlns:a16="http://schemas.microsoft.com/office/drawing/2014/main" id="{22227F3C-75D8-453E-A72E-1C1B0D76B27E}"/>
                  </a:ext>
                </a:extLst>
              </p:cNvPr>
              <p:cNvSpPr>
                <a:spLocks noChangeArrowheads="1"/>
              </p:cNvSpPr>
              <p:nvPr/>
            </p:nvSpPr>
            <p:spPr bwMode="auto">
              <a:xfrm>
                <a:off x="3238"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Rectangle 190">
                <a:extLst>
                  <a:ext uri="{FF2B5EF4-FFF2-40B4-BE49-F238E27FC236}">
                    <a16:creationId xmlns:a16="http://schemas.microsoft.com/office/drawing/2014/main" id="{B586CA7E-3129-4ACF-8148-4996ED9A012F}"/>
                  </a:ext>
                </a:extLst>
              </p:cNvPr>
              <p:cNvSpPr>
                <a:spLocks noChangeArrowheads="1"/>
              </p:cNvSpPr>
              <p:nvPr/>
            </p:nvSpPr>
            <p:spPr bwMode="auto">
              <a:xfrm>
                <a:off x="3376" y="552"/>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Rectangle 191">
                <a:extLst>
                  <a:ext uri="{FF2B5EF4-FFF2-40B4-BE49-F238E27FC236}">
                    <a16:creationId xmlns:a16="http://schemas.microsoft.com/office/drawing/2014/main" id="{34DDE110-398D-4249-A478-F1F7A8F393C3}"/>
                  </a:ext>
                </a:extLst>
              </p:cNvPr>
              <p:cNvSpPr>
                <a:spLocks noChangeArrowheads="1"/>
              </p:cNvSpPr>
              <p:nvPr/>
            </p:nvSpPr>
            <p:spPr bwMode="auto">
              <a:xfrm>
                <a:off x="2132"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Rectangle 192">
                <a:extLst>
                  <a:ext uri="{FF2B5EF4-FFF2-40B4-BE49-F238E27FC236}">
                    <a16:creationId xmlns:a16="http://schemas.microsoft.com/office/drawing/2014/main" id="{2DAC474A-5627-4962-9C9B-9B9616934137}"/>
                  </a:ext>
                </a:extLst>
              </p:cNvPr>
              <p:cNvSpPr>
                <a:spLocks noChangeArrowheads="1"/>
              </p:cNvSpPr>
              <p:nvPr/>
            </p:nvSpPr>
            <p:spPr bwMode="auto">
              <a:xfrm>
                <a:off x="2362" y="598"/>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Rectangle 193">
                <a:extLst>
                  <a:ext uri="{FF2B5EF4-FFF2-40B4-BE49-F238E27FC236}">
                    <a16:creationId xmlns:a16="http://schemas.microsoft.com/office/drawing/2014/main" id="{D114682F-B6E1-488E-B399-2F0CC74FB58D}"/>
                  </a:ext>
                </a:extLst>
              </p:cNvPr>
              <p:cNvSpPr>
                <a:spLocks noChangeArrowheads="1"/>
              </p:cNvSpPr>
              <p:nvPr/>
            </p:nvSpPr>
            <p:spPr bwMode="auto">
              <a:xfrm>
                <a:off x="2409"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Rectangle 194">
                <a:extLst>
                  <a:ext uri="{FF2B5EF4-FFF2-40B4-BE49-F238E27FC236}">
                    <a16:creationId xmlns:a16="http://schemas.microsoft.com/office/drawing/2014/main" id="{CF82BA49-ABE4-4A38-A73B-A8A6FFD92F34}"/>
                  </a:ext>
                </a:extLst>
              </p:cNvPr>
              <p:cNvSpPr>
                <a:spLocks noChangeArrowheads="1"/>
              </p:cNvSpPr>
              <p:nvPr/>
            </p:nvSpPr>
            <p:spPr bwMode="auto">
              <a:xfrm>
                <a:off x="2593"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Rectangle 195">
                <a:extLst>
                  <a:ext uri="{FF2B5EF4-FFF2-40B4-BE49-F238E27FC236}">
                    <a16:creationId xmlns:a16="http://schemas.microsoft.com/office/drawing/2014/main" id="{4D43CC1A-DDE6-4418-B551-5A8D93A66ADE}"/>
                  </a:ext>
                </a:extLst>
              </p:cNvPr>
              <p:cNvSpPr>
                <a:spLocks noChangeArrowheads="1"/>
              </p:cNvSpPr>
              <p:nvPr/>
            </p:nvSpPr>
            <p:spPr bwMode="auto">
              <a:xfrm>
                <a:off x="2685"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Rectangle 196">
                <a:extLst>
                  <a:ext uri="{FF2B5EF4-FFF2-40B4-BE49-F238E27FC236}">
                    <a16:creationId xmlns:a16="http://schemas.microsoft.com/office/drawing/2014/main" id="{36CA5150-3153-401F-8DFB-682CC9AA9285}"/>
                  </a:ext>
                </a:extLst>
              </p:cNvPr>
              <p:cNvSpPr>
                <a:spLocks noChangeArrowheads="1"/>
              </p:cNvSpPr>
              <p:nvPr/>
            </p:nvSpPr>
            <p:spPr bwMode="auto">
              <a:xfrm>
                <a:off x="2731"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Rectangle 197">
                <a:extLst>
                  <a:ext uri="{FF2B5EF4-FFF2-40B4-BE49-F238E27FC236}">
                    <a16:creationId xmlns:a16="http://schemas.microsoft.com/office/drawing/2014/main" id="{57C60C69-6002-4C44-8A8B-F85BF05DE8E3}"/>
                  </a:ext>
                </a:extLst>
              </p:cNvPr>
              <p:cNvSpPr>
                <a:spLocks noChangeArrowheads="1"/>
              </p:cNvSpPr>
              <p:nvPr/>
            </p:nvSpPr>
            <p:spPr bwMode="auto">
              <a:xfrm>
                <a:off x="2961"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7" name="Rectangle 198">
                <a:extLst>
                  <a:ext uri="{FF2B5EF4-FFF2-40B4-BE49-F238E27FC236}">
                    <a16:creationId xmlns:a16="http://schemas.microsoft.com/office/drawing/2014/main" id="{FDE5B828-E46B-40DB-AAAC-760FF712B84C}"/>
                  </a:ext>
                </a:extLst>
              </p:cNvPr>
              <p:cNvSpPr>
                <a:spLocks noChangeArrowheads="1"/>
              </p:cNvSpPr>
              <p:nvPr/>
            </p:nvSpPr>
            <p:spPr bwMode="auto">
              <a:xfrm>
                <a:off x="3100"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Rectangle 199">
                <a:extLst>
                  <a:ext uri="{FF2B5EF4-FFF2-40B4-BE49-F238E27FC236}">
                    <a16:creationId xmlns:a16="http://schemas.microsoft.com/office/drawing/2014/main" id="{9EBD77EC-8B0E-4090-A395-4C077C259959}"/>
                  </a:ext>
                </a:extLst>
              </p:cNvPr>
              <p:cNvSpPr>
                <a:spLocks noChangeArrowheads="1"/>
              </p:cNvSpPr>
              <p:nvPr/>
            </p:nvSpPr>
            <p:spPr bwMode="auto">
              <a:xfrm>
                <a:off x="3146"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Rectangle 200">
                <a:extLst>
                  <a:ext uri="{FF2B5EF4-FFF2-40B4-BE49-F238E27FC236}">
                    <a16:creationId xmlns:a16="http://schemas.microsoft.com/office/drawing/2014/main" id="{06388F85-7626-4C71-94BB-48A08CD4B181}"/>
                  </a:ext>
                </a:extLst>
              </p:cNvPr>
              <p:cNvSpPr>
                <a:spLocks noChangeArrowheads="1"/>
              </p:cNvSpPr>
              <p:nvPr/>
            </p:nvSpPr>
            <p:spPr bwMode="auto">
              <a:xfrm>
                <a:off x="3376" y="598"/>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0" name="Rectangle 201">
                <a:extLst>
                  <a:ext uri="{FF2B5EF4-FFF2-40B4-BE49-F238E27FC236}">
                    <a16:creationId xmlns:a16="http://schemas.microsoft.com/office/drawing/2014/main" id="{567DF88F-934C-4F73-9E55-49F2CEC549A6}"/>
                  </a:ext>
                </a:extLst>
              </p:cNvPr>
              <p:cNvSpPr>
                <a:spLocks noChangeArrowheads="1"/>
              </p:cNvSpPr>
              <p:nvPr/>
            </p:nvSpPr>
            <p:spPr bwMode="auto">
              <a:xfrm>
                <a:off x="2132"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1" name="Rectangle 202">
                <a:extLst>
                  <a:ext uri="{FF2B5EF4-FFF2-40B4-BE49-F238E27FC236}">
                    <a16:creationId xmlns:a16="http://schemas.microsoft.com/office/drawing/2014/main" id="{141CB453-D617-4648-9934-6417C1915EB3}"/>
                  </a:ext>
                </a:extLst>
              </p:cNvPr>
              <p:cNvSpPr>
                <a:spLocks noChangeArrowheads="1"/>
              </p:cNvSpPr>
              <p:nvPr/>
            </p:nvSpPr>
            <p:spPr bwMode="auto">
              <a:xfrm>
                <a:off x="2316"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2" name="Rectangle 203">
                <a:extLst>
                  <a:ext uri="{FF2B5EF4-FFF2-40B4-BE49-F238E27FC236}">
                    <a16:creationId xmlns:a16="http://schemas.microsoft.com/office/drawing/2014/main" id="{1D92E39B-7AAC-45FD-9F9B-08F2F0379E6B}"/>
                  </a:ext>
                </a:extLst>
              </p:cNvPr>
              <p:cNvSpPr>
                <a:spLocks noChangeArrowheads="1"/>
              </p:cNvSpPr>
              <p:nvPr/>
            </p:nvSpPr>
            <p:spPr bwMode="auto">
              <a:xfrm>
                <a:off x="2409"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3" name="Rectangle 204">
                <a:extLst>
                  <a:ext uri="{FF2B5EF4-FFF2-40B4-BE49-F238E27FC236}">
                    <a16:creationId xmlns:a16="http://schemas.microsoft.com/office/drawing/2014/main" id="{90F1AD8D-2C00-4848-A98E-F29B346D2E0C}"/>
                  </a:ext>
                </a:extLst>
              </p:cNvPr>
              <p:cNvSpPr>
                <a:spLocks noChangeArrowheads="1"/>
              </p:cNvSpPr>
              <p:nvPr/>
            </p:nvSpPr>
            <p:spPr bwMode="auto">
              <a:xfrm>
                <a:off x="2455"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Group 406">
              <a:extLst>
                <a:ext uri="{FF2B5EF4-FFF2-40B4-BE49-F238E27FC236}">
                  <a16:creationId xmlns:a16="http://schemas.microsoft.com/office/drawing/2014/main" id="{BD0025AB-B401-43E8-8BAD-30546E0A2BE4}"/>
                </a:ext>
              </a:extLst>
            </p:cNvPr>
            <p:cNvGrpSpPr>
              <a:grpSpLocks/>
            </p:cNvGrpSpPr>
            <p:nvPr/>
          </p:nvGrpSpPr>
          <p:grpSpPr bwMode="auto">
            <a:xfrm>
              <a:off x="2086" y="644"/>
              <a:ext cx="1336" cy="689"/>
              <a:chOff x="2086" y="644"/>
              <a:chExt cx="1336" cy="689"/>
            </a:xfrm>
          </p:grpSpPr>
          <p:sp>
            <p:nvSpPr>
              <p:cNvPr id="64" name="Rectangle 206">
                <a:extLst>
                  <a:ext uri="{FF2B5EF4-FFF2-40B4-BE49-F238E27FC236}">
                    <a16:creationId xmlns:a16="http://schemas.microsoft.com/office/drawing/2014/main" id="{B454D98B-2F27-4B92-8496-17084EE0114A}"/>
                  </a:ext>
                </a:extLst>
              </p:cNvPr>
              <p:cNvSpPr>
                <a:spLocks noChangeArrowheads="1"/>
              </p:cNvSpPr>
              <p:nvPr/>
            </p:nvSpPr>
            <p:spPr bwMode="auto">
              <a:xfrm>
                <a:off x="2547"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207">
                <a:extLst>
                  <a:ext uri="{FF2B5EF4-FFF2-40B4-BE49-F238E27FC236}">
                    <a16:creationId xmlns:a16="http://schemas.microsoft.com/office/drawing/2014/main" id="{C017825A-0EE5-4304-8847-722BA6213F4E}"/>
                  </a:ext>
                </a:extLst>
              </p:cNvPr>
              <p:cNvSpPr>
                <a:spLocks noChangeArrowheads="1"/>
              </p:cNvSpPr>
              <p:nvPr/>
            </p:nvSpPr>
            <p:spPr bwMode="auto">
              <a:xfrm>
                <a:off x="2593"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208">
                <a:extLst>
                  <a:ext uri="{FF2B5EF4-FFF2-40B4-BE49-F238E27FC236}">
                    <a16:creationId xmlns:a16="http://schemas.microsoft.com/office/drawing/2014/main" id="{5F388A99-C6AF-4CBD-8658-1FDEB002270C}"/>
                  </a:ext>
                </a:extLst>
              </p:cNvPr>
              <p:cNvSpPr>
                <a:spLocks noChangeArrowheads="1"/>
              </p:cNvSpPr>
              <p:nvPr/>
            </p:nvSpPr>
            <p:spPr bwMode="auto">
              <a:xfrm>
                <a:off x="2869"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209">
                <a:extLst>
                  <a:ext uri="{FF2B5EF4-FFF2-40B4-BE49-F238E27FC236}">
                    <a16:creationId xmlns:a16="http://schemas.microsoft.com/office/drawing/2014/main" id="{63FBAF97-3981-45A9-A5D9-A027C2447383}"/>
                  </a:ext>
                </a:extLst>
              </p:cNvPr>
              <p:cNvSpPr>
                <a:spLocks noChangeArrowheads="1"/>
              </p:cNvSpPr>
              <p:nvPr/>
            </p:nvSpPr>
            <p:spPr bwMode="auto">
              <a:xfrm>
                <a:off x="2915"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210">
                <a:extLst>
                  <a:ext uri="{FF2B5EF4-FFF2-40B4-BE49-F238E27FC236}">
                    <a16:creationId xmlns:a16="http://schemas.microsoft.com/office/drawing/2014/main" id="{504F162F-F856-4716-89D6-13D9F12A9DCB}"/>
                  </a:ext>
                </a:extLst>
              </p:cNvPr>
              <p:cNvSpPr>
                <a:spLocks noChangeArrowheads="1"/>
              </p:cNvSpPr>
              <p:nvPr/>
            </p:nvSpPr>
            <p:spPr bwMode="auto">
              <a:xfrm>
                <a:off x="3100"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211">
                <a:extLst>
                  <a:ext uri="{FF2B5EF4-FFF2-40B4-BE49-F238E27FC236}">
                    <a16:creationId xmlns:a16="http://schemas.microsoft.com/office/drawing/2014/main" id="{A09173AD-965C-40AA-816E-5C4FB6DF32AF}"/>
                  </a:ext>
                </a:extLst>
              </p:cNvPr>
              <p:cNvSpPr>
                <a:spLocks noChangeArrowheads="1"/>
              </p:cNvSpPr>
              <p:nvPr/>
            </p:nvSpPr>
            <p:spPr bwMode="auto">
              <a:xfrm>
                <a:off x="3146"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212">
                <a:extLst>
                  <a:ext uri="{FF2B5EF4-FFF2-40B4-BE49-F238E27FC236}">
                    <a16:creationId xmlns:a16="http://schemas.microsoft.com/office/drawing/2014/main" id="{36A80B52-D2F8-4696-B354-1738B2FD4EB2}"/>
                  </a:ext>
                </a:extLst>
              </p:cNvPr>
              <p:cNvSpPr>
                <a:spLocks noChangeArrowheads="1"/>
              </p:cNvSpPr>
              <p:nvPr/>
            </p:nvSpPr>
            <p:spPr bwMode="auto">
              <a:xfrm>
                <a:off x="3192"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213">
                <a:extLst>
                  <a:ext uri="{FF2B5EF4-FFF2-40B4-BE49-F238E27FC236}">
                    <a16:creationId xmlns:a16="http://schemas.microsoft.com/office/drawing/2014/main" id="{BB345D2B-E559-4DEC-A070-F4B6BDFFC80A}"/>
                  </a:ext>
                </a:extLst>
              </p:cNvPr>
              <p:cNvSpPr>
                <a:spLocks noChangeArrowheads="1"/>
              </p:cNvSpPr>
              <p:nvPr/>
            </p:nvSpPr>
            <p:spPr bwMode="auto">
              <a:xfrm>
                <a:off x="3238"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214">
                <a:extLst>
                  <a:ext uri="{FF2B5EF4-FFF2-40B4-BE49-F238E27FC236}">
                    <a16:creationId xmlns:a16="http://schemas.microsoft.com/office/drawing/2014/main" id="{9A05BD29-2AA3-49FF-80DF-64883A50ABCA}"/>
                  </a:ext>
                </a:extLst>
              </p:cNvPr>
              <p:cNvSpPr>
                <a:spLocks noChangeArrowheads="1"/>
              </p:cNvSpPr>
              <p:nvPr/>
            </p:nvSpPr>
            <p:spPr bwMode="auto">
              <a:xfrm>
                <a:off x="3284"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215">
                <a:extLst>
                  <a:ext uri="{FF2B5EF4-FFF2-40B4-BE49-F238E27FC236}">
                    <a16:creationId xmlns:a16="http://schemas.microsoft.com/office/drawing/2014/main" id="{0E906AB6-0B76-46BE-A854-A9FE6F19F3FB}"/>
                  </a:ext>
                </a:extLst>
              </p:cNvPr>
              <p:cNvSpPr>
                <a:spLocks noChangeArrowheads="1"/>
              </p:cNvSpPr>
              <p:nvPr/>
            </p:nvSpPr>
            <p:spPr bwMode="auto">
              <a:xfrm>
                <a:off x="3330"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216">
                <a:extLst>
                  <a:ext uri="{FF2B5EF4-FFF2-40B4-BE49-F238E27FC236}">
                    <a16:creationId xmlns:a16="http://schemas.microsoft.com/office/drawing/2014/main" id="{80F34D0F-3505-42F8-A2B2-C304ABF13D20}"/>
                  </a:ext>
                </a:extLst>
              </p:cNvPr>
              <p:cNvSpPr>
                <a:spLocks noChangeArrowheads="1"/>
              </p:cNvSpPr>
              <p:nvPr/>
            </p:nvSpPr>
            <p:spPr bwMode="auto">
              <a:xfrm>
                <a:off x="3376" y="644"/>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217">
                <a:extLst>
                  <a:ext uri="{FF2B5EF4-FFF2-40B4-BE49-F238E27FC236}">
                    <a16:creationId xmlns:a16="http://schemas.microsoft.com/office/drawing/2014/main" id="{6425F39D-5422-483B-BF5A-AF82FAD0C125}"/>
                  </a:ext>
                </a:extLst>
              </p:cNvPr>
              <p:cNvSpPr>
                <a:spLocks noChangeArrowheads="1"/>
              </p:cNvSpPr>
              <p:nvPr/>
            </p:nvSpPr>
            <p:spPr bwMode="auto">
              <a:xfrm>
                <a:off x="2270"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218">
                <a:extLst>
                  <a:ext uri="{FF2B5EF4-FFF2-40B4-BE49-F238E27FC236}">
                    <a16:creationId xmlns:a16="http://schemas.microsoft.com/office/drawing/2014/main" id="{7A87E0A7-0908-444F-BEF7-934DBED095D7}"/>
                  </a:ext>
                </a:extLst>
              </p:cNvPr>
              <p:cNvSpPr>
                <a:spLocks noChangeArrowheads="1"/>
              </p:cNvSpPr>
              <p:nvPr/>
            </p:nvSpPr>
            <p:spPr bwMode="auto">
              <a:xfrm>
                <a:off x="2362" y="690"/>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219">
                <a:extLst>
                  <a:ext uri="{FF2B5EF4-FFF2-40B4-BE49-F238E27FC236}">
                    <a16:creationId xmlns:a16="http://schemas.microsoft.com/office/drawing/2014/main" id="{0DA64402-0B26-4D3E-A5EB-BD84DF762426}"/>
                  </a:ext>
                </a:extLst>
              </p:cNvPr>
              <p:cNvSpPr>
                <a:spLocks noChangeArrowheads="1"/>
              </p:cNvSpPr>
              <p:nvPr/>
            </p:nvSpPr>
            <p:spPr bwMode="auto">
              <a:xfrm>
                <a:off x="2455"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Rectangle 220">
                <a:extLst>
                  <a:ext uri="{FF2B5EF4-FFF2-40B4-BE49-F238E27FC236}">
                    <a16:creationId xmlns:a16="http://schemas.microsoft.com/office/drawing/2014/main" id="{168B77B0-F654-47F3-A2A3-66730F30719C}"/>
                  </a:ext>
                </a:extLst>
              </p:cNvPr>
              <p:cNvSpPr>
                <a:spLocks noChangeArrowheads="1"/>
              </p:cNvSpPr>
              <p:nvPr/>
            </p:nvSpPr>
            <p:spPr bwMode="auto">
              <a:xfrm>
                <a:off x="2547"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221">
                <a:extLst>
                  <a:ext uri="{FF2B5EF4-FFF2-40B4-BE49-F238E27FC236}">
                    <a16:creationId xmlns:a16="http://schemas.microsoft.com/office/drawing/2014/main" id="{9EAAA252-9B2B-4316-847C-1264B7CF6CE3}"/>
                  </a:ext>
                </a:extLst>
              </p:cNvPr>
              <p:cNvSpPr>
                <a:spLocks noChangeArrowheads="1"/>
              </p:cNvSpPr>
              <p:nvPr/>
            </p:nvSpPr>
            <p:spPr bwMode="auto">
              <a:xfrm>
                <a:off x="2639"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Rectangle 222">
                <a:extLst>
                  <a:ext uri="{FF2B5EF4-FFF2-40B4-BE49-F238E27FC236}">
                    <a16:creationId xmlns:a16="http://schemas.microsoft.com/office/drawing/2014/main" id="{3D5BD1E5-B04D-46E3-BF55-D0F32F0F61A3}"/>
                  </a:ext>
                </a:extLst>
              </p:cNvPr>
              <p:cNvSpPr>
                <a:spLocks noChangeArrowheads="1"/>
              </p:cNvSpPr>
              <p:nvPr/>
            </p:nvSpPr>
            <p:spPr bwMode="auto">
              <a:xfrm>
                <a:off x="2731"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Rectangle 223">
                <a:extLst>
                  <a:ext uri="{FF2B5EF4-FFF2-40B4-BE49-F238E27FC236}">
                    <a16:creationId xmlns:a16="http://schemas.microsoft.com/office/drawing/2014/main" id="{7977CDCA-C3D4-4B24-AB65-D57EB8A68436}"/>
                  </a:ext>
                </a:extLst>
              </p:cNvPr>
              <p:cNvSpPr>
                <a:spLocks noChangeArrowheads="1"/>
              </p:cNvSpPr>
              <p:nvPr/>
            </p:nvSpPr>
            <p:spPr bwMode="auto">
              <a:xfrm>
                <a:off x="2777"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Rectangle 224">
                <a:extLst>
                  <a:ext uri="{FF2B5EF4-FFF2-40B4-BE49-F238E27FC236}">
                    <a16:creationId xmlns:a16="http://schemas.microsoft.com/office/drawing/2014/main" id="{D68CD113-E67F-4868-BFDD-F505C13848DE}"/>
                  </a:ext>
                </a:extLst>
              </p:cNvPr>
              <p:cNvSpPr>
                <a:spLocks noChangeArrowheads="1"/>
              </p:cNvSpPr>
              <p:nvPr/>
            </p:nvSpPr>
            <p:spPr bwMode="auto">
              <a:xfrm>
                <a:off x="2961"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225">
                <a:extLst>
                  <a:ext uri="{FF2B5EF4-FFF2-40B4-BE49-F238E27FC236}">
                    <a16:creationId xmlns:a16="http://schemas.microsoft.com/office/drawing/2014/main" id="{D3EC1E59-79FE-455C-842E-55C09B7181C2}"/>
                  </a:ext>
                </a:extLst>
              </p:cNvPr>
              <p:cNvSpPr>
                <a:spLocks noChangeArrowheads="1"/>
              </p:cNvSpPr>
              <p:nvPr/>
            </p:nvSpPr>
            <p:spPr bwMode="auto">
              <a:xfrm>
                <a:off x="3007"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Rectangle 226">
                <a:extLst>
                  <a:ext uri="{FF2B5EF4-FFF2-40B4-BE49-F238E27FC236}">
                    <a16:creationId xmlns:a16="http://schemas.microsoft.com/office/drawing/2014/main" id="{18C8A158-95F0-4DE0-9BE2-7DFF91B8FCB1}"/>
                  </a:ext>
                </a:extLst>
              </p:cNvPr>
              <p:cNvSpPr>
                <a:spLocks noChangeArrowheads="1"/>
              </p:cNvSpPr>
              <p:nvPr/>
            </p:nvSpPr>
            <p:spPr bwMode="auto">
              <a:xfrm>
                <a:off x="3284"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227">
                <a:extLst>
                  <a:ext uri="{FF2B5EF4-FFF2-40B4-BE49-F238E27FC236}">
                    <a16:creationId xmlns:a16="http://schemas.microsoft.com/office/drawing/2014/main" id="{B88F5A3D-4AE6-46E8-8E18-61D62451B2F5}"/>
                  </a:ext>
                </a:extLst>
              </p:cNvPr>
              <p:cNvSpPr>
                <a:spLocks noChangeArrowheads="1"/>
              </p:cNvSpPr>
              <p:nvPr/>
            </p:nvSpPr>
            <p:spPr bwMode="auto">
              <a:xfrm>
                <a:off x="3376" y="690"/>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Rectangle 228">
                <a:extLst>
                  <a:ext uri="{FF2B5EF4-FFF2-40B4-BE49-F238E27FC236}">
                    <a16:creationId xmlns:a16="http://schemas.microsoft.com/office/drawing/2014/main" id="{897227C3-CCAF-4114-9212-79645266CB31}"/>
                  </a:ext>
                </a:extLst>
              </p:cNvPr>
              <p:cNvSpPr>
                <a:spLocks noChangeArrowheads="1"/>
              </p:cNvSpPr>
              <p:nvPr/>
            </p:nvSpPr>
            <p:spPr bwMode="auto">
              <a:xfrm>
                <a:off x="2086"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Rectangle 229">
                <a:extLst>
                  <a:ext uri="{FF2B5EF4-FFF2-40B4-BE49-F238E27FC236}">
                    <a16:creationId xmlns:a16="http://schemas.microsoft.com/office/drawing/2014/main" id="{6BA28B13-D68F-482E-9F5F-157051D8828A}"/>
                  </a:ext>
                </a:extLst>
              </p:cNvPr>
              <p:cNvSpPr>
                <a:spLocks noChangeArrowheads="1"/>
              </p:cNvSpPr>
              <p:nvPr/>
            </p:nvSpPr>
            <p:spPr bwMode="auto">
              <a:xfrm>
                <a:off x="2178"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230">
                <a:extLst>
                  <a:ext uri="{FF2B5EF4-FFF2-40B4-BE49-F238E27FC236}">
                    <a16:creationId xmlns:a16="http://schemas.microsoft.com/office/drawing/2014/main" id="{F94AA089-B5C8-4FB7-AC79-1A95DC1BB0BB}"/>
                  </a:ext>
                </a:extLst>
              </p:cNvPr>
              <p:cNvSpPr>
                <a:spLocks noChangeArrowheads="1"/>
              </p:cNvSpPr>
              <p:nvPr/>
            </p:nvSpPr>
            <p:spPr bwMode="auto">
              <a:xfrm>
                <a:off x="2224"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231">
                <a:extLst>
                  <a:ext uri="{FF2B5EF4-FFF2-40B4-BE49-F238E27FC236}">
                    <a16:creationId xmlns:a16="http://schemas.microsoft.com/office/drawing/2014/main" id="{5E6BDD25-8512-4B6D-832C-32D2BDFEAE2A}"/>
                  </a:ext>
                </a:extLst>
              </p:cNvPr>
              <p:cNvSpPr>
                <a:spLocks noChangeArrowheads="1"/>
              </p:cNvSpPr>
              <p:nvPr/>
            </p:nvSpPr>
            <p:spPr bwMode="auto">
              <a:xfrm>
                <a:off x="2316"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Rectangle 232">
                <a:extLst>
                  <a:ext uri="{FF2B5EF4-FFF2-40B4-BE49-F238E27FC236}">
                    <a16:creationId xmlns:a16="http://schemas.microsoft.com/office/drawing/2014/main" id="{0841BECF-8DAD-4D46-A3AC-D78CF2134A05}"/>
                  </a:ext>
                </a:extLst>
              </p:cNvPr>
              <p:cNvSpPr>
                <a:spLocks noChangeArrowheads="1"/>
              </p:cNvSpPr>
              <p:nvPr/>
            </p:nvSpPr>
            <p:spPr bwMode="auto">
              <a:xfrm>
                <a:off x="2409"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233">
                <a:extLst>
                  <a:ext uri="{FF2B5EF4-FFF2-40B4-BE49-F238E27FC236}">
                    <a16:creationId xmlns:a16="http://schemas.microsoft.com/office/drawing/2014/main" id="{BF538AEF-DFE9-42D8-8049-C6FC43B9AA2B}"/>
                  </a:ext>
                </a:extLst>
              </p:cNvPr>
              <p:cNvSpPr>
                <a:spLocks noChangeArrowheads="1"/>
              </p:cNvSpPr>
              <p:nvPr/>
            </p:nvSpPr>
            <p:spPr bwMode="auto">
              <a:xfrm>
                <a:off x="2685"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234">
                <a:extLst>
                  <a:ext uri="{FF2B5EF4-FFF2-40B4-BE49-F238E27FC236}">
                    <a16:creationId xmlns:a16="http://schemas.microsoft.com/office/drawing/2014/main" id="{B5A725D8-D60B-4BCA-9C76-80BF794F5586}"/>
                  </a:ext>
                </a:extLst>
              </p:cNvPr>
              <p:cNvSpPr>
                <a:spLocks noChangeArrowheads="1"/>
              </p:cNvSpPr>
              <p:nvPr/>
            </p:nvSpPr>
            <p:spPr bwMode="auto">
              <a:xfrm>
                <a:off x="2731"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235">
                <a:extLst>
                  <a:ext uri="{FF2B5EF4-FFF2-40B4-BE49-F238E27FC236}">
                    <a16:creationId xmlns:a16="http://schemas.microsoft.com/office/drawing/2014/main" id="{CA795898-B4F5-4750-AEAE-6590296198E1}"/>
                  </a:ext>
                </a:extLst>
              </p:cNvPr>
              <p:cNvSpPr>
                <a:spLocks noChangeArrowheads="1"/>
              </p:cNvSpPr>
              <p:nvPr/>
            </p:nvSpPr>
            <p:spPr bwMode="auto">
              <a:xfrm>
                <a:off x="2823"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236">
                <a:extLst>
                  <a:ext uri="{FF2B5EF4-FFF2-40B4-BE49-F238E27FC236}">
                    <a16:creationId xmlns:a16="http://schemas.microsoft.com/office/drawing/2014/main" id="{70E182A1-E148-4F31-BB7C-152C8D29C5EA}"/>
                  </a:ext>
                </a:extLst>
              </p:cNvPr>
              <p:cNvSpPr>
                <a:spLocks noChangeArrowheads="1"/>
              </p:cNvSpPr>
              <p:nvPr/>
            </p:nvSpPr>
            <p:spPr bwMode="auto">
              <a:xfrm>
                <a:off x="2961"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237">
                <a:extLst>
                  <a:ext uri="{FF2B5EF4-FFF2-40B4-BE49-F238E27FC236}">
                    <a16:creationId xmlns:a16="http://schemas.microsoft.com/office/drawing/2014/main" id="{E4FE0FC5-1BBF-411D-975B-3765127BB7B6}"/>
                  </a:ext>
                </a:extLst>
              </p:cNvPr>
              <p:cNvSpPr>
                <a:spLocks noChangeArrowheads="1"/>
              </p:cNvSpPr>
              <p:nvPr/>
            </p:nvSpPr>
            <p:spPr bwMode="auto">
              <a:xfrm>
                <a:off x="3053" y="736"/>
                <a:ext cx="47"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238">
                <a:extLst>
                  <a:ext uri="{FF2B5EF4-FFF2-40B4-BE49-F238E27FC236}">
                    <a16:creationId xmlns:a16="http://schemas.microsoft.com/office/drawing/2014/main" id="{1BCC4B21-FA10-4968-81AE-1D6F23448D75}"/>
                  </a:ext>
                </a:extLst>
              </p:cNvPr>
              <p:cNvSpPr>
                <a:spLocks noChangeArrowheads="1"/>
              </p:cNvSpPr>
              <p:nvPr/>
            </p:nvSpPr>
            <p:spPr bwMode="auto">
              <a:xfrm>
                <a:off x="3146"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239">
                <a:extLst>
                  <a:ext uri="{FF2B5EF4-FFF2-40B4-BE49-F238E27FC236}">
                    <a16:creationId xmlns:a16="http://schemas.microsoft.com/office/drawing/2014/main" id="{CEAA3428-01C6-48BD-A98E-3EB4B35122C4}"/>
                  </a:ext>
                </a:extLst>
              </p:cNvPr>
              <p:cNvSpPr>
                <a:spLocks noChangeArrowheads="1"/>
              </p:cNvSpPr>
              <p:nvPr/>
            </p:nvSpPr>
            <p:spPr bwMode="auto">
              <a:xfrm>
                <a:off x="3192"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240">
                <a:extLst>
                  <a:ext uri="{FF2B5EF4-FFF2-40B4-BE49-F238E27FC236}">
                    <a16:creationId xmlns:a16="http://schemas.microsoft.com/office/drawing/2014/main" id="{55B77ADB-1ACD-460A-BE39-3F1306EC3BF1}"/>
                  </a:ext>
                </a:extLst>
              </p:cNvPr>
              <p:cNvSpPr>
                <a:spLocks noChangeArrowheads="1"/>
              </p:cNvSpPr>
              <p:nvPr/>
            </p:nvSpPr>
            <p:spPr bwMode="auto">
              <a:xfrm>
                <a:off x="3284"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Rectangle 241">
                <a:extLst>
                  <a:ext uri="{FF2B5EF4-FFF2-40B4-BE49-F238E27FC236}">
                    <a16:creationId xmlns:a16="http://schemas.microsoft.com/office/drawing/2014/main" id="{BF2E0991-0FC2-4A62-94BC-59121AD025C7}"/>
                  </a:ext>
                </a:extLst>
              </p:cNvPr>
              <p:cNvSpPr>
                <a:spLocks noChangeArrowheads="1"/>
              </p:cNvSpPr>
              <p:nvPr/>
            </p:nvSpPr>
            <p:spPr bwMode="auto">
              <a:xfrm>
                <a:off x="3376" y="736"/>
                <a:ext cx="46"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242">
                <a:extLst>
                  <a:ext uri="{FF2B5EF4-FFF2-40B4-BE49-F238E27FC236}">
                    <a16:creationId xmlns:a16="http://schemas.microsoft.com/office/drawing/2014/main" id="{17158C03-3341-4DF1-ABCE-0B37DA49F14A}"/>
                  </a:ext>
                </a:extLst>
              </p:cNvPr>
              <p:cNvSpPr>
                <a:spLocks noChangeArrowheads="1"/>
              </p:cNvSpPr>
              <p:nvPr/>
            </p:nvSpPr>
            <p:spPr bwMode="auto">
              <a:xfrm>
                <a:off x="2178"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243">
                <a:extLst>
                  <a:ext uri="{FF2B5EF4-FFF2-40B4-BE49-F238E27FC236}">
                    <a16:creationId xmlns:a16="http://schemas.microsoft.com/office/drawing/2014/main" id="{07BF7D71-BB02-43F7-980A-A2956B5030FA}"/>
                  </a:ext>
                </a:extLst>
              </p:cNvPr>
              <p:cNvSpPr>
                <a:spLocks noChangeArrowheads="1"/>
              </p:cNvSpPr>
              <p:nvPr/>
            </p:nvSpPr>
            <p:spPr bwMode="auto">
              <a:xfrm>
                <a:off x="2270"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Rectangle 244">
                <a:extLst>
                  <a:ext uri="{FF2B5EF4-FFF2-40B4-BE49-F238E27FC236}">
                    <a16:creationId xmlns:a16="http://schemas.microsoft.com/office/drawing/2014/main" id="{F25CC306-F069-4B90-92F5-C5C915C9A08B}"/>
                  </a:ext>
                </a:extLst>
              </p:cNvPr>
              <p:cNvSpPr>
                <a:spLocks noChangeArrowheads="1"/>
              </p:cNvSpPr>
              <p:nvPr/>
            </p:nvSpPr>
            <p:spPr bwMode="auto">
              <a:xfrm>
                <a:off x="2316"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245">
                <a:extLst>
                  <a:ext uri="{FF2B5EF4-FFF2-40B4-BE49-F238E27FC236}">
                    <a16:creationId xmlns:a16="http://schemas.microsoft.com/office/drawing/2014/main" id="{B06B72B7-37BA-422A-B5D0-F8605CEFB3FA}"/>
                  </a:ext>
                </a:extLst>
              </p:cNvPr>
              <p:cNvSpPr>
                <a:spLocks noChangeArrowheads="1"/>
              </p:cNvSpPr>
              <p:nvPr/>
            </p:nvSpPr>
            <p:spPr bwMode="auto">
              <a:xfrm>
                <a:off x="2362" y="781"/>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Rectangle 246">
                <a:extLst>
                  <a:ext uri="{FF2B5EF4-FFF2-40B4-BE49-F238E27FC236}">
                    <a16:creationId xmlns:a16="http://schemas.microsoft.com/office/drawing/2014/main" id="{EA659997-14E3-4311-AF02-224DD0F38562}"/>
                  </a:ext>
                </a:extLst>
              </p:cNvPr>
              <p:cNvSpPr>
                <a:spLocks noChangeArrowheads="1"/>
              </p:cNvSpPr>
              <p:nvPr/>
            </p:nvSpPr>
            <p:spPr bwMode="auto">
              <a:xfrm>
                <a:off x="2409"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Rectangle 247">
                <a:extLst>
                  <a:ext uri="{FF2B5EF4-FFF2-40B4-BE49-F238E27FC236}">
                    <a16:creationId xmlns:a16="http://schemas.microsoft.com/office/drawing/2014/main" id="{A8116BF1-E460-40DF-9172-52CD7D1241B5}"/>
                  </a:ext>
                </a:extLst>
              </p:cNvPr>
              <p:cNvSpPr>
                <a:spLocks noChangeArrowheads="1"/>
              </p:cNvSpPr>
              <p:nvPr/>
            </p:nvSpPr>
            <p:spPr bwMode="auto">
              <a:xfrm>
                <a:off x="2501"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Rectangle 248">
                <a:extLst>
                  <a:ext uri="{FF2B5EF4-FFF2-40B4-BE49-F238E27FC236}">
                    <a16:creationId xmlns:a16="http://schemas.microsoft.com/office/drawing/2014/main" id="{52F1158E-8E78-45EE-BCBA-4BECEE11A575}"/>
                  </a:ext>
                </a:extLst>
              </p:cNvPr>
              <p:cNvSpPr>
                <a:spLocks noChangeArrowheads="1"/>
              </p:cNvSpPr>
              <p:nvPr/>
            </p:nvSpPr>
            <p:spPr bwMode="auto">
              <a:xfrm>
                <a:off x="2547"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Rectangle 249">
                <a:extLst>
                  <a:ext uri="{FF2B5EF4-FFF2-40B4-BE49-F238E27FC236}">
                    <a16:creationId xmlns:a16="http://schemas.microsoft.com/office/drawing/2014/main" id="{DE78BDA9-7AFE-4497-B212-B9D76FA8DE10}"/>
                  </a:ext>
                </a:extLst>
              </p:cNvPr>
              <p:cNvSpPr>
                <a:spLocks noChangeArrowheads="1"/>
              </p:cNvSpPr>
              <p:nvPr/>
            </p:nvSpPr>
            <p:spPr bwMode="auto">
              <a:xfrm>
                <a:off x="2593"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Rectangle 250">
                <a:extLst>
                  <a:ext uri="{FF2B5EF4-FFF2-40B4-BE49-F238E27FC236}">
                    <a16:creationId xmlns:a16="http://schemas.microsoft.com/office/drawing/2014/main" id="{0700C624-1A37-40A7-9379-ACADC0C83BFA}"/>
                  </a:ext>
                </a:extLst>
              </p:cNvPr>
              <p:cNvSpPr>
                <a:spLocks noChangeArrowheads="1"/>
              </p:cNvSpPr>
              <p:nvPr/>
            </p:nvSpPr>
            <p:spPr bwMode="auto">
              <a:xfrm>
                <a:off x="2777"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Rectangle 251">
                <a:extLst>
                  <a:ext uri="{FF2B5EF4-FFF2-40B4-BE49-F238E27FC236}">
                    <a16:creationId xmlns:a16="http://schemas.microsoft.com/office/drawing/2014/main" id="{33AAD171-E6E9-42B8-9BC2-EE116AD98120}"/>
                  </a:ext>
                </a:extLst>
              </p:cNvPr>
              <p:cNvSpPr>
                <a:spLocks noChangeArrowheads="1"/>
              </p:cNvSpPr>
              <p:nvPr/>
            </p:nvSpPr>
            <p:spPr bwMode="auto">
              <a:xfrm>
                <a:off x="2915"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252">
                <a:extLst>
                  <a:ext uri="{FF2B5EF4-FFF2-40B4-BE49-F238E27FC236}">
                    <a16:creationId xmlns:a16="http://schemas.microsoft.com/office/drawing/2014/main" id="{1BA6630D-6D08-4A03-9447-C4E1D72A4218}"/>
                  </a:ext>
                </a:extLst>
              </p:cNvPr>
              <p:cNvSpPr>
                <a:spLocks noChangeArrowheads="1"/>
              </p:cNvSpPr>
              <p:nvPr/>
            </p:nvSpPr>
            <p:spPr bwMode="auto">
              <a:xfrm>
                <a:off x="2961"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253">
                <a:extLst>
                  <a:ext uri="{FF2B5EF4-FFF2-40B4-BE49-F238E27FC236}">
                    <a16:creationId xmlns:a16="http://schemas.microsoft.com/office/drawing/2014/main" id="{4BF401D8-3C03-40D0-8BC3-3F376BD64DDF}"/>
                  </a:ext>
                </a:extLst>
              </p:cNvPr>
              <p:cNvSpPr>
                <a:spLocks noChangeArrowheads="1"/>
              </p:cNvSpPr>
              <p:nvPr/>
            </p:nvSpPr>
            <p:spPr bwMode="auto">
              <a:xfrm>
                <a:off x="3007"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254">
                <a:extLst>
                  <a:ext uri="{FF2B5EF4-FFF2-40B4-BE49-F238E27FC236}">
                    <a16:creationId xmlns:a16="http://schemas.microsoft.com/office/drawing/2014/main" id="{F617E4CB-4B90-4846-8C27-B59564081E27}"/>
                  </a:ext>
                </a:extLst>
              </p:cNvPr>
              <p:cNvSpPr>
                <a:spLocks noChangeArrowheads="1"/>
              </p:cNvSpPr>
              <p:nvPr/>
            </p:nvSpPr>
            <p:spPr bwMode="auto">
              <a:xfrm>
                <a:off x="3238" y="78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255">
                <a:extLst>
                  <a:ext uri="{FF2B5EF4-FFF2-40B4-BE49-F238E27FC236}">
                    <a16:creationId xmlns:a16="http://schemas.microsoft.com/office/drawing/2014/main" id="{89703079-B405-4936-9207-912293F61783}"/>
                  </a:ext>
                </a:extLst>
              </p:cNvPr>
              <p:cNvSpPr>
                <a:spLocks noChangeArrowheads="1"/>
              </p:cNvSpPr>
              <p:nvPr/>
            </p:nvSpPr>
            <p:spPr bwMode="auto">
              <a:xfrm>
                <a:off x="2086"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256">
                <a:extLst>
                  <a:ext uri="{FF2B5EF4-FFF2-40B4-BE49-F238E27FC236}">
                    <a16:creationId xmlns:a16="http://schemas.microsoft.com/office/drawing/2014/main" id="{8752D671-ED2C-45B3-A903-6F1DCB51E5A9}"/>
                  </a:ext>
                </a:extLst>
              </p:cNvPr>
              <p:cNvSpPr>
                <a:spLocks noChangeArrowheads="1"/>
              </p:cNvSpPr>
              <p:nvPr/>
            </p:nvSpPr>
            <p:spPr bwMode="auto">
              <a:xfrm>
                <a:off x="2224"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257">
                <a:extLst>
                  <a:ext uri="{FF2B5EF4-FFF2-40B4-BE49-F238E27FC236}">
                    <a16:creationId xmlns:a16="http://schemas.microsoft.com/office/drawing/2014/main" id="{B28BA42B-4B72-4475-BB82-6B12332A0740}"/>
                  </a:ext>
                </a:extLst>
              </p:cNvPr>
              <p:cNvSpPr>
                <a:spLocks noChangeArrowheads="1"/>
              </p:cNvSpPr>
              <p:nvPr/>
            </p:nvSpPr>
            <p:spPr bwMode="auto">
              <a:xfrm>
                <a:off x="2316"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Rectangle 258">
                <a:extLst>
                  <a:ext uri="{FF2B5EF4-FFF2-40B4-BE49-F238E27FC236}">
                    <a16:creationId xmlns:a16="http://schemas.microsoft.com/office/drawing/2014/main" id="{5E096671-32E8-43CD-B19A-89AAAE211EC7}"/>
                  </a:ext>
                </a:extLst>
              </p:cNvPr>
              <p:cNvSpPr>
                <a:spLocks noChangeArrowheads="1"/>
              </p:cNvSpPr>
              <p:nvPr/>
            </p:nvSpPr>
            <p:spPr bwMode="auto">
              <a:xfrm>
                <a:off x="2409"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259">
                <a:extLst>
                  <a:ext uri="{FF2B5EF4-FFF2-40B4-BE49-F238E27FC236}">
                    <a16:creationId xmlns:a16="http://schemas.microsoft.com/office/drawing/2014/main" id="{130A53C8-AA45-4509-BB5E-39F08A1F356C}"/>
                  </a:ext>
                </a:extLst>
              </p:cNvPr>
              <p:cNvSpPr>
                <a:spLocks noChangeArrowheads="1"/>
              </p:cNvSpPr>
              <p:nvPr/>
            </p:nvSpPr>
            <p:spPr bwMode="auto">
              <a:xfrm>
                <a:off x="2547"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260">
                <a:extLst>
                  <a:ext uri="{FF2B5EF4-FFF2-40B4-BE49-F238E27FC236}">
                    <a16:creationId xmlns:a16="http://schemas.microsoft.com/office/drawing/2014/main" id="{951FBCDE-9119-4F81-9525-06AC3CA865C0}"/>
                  </a:ext>
                </a:extLst>
              </p:cNvPr>
              <p:cNvSpPr>
                <a:spLocks noChangeArrowheads="1"/>
              </p:cNvSpPr>
              <p:nvPr/>
            </p:nvSpPr>
            <p:spPr bwMode="auto">
              <a:xfrm>
                <a:off x="2639"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Rectangle 261">
                <a:extLst>
                  <a:ext uri="{FF2B5EF4-FFF2-40B4-BE49-F238E27FC236}">
                    <a16:creationId xmlns:a16="http://schemas.microsoft.com/office/drawing/2014/main" id="{B0FBD49D-7CE3-42E7-A8B0-CD1A0A15B13D}"/>
                  </a:ext>
                </a:extLst>
              </p:cNvPr>
              <p:cNvSpPr>
                <a:spLocks noChangeArrowheads="1"/>
              </p:cNvSpPr>
              <p:nvPr/>
            </p:nvSpPr>
            <p:spPr bwMode="auto">
              <a:xfrm>
                <a:off x="2915"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262">
                <a:extLst>
                  <a:ext uri="{FF2B5EF4-FFF2-40B4-BE49-F238E27FC236}">
                    <a16:creationId xmlns:a16="http://schemas.microsoft.com/office/drawing/2014/main" id="{27980687-F0DB-4A8E-AFB7-B900F53156DE}"/>
                  </a:ext>
                </a:extLst>
              </p:cNvPr>
              <p:cNvSpPr>
                <a:spLocks noChangeArrowheads="1"/>
              </p:cNvSpPr>
              <p:nvPr/>
            </p:nvSpPr>
            <p:spPr bwMode="auto">
              <a:xfrm>
                <a:off x="2961"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Rectangle 263">
                <a:extLst>
                  <a:ext uri="{FF2B5EF4-FFF2-40B4-BE49-F238E27FC236}">
                    <a16:creationId xmlns:a16="http://schemas.microsoft.com/office/drawing/2014/main" id="{518E559F-470D-4BE5-8CE0-494F5B218DC3}"/>
                  </a:ext>
                </a:extLst>
              </p:cNvPr>
              <p:cNvSpPr>
                <a:spLocks noChangeArrowheads="1"/>
              </p:cNvSpPr>
              <p:nvPr/>
            </p:nvSpPr>
            <p:spPr bwMode="auto">
              <a:xfrm>
                <a:off x="3007"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264">
                <a:extLst>
                  <a:ext uri="{FF2B5EF4-FFF2-40B4-BE49-F238E27FC236}">
                    <a16:creationId xmlns:a16="http://schemas.microsoft.com/office/drawing/2014/main" id="{2CE937DF-03B5-4D28-87BD-35EFF170D95B}"/>
                  </a:ext>
                </a:extLst>
              </p:cNvPr>
              <p:cNvSpPr>
                <a:spLocks noChangeArrowheads="1"/>
              </p:cNvSpPr>
              <p:nvPr/>
            </p:nvSpPr>
            <p:spPr bwMode="auto">
              <a:xfrm>
                <a:off x="3053" y="827"/>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Rectangle 265">
                <a:extLst>
                  <a:ext uri="{FF2B5EF4-FFF2-40B4-BE49-F238E27FC236}">
                    <a16:creationId xmlns:a16="http://schemas.microsoft.com/office/drawing/2014/main" id="{20576D53-48D7-45B2-8C62-F2957E200248}"/>
                  </a:ext>
                </a:extLst>
              </p:cNvPr>
              <p:cNvSpPr>
                <a:spLocks noChangeArrowheads="1"/>
              </p:cNvSpPr>
              <p:nvPr/>
            </p:nvSpPr>
            <p:spPr bwMode="auto">
              <a:xfrm>
                <a:off x="3192"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Rectangle 266">
                <a:extLst>
                  <a:ext uri="{FF2B5EF4-FFF2-40B4-BE49-F238E27FC236}">
                    <a16:creationId xmlns:a16="http://schemas.microsoft.com/office/drawing/2014/main" id="{BB008913-E719-4AB8-BEE2-52F843A2C2A3}"/>
                  </a:ext>
                </a:extLst>
              </p:cNvPr>
              <p:cNvSpPr>
                <a:spLocks noChangeArrowheads="1"/>
              </p:cNvSpPr>
              <p:nvPr/>
            </p:nvSpPr>
            <p:spPr bwMode="auto">
              <a:xfrm>
                <a:off x="3284"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267">
                <a:extLst>
                  <a:ext uri="{FF2B5EF4-FFF2-40B4-BE49-F238E27FC236}">
                    <a16:creationId xmlns:a16="http://schemas.microsoft.com/office/drawing/2014/main" id="{5B947F57-B83A-45AC-843C-9E440E753BB7}"/>
                  </a:ext>
                </a:extLst>
              </p:cNvPr>
              <p:cNvSpPr>
                <a:spLocks noChangeArrowheads="1"/>
              </p:cNvSpPr>
              <p:nvPr/>
            </p:nvSpPr>
            <p:spPr bwMode="auto">
              <a:xfrm>
                <a:off x="3330" y="82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268">
                <a:extLst>
                  <a:ext uri="{FF2B5EF4-FFF2-40B4-BE49-F238E27FC236}">
                    <a16:creationId xmlns:a16="http://schemas.microsoft.com/office/drawing/2014/main" id="{F4249871-1C32-427C-BC64-0403B65F28D5}"/>
                  </a:ext>
                </a:extLst>
              </p:cNvPr>
              <p:cNvSpPr>
                <a:spLocks noChangeArrowheads="1"/>
              </p:cNvSpPr>
              <p:nvPr/>
            </p:nvSpPr>
            <p:spPr bwMode="auto">
              <a:xfrm>
                <a:off x="2086"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Rectangle 269">
                <a:extLst>
                  <a:ext uri="{FF2B5EF4-FFF2-40B4-BE49-F238E27FC236}">
                    <a16:creationId xmlns:a16="http://schemas.microsoft.com/office/drawing/2014/main" id="{CF6432B8-958C-42C0-A7C9-75568D3D9BCC}"/>
                  </a:ext>
                </a:extLst>
              </p:cNvPr>
              <p:cNvSpPr>
                <a:spLocks noChangeArrowheads="1"/>
              </p:cNvSpPr>
              <p:nvPr/>
            </p:nvSpPr>
            <p:spPr bwMode="auto">
              <a:xfrm>
                <a:off x="2132"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270">
                <a:extLst>
                  <a:ext uri="{FF2B5EF4-FFF2-40B4-BE49-F238E27FC236}">
                    <a16:creationId xmlns:a16="http://schemas.microsoft.com/office/drawing/2014/main" id="{78BF4F9B-55BE-4109-A8D4-133561B689C7}"/>
                  </a:ext>
                </a:extLst>
              </p:cNvPr>
              <p:cNvSpPr>
                <a:spLocks noChangeArrowheads="1"/>
              </p:cNvSpPr>
              <p:nvPr/>
            </p:nvSpPr>
            <p:spPr bwMode="auto">
              <a:xfrm>
                <a:off x="2224"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Rectangle 271">
                <a:extLst>
                  <a:ext uri="{FF2B5EF4-FFF2-40B4-BE49-F238E27FC236}">
                    <a16:creationId xmlns:a16="http://schemas.microsoft.com/office/drawing/2014/main" id="{D02C8C51-BE3F-482F-93A6-803971B14111}"/>
                  </a:ext>
                </a:extLst>
              </p:cNvPr>
              <p:cNvSpPr>
                <a:spLocks noChangeArrowheads="1"/>
              </p:cNvSpPr>
              <p:nvPr/>
            </p:nvSpPr>
            <p:spPr bwMode="auto">
              <a:xfrm>
                <a:off x="2270"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272">
                <a:extLst>
                  <a:ext uri="{FF2B5EF4-FFF2-40B4-BE49-F238E27FC236}">
                    <a16:creationId xmlns:a16="http://schemas.microsoft.com/office/drawing/2014/main" id="{4AD46824-6E8B-483C-AC0B-6CB8F7606B90}"/>
                  </a:ext>
                </a:extLst>
              </p:cNvPr>
              <p:cNvSpPr>
                <a:spLocks noChangeArrowheads="1"/>
              </p:cNvSpPr>
              <p:nvPr/>
            </p:nvSpPr>
            <p:spPr bwMode="auto">
              <a:xfrm>
                <a:off x="2362" y="873"/>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Rectangle 273">
                <a:extLst>
                  <a:ext uri="{FF2B5EF4-FFF2-40B4-BE49-F238E27FC236}">
                    <a16:creationId xmlns:a16="http://schemas.microsoft.com/office/drawing/2014/main" id="{FACD7680-3BBB-4CD2-9979-48797C34B7CD}"/>
                  </a:ext>
                </a:extLst>
              </p:cNvPr>
              <p:cNvSpPr>
                <a:spLocks noChangeArrowheads="1"/>
              </p:cNvSpPr>
              <p:nvPr/>
            </p:nvSpPr>
            <p:spPr bwMode="auto">
              <a:xfrm>
                <a:off x="2455"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Rectangle 274">
                <a:extLst>
                  <a:ext uri="{FF2B5EF4-FFF2-40B4-BE49-F238E27FC236}">
                    <a16:creationId xmlns:a16="http://schemas.microsoft.com/office/drawing/2014/main" id="{48D3A05A-C74D-41AD-A20D-0773F1C10531}"/>
                  </a:ext>
                </a:extLst>
              </p:cNvPr>
              <p:cNvSpPr>
                <a:spLocks noChangeArrowheads="1"/>
              </p:cNvSpPr>
              <p:nvPr/>
            </p:nvSpPr>
            <p:spPr bwMode="auto">
              <a:xfrm>
                <a:off x="2547"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Rectangle 275">
                <a:extLst>
                  <a:ext uri="{FF2B5EF4-FFF2-40B4-BE49-F238E27FC236}">
                    <a16:creationId xmlns:a16="http://schemas.microsoft.com/office/drawing/2014/main" id="{6ABA499B-CB46-4947-A3A7-B922F19602AE}"/>
                  </a:ext>
                </a:extLst>
              </p:cNvPr>
              <p:cNvSpPr>
                <a:spLocks noChangeArrowheads="1"/>
              </p:cNvSpPr>
              <p:nvPr/>
            </p:nvSpPr>
            <p:spPr bwMode="auto">
              <a:xfrm>
                <a:off x="2593"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276">
                <a:extLst>
                  <a:ext uri="{FF2B5EF4-FFF2-40B4-BE49-F238E27FC236}">
                    <a16:creationId xmlns:a16="http://schemas.microsoft.com/office/drawing/2014/main" id="{F5C3E7D6-7536-414F-837C-AA07A0FC3F17}"/>
                  </a:ext>
                </a:extLst>
              </p:cNvPr>
              <p:cNvSpPr>
                <a:spLocks noChangeArrowheads="1"/>
              </p:cNvSpPr>
              <p:nvPr/>
            </p:nvSpPr>
            <p:spPr bwMode="auto">
              <a:xfrm>
                <a:off x="2685"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Rectangle 277">
                <a:extLst>
                  <a:ext uri="{FF2B5EF4-FFF2-40B4-BE49-F238E27FC236}">
                    <a16:creationId xmlns:a16="http://schemas.microsoft.com/office/drawing/2014/main" id="{42ABD842-02AC-418A-A26D-B7BD6AA9C48A}"/>
                  </a:ext>
                </a:extLst>
              </p:cNvPr>
              <p:cNvSpPr>
                <a:spLocks noChangeArrowheads="1"/>
              </p:cNvSpPr>
              <p:nvPr/>
            </p:nvSpPr>
            <p:spPr bwMode="auto">
              <a:xfrm>
                <a:off x="2731"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Rectangle 278">
                <a:extLst>
                  <a:ext uri="{FF2B5EF4-FFF2-40B4-BE49-F238E27FC236}">
                    <a16:creationId xmlns:a16="http://schemas.microsoft.com/office/drawing/2014/main" id="{57A985B3-F363-4079-9DD7-D50841352FD9}"/>
                  </a:ext>
                </a:extLst>
              </p:cNvPr>
              <p:cNvSpPr>
                <a:spLocks noChangeArrowheads="1"/>
              </p:cNvSpPr>
              <p:nvPr/>
            </p:nvSpPr>
            <p:spPr bwMode="auto">
              <a:xfrm>
                <a:off x="2823"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Rectangle 279">
                <a:extLst>
                  <a:ext uri="{FF2B5EF4-FFF2-40B4-BE49-F238E27FC236}">
                    <a16:creationId xmlns:a16="http://schemas.microsoft.com/office/drawing/2014/main" id="{BCAC9718-9B21-48C3-9F7F-DD9572E487D1}"/>
                  </a:ext>
                </a:extLst>
              </p:cNvPr>
              <p:cNvSpPr>
                <a:spLocks noChangeArrowheads="1"/>
              </p:cNvSpPr>
              <p:nvPr/>
            </p:nvSpPr>
            <p:spPr bwMode="auto">
              <a:xfrm>
                <a:off x="2961"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80">
                <a:extLst>
                  <a:ext uri="{FF2B5EF4-FFF2-40B4-BE49-F238E27FC236}">
                    <a16:creationId xmlns:a16="http://schemas.microsoft.com/office/drawing/2014/main" id="{27DC754F-9D77-449D-8C07-78803301E0A7}"/>
                  </a:ext>
                </a:extLst>
              </p:cNvPr>
              <p:cNvSpPr>
                <a:spLocks noChangeArrowheads="1"/>
              </p:cNvSpPr>
              <p:nvPr/>
            </p:nvSpPr>
            <p:spPr bwMode="auto">
              <a:xfrm>
                <a:off x="3007"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Rectangle 281">
                <a:extLst>
                  <a:ext uri="{FF2B5EF4-FFF2-40B4-BE49-F238E27FC236}">
                    <a16:creationId xmlns:a16="http://schemas.microsoft.com/office/drawing/2014/main" id="{BE42C416-06D0-471C-9F13-28D9102F3DA1}"/>
                  </a:ext>
                </a:extLst>
              </p:cNvPr>
              <p:cNvSpPr>
                <a:spLocks noChangeArrowheads="1"/>
              </p:cNvSpPr>
              <p:nvPr/>
            </p:nvSpPr>
            <p:spPr bwMode="auto">
              <a:xfrm>
                <a:off x="3053" y="873"/>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82">
                <a:extLst>
                  <a:ext uri="{FF2B5EF4-FFF2-40B4-BE49-F238E27FC236}">
                    <a16:creationId xmlns:a16="http://schemas.microsoft.com/office/drawing/2014/main" id="{6D067016-F817-419E-A8CE-5C5A6C72CEA7}"/>
                  </a:ext>
                </a:extLst>
              </p:cNvPr>
              <p:cNvSpPr>
                <a:spLocks noChangeArrowheads="1"/>
              </p:cNvSpPr>
              <p:nvPr/>
            </p:nvSpPr>
            <p:spPr bwMode="auto">
              <a:xfrm>
                <a:off x="3100"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Rectangle 283">
                <a:extLst>
                  <a:ext uri="{FF2B5EF4-FFF2-40B4-BE49-F238E27FC236}">
                    <a16:creationId xmlns:a16="http://schemas.microsoft.com/office/drawing/2014/main" id="{5EE02D07-D1CE-44AA-814D-C07AC767A7FB}"/>
                  </a:ext>
                </a:extLst>
              </p:cNvPr>
              <p:cNvSpPr>
                <a:spLocks noChangeArrowheads="1"/>
              </p:cNvSpPr>
              <p:nvPr/>
            </p:nvSpPr>
            <p:spPr bwMode="auto">
              <a:xfrm>
                <a:off x="3192"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Rectangle 284">
                <a:extLst>
                  <a:ext uri="{FF2B5EF4-FFF2-40B4-BE49-F238E27FC236}">
                    <a16:creationId xmlns:a16="http://schemas.microsoft.com/office/drawing/2014/main" id="{427D3DDA-F092-4021-921D-3598DC278C2A}"/>
                  </a:ext>
                </a:extLst>
              </p:cNvPr>
              <p:cNvSpPr>
                <a:spLocks noChangeArrowheads="1"/>
              </p:cNvSpPr>
              <p:nvPr/>
            </p:nvSpPr>
            <p:spPr bwMode="auto">
              <a:xfrm>
                <a:off x="3238"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Rectangle 285">
                <a:extLst>
                  <a:ext uri="{FF2B5EF4-FFF2-40B4-BE49-F238E27FC236}">
                    <a16:creationId xmlns:a16="http://schemas.microsoft.com/office/drawing/2014/main" id="{48CDE525-E632-45B3-A420-F5B98CB52C06}"/>
                  </a:ext>
                </a:extLst>
              </p:cNvPr>
              <p:cNvSpPr>
                <a:spLocks noChangeArrowheads="1"/>
              </p:cNvSpPr>
              <p:nvPr/>
            </p:nvSpPr>
            <p:spPr bwMode="auto">
              <a:xfrm>
                <a:off x="3376" y="87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86">
                <a:extLst>
                  <a:ext uri="{FF2B5EF4-FFF2-40B4-BE49-F238E27FC236}">
                    <a16:creationId xmlns:a16="http://schemas.microsoft.com/office/drawing/2014/main" id="{AFBF2F48-B6A9-4B16-8552-E571C4D4A1BD}"/>
                  </a:ext>
                </a:extLst>
              </p:cNvPr>
              <p:cNvSpPr>
                <a:spLocks noChangeArrowheads="1"/>
              </p:cNvSpPr>
              <p:nvPr/>
            </p:nvSpPr>
            <p:spPr bwMode="auto">
              <a:xfrm>
                <a:off x="2086"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Rectangle 287">
                <a:extLst>
                  <a:ext uri="{FF2B5EF4-FFF2-40B4-BE49-F238E27FC236}">
                    <a16:creationId xmlns:a16="http://schemas.microsoft.com/office/drawing/2014/main" id="{81681A5E-F1A3-468D-BD5E-972928E2281A}"/>
                  </a:ext>
                </a:extLst>
              </p:cNvPr>
              <p:cNvSpPr>
                <a:spLocks noChangeArrowheads="1"/>
              </p:cNvSpPr>
              <p:nvPr/>
            </p:nvSpPr>
            <p:spPr bwMode="auto">
              <a:xfrm>
                <a:off x="2132"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Rectangle 288">
                <a:extLst>
                  <a:ext uri="{FF2B5EF4-FFF2-40B4-BE49-F238E27FC236}">
                    <a16:creationId xmlns:a16="http://schemas.microsoft.com/office/drawing/2014/main" id="{F8463006-4979-4B4C-A3C2-90F83D35B46E}"/>
                  </a:ext>
                </a:extLst>
              </p:cNvPr>
              <p:cNvSpPr>
                <a:spLocks noChangeArrowheads="1"/>
              </p:cNvSpPr>
              <p:nvPr/>
            </p:nvSpPr>
            <p:spPr bwMode="auto">
              <a:xfrm>
                <a:off x="2316"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Rectangle 289">
                <a:extLst>
                  <a:ext uri="{FF2B5EF4-FFF2-40B4-BE49-F238E27FC236}">
                    <a16:creationId xmlns:a16="http://schemas.microsoft.com/office/drawing/2014/main" id="{BD7B4074-7C86-400F-A19E-342B774560C7}"/>
                  </a:ext>
                </a:extLst>
              </p:cNvPr>
              <p:cNvSpPr>
                <a:spLocks noChangeArrowheads="1"/>
              </p:cNvSpPr>
              <p:nvPr/>
            </p:nvSpPr>
            <p:spPr bwMode="auto">
              <a:xfrm>
                <a:off x="2409"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290">
                <a:extLst>
                  <a:ext uri="{FF2B5EF4-FFF2-40B4-BE49-F238E27FC236}">
                    <a16:creationId xmlns:a16="http://schemas.microsoft.com/office/drawing/2014/main" id="{DDB0D6A8-4496-4713-8FB2-8EAC661E3038}"/>
                  </a:ext>
                </a:extLst>
              </p:cNvPr>
              <p:cNvSpPr>
                <a:spLocks noChangeArrowheads="1"/>
              </p:cNvSpPr>
              <p:nvPr/>
            </p:nvSpPr>
            <p:spPr bwMode="auto">
              <a:xfrm>
                <a:off x="2685"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Rectangle 291">
                <a:extLst>
                  <a:ext uri="{FF2B5EF4-FFF2-40B4-BE49-F238E27FC236}">
                    <a16:creationId xmlns:a16="http://schemas.microsoft.com/office/drawing/2014/main" id="{1A725D85-4303-4FE9-B6DC-F877608E9FDE}"/>
                  </a:ext>
                </a:extLst>
              </p:cNvPr>
              <p:cNvSpPr>
                <a:spLocks noChangeArrowheads="1"/>
              </p:cNvSpPr>
              <p:nvPr/>
            </p:nvSpPr>
            <p:spPr bwMode="auto">
              <a:xfrm>
                <a:off x="2777"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Rectangle 292">
                <a:extLst>
                  <a:ext uri="{FF2B5EF4-FFF2-40B4-BE49-F238E27FC236}">
                    <a16:creationId xmlns:a16="http://schemas.microsoft.com/office/drawing/2014/main" id="{4C33A9B5-65D8-49F9-8528-8C989FD77150}"/>
                  </a:ext>
                </a:extLst>
              </p:cNvPr>
              <p:cNvSpPr>
                <a:spLocks noChangeArrowheads="1"/>
              </p:cNvSpPr>
              <p:nvPr/>
            </p:nvSpPr>
            <p:spPr bwMode="auto">
              <a:xfrm>
                <a:off x="2823"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Rectangle 293">
                <a:extLst>
                  <a:ext uri="{FF2B5EF4-FFF2-40B4-BE49-F238E27FC236}">
                    <a16:creationId xmlns:a16="http://schemas.microsoft.com/office/drawing/2014/main" id="{B6580C47-9211-49D5-8A2A-261B610F5FAD}"/>
                  </a:ext>
                </a:extLst>
              </p:cNvPr>
              <p:cNvSpPr>
                <a:spLocks noChangeArrowheads="1"/>
              </p:cNvSpPr>
              <p:nvPr/>
            </p:nvSpPr>
            <p:spPr bwMode="auto">
              <a:xfrm>
                <a:off x="3146"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294">
                <a:extLst>
                  <a:ext uri="{FF2B5EF4-FFF2-40B4-BE49-F238E27FC236}">
                    <a16:creationId xmlns:a16="http://schemas.microsoft.com/office/drawing/2014/main" id="{5DBED1C0-F5D2-4C96-82D0-16A13ADEB74F}"/>
                  </a:ext>
                </a:extLst>
              </p:cNvPr>
              <p:cNvSpPr>
                <a:spLocks noChangeArrowheads="1"/>
              </p:cNvSpPr>
              <p:nvPr/>
            </p:nvSpPr>
            <p:spPr bwMode="auto">
              <a:xfrm>
                <a:off x="3192"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Rectangle 295">
                <a:extLst>
                  <a:ext uri="{FF2B5EF4-FFF2-40B4-BE49-F238E27FC236}">
                    <a16:creationId xmlns:a16="http://schemas.microsoft.com/office/drawing/2014/main" id="{DBF1F0B5-3111-4D0A-AB21-6CB9AA79C991}"/>
                  </a:ext>
                </a:extLst>
              </p:cNvPr>
              <p:cNvSpPr>
                <a:spLocks noChangeArrowheads="1"/>
              </p:cNvSpPr>
              <p:nvPr/>
            </p:nvSpPr>
            <p:spPr bwMode="auto">
              <a:xfrm>
                <a:off x="3238"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Rectangle 296">
                <a:extLst>
                  <a:ext uri="{FF2B5EF4-FFF2-40B4-BE49-F238E27FC236}">
                    <a16:creationId xmlns:a16="http://schemas.microsoft.com/office/drawing/2014/main" id="{7778EC90-DDF9-4FD9-8690-8AFAA3F1A7FD}"/>
                  </a:ext>
                </a:extLst>
              </p:cNvPr>
              <p:cNvSpPr>
                <a:spLocks noChangeArrowheads="1"/>
              </p:cNvSpPr>
              <p:nvPr/>
            </p:nvSpPr>
            <p:spPr bwMode="auto">
              <a:xfrm>
                <a:off x="3284" y="91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Rectangle 297">
                <a:extLst>
                  <a:ext uri="{FF2B5EF4-FFF2-40B4-BE49-F238E27FC236}">
                    <a16:creationId xmlns:a16="http://schemas.microsoft.com/office/drawing/2014/main" id="{36937F0E-757F-444E-B450-661340B612AD}"/>
                  </a:ext>
                </a:extLst>
              </p:cNvPr>
              <p:cNvSpPr>
                <a:spLocks noChangeArrowheads="1"/>
              </p:cNvSpPr>
              <p:nvPr/>
            </p:nvSpPr>
            <p:spPr bwMode="auto">
              <a:xfrm>
                <a:off x="2086"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Rectangle 298">
                <a:extLst>
                  <a:ext uri="{FF2B5EF4-FFF2-40B4-BE49-F238E27FC236}">
                    <a16:creationId xmlns:a16="http://schemas.microsoft.com/office/drawing/2014/main" id="{BA38E428-AC61-41E1-B1EB-26CD14046BA1}"/>
                  </a:ext>
                </a:extLst>
              </p:cNvPr>
              <p:cNvSpPr>
                <a:spLocks noChangeArrowheads="1"/>
              </p:cNvSpPr>
              <p:nvPr/>
            </p:nvSpPr>
            <p:spPr bwMode="auto">
              <a:xfrm>
                <a:off x="2132"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Rectangle 299">
                <a:extLst>
                  <a:ext uri="{FF2B5EF4-FFF2-40B4-BE49-F238E27FC236}">
                    <a16:creationId xmlns:a16="http://schemas.microsoft.com/office/drawing/2014/main" id="{A7635A92-AEF5-4CFD-A4AD-A82EB29F72F8}"/>
                  </a:ext>
                </a:extLst>
              </p:cNvPr>
              <p:cNvSpPr>
                <a:spLocks noChangeArrowheads="1"/>
              </p:cNvSpPr>
              <p:nvPr/>
            </p:nvSpPr>
            <p:spPr bwMode="auto">
              <a:xfrm>
                <a:off x="2178"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Rectangle 300">
                <a:extLst>
                  <a:ext uri="{FF2B5EF4-FFF2-40B4-BE49-F238E27FC236}">
                    <a16:creationId xmlns:a16="http://schemas.microsoft.com/office/drawing/2014/main" id="{11604BAA-9910-4EF7-A726-D3B174A1ACD7}"/>
                  </a:ext>
                </a:extLst>
              </p:cNvPr>
              <p:cNvSpPr>
                <a:spLocks noChangeArrowheads="1"/>
              </p:cNvSpPr>
              <p:nvPr/>
            </p:nvSpPr>
            <p:spPr bwMode="auto">
              <a:xfrm>
                <a:off x="2224"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Rectangle 301">
                <a:extLst>
                  <a:ext uri="{FF2B5EF4-FFF2-40B4-BE49-F238E27FC236}">
                    <a16:creationId xmlns:a16="http://schemas.microsoft.com/office/drawing/2014/main" id="{67991BE5-0E04-4941-85AD-8697DF850F85}"/>
                  </a:ext>
                </a:extLst>
              </p:cNvPr>
              <p:cNvSpPr>
                <a:spLocks noChangeArrowheads="1"/>
              </p:cNvSpPr>
              <p:nvPr/>
            </p:nvSpPr>
            <p:spPr bwMode="auto">
              <a:xfrm>
                <a:off x="2270"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Rectangle 302">
                <a:extLst>
                  <a:ext uri="{FF2B5EF4-FFF2-40B4-BE49-F238E27FC236}">
                    <a16:creationId xmlns:a16="http://schemas.microsoft.com/office/drawing/2014/main" id="{4A767115-0583-4AC1-9F21-F1D1E02D72F8}"/>
                  </a:ext>
                </a:extLst>
              </p:cNvPr>
              <p:cNvSpPr>
                <a:spLocks noChangeArrowheads="1"/>
              </p:cNvSpPr>
              <p:nvPr/>
            </p:nvSpPr>
            <p:spPr bwMode="auto">
              <a:xfrm>
                <a:off x="2362" y="965"/>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Rectangle 303">
                <a:extLst>
                  <a:ext uri="{FF2B5EF4-FFF2-40B4-BE49-F238E27FC236}">
                    <a16:creationId xmlns:a16="http://schemas.microsoft.com/office/drawing/2014/main" id="{5D90525D-ADEE-4A96-B19E-980521BD4FFD}"/>
                  </a:ext>
                </a:extLst>
              </p:cNvPr>
              <p:cNvSpPr>
                <a:spLocks noChangeArrowheads="1"/>
              </p:cNvSpPr>
              <p:nvPr/>
            </p:nvSpPr>
            <p:spPr bwMode="auto">
              <a:xfrm>
                <a:off x="2409"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304">
                <a:extLst>
                  <a:ext uri="{FF2B5EF4-FFF2-40B4-BE49-F238E27FC236}">
                    <a16:creationId xmlns:a16="http://schemas.microsoft.com/office/drawing/2014/main" id="{31C69ECF-F359-4FAE-9B4F-B5E9890C00FC}"/>
                  </a:ext>
                </a:extLst>
              </p:cNvPr>
              <p:cNvSpPr>
                <a:spLocks noChangeArrowheads="1"/>
              </p:cNvSpPr>
              <p:nvPr/>
            </p:nvSpPr>
            <p:spPr bwMode="auto">
              <a:xfrm>
                <a:off x="2547"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Rectangle 305">
                <a:extLst>
                  <a:ext uri="{FF2B5EF4-FFF2-40B4-BE49-F238E27FC236}">
                    <a16:creationId xmlns:a16="http://schemas.microsoft.com/office/drawing/2014/main" id="{6C61520D-CB29-43D7-AD31-85BE15D753F5}"/>
                  </a:ext>
                </a:extLst>
              </p:cNvPr>
              <p:cNvSpPr>
                <a:spLocks noChangeArrowheads="1"/>
              </p:cNvSpPr>
              <p:nvPr/>
            </p:nvSpPr>
            <p:spPr bwMode="auto">
              <a:xfrm>
                <a:off x="2593"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Rectangle 306">
                <a:extLst>
                  <a:ext uri="{FF2B5EF4-FFF2-40B4-BE49-F238E27FC236}">
                    <a16:creationId xmlns:a16="http://schemas.microsoft.com/office/drawing/2014/main" id="{747F0393-05FB-4F9B-AABE-1D0038F87F75}"/>
                  </a:ext>
                </a:extLst>
              </p:cNvPr>
              <p:cNvSpPr>
                <a:spLocks noChangeArrowheads="1"/>
              </p:cNvSpPr>
              <p:nvPr/>
            </p:nvSpPr>
            <p:spPr bwMode="auto">
              <a:xfrm>
                <a:off x="2685"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Rectangle 307">
                <a:extLst>
                  <a:ext uri="{FF2B5EF4-FFF2-40B4-BE49-F238E27FC236}">
                    <a16:creationId xmlns:a16="http://schemas.microsoft.com/office/drawing/2014/main" id="{CE008328-70DE-4A35-AD63-A553533047C3}"/>
                  </a:ext>
                </a:extLst>
              </p:cNvPr>
              <p:cNvSpPr>
                <a:spLocks noChangeArrowheads="1"/>
              </p:cNvSpPr>
              <p:nvPr/>
            </p:nvSpPr>
            <p:spPr bwMode="auto">
              <a:xfrm>
                <a:off x="2915"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Rectangle 308">
                <a:extLst>
                  <a:ext uri="{FF2B5EF4-FFF2-40B4-BE49-F238E27FC236}">
                    <a16:creationId xmlns:a16="http://schemas.microsoft.com/office/drawing/2014/main" id="{48A8C5CA-E734-4AA2-AFA5-D5F79A36C829}"/>
                  </a:ext>
                </a:extLst>
              </p:cNvPr>
              <p:cNvSpPr>
                <a:spLocks noChangeArrowheads="1"/>
              </p:cNvSpPr>
              <p:nvPr/>
            </p:nvSpPr>
            <p:spPr bwMode="auto">
              <a:xfrm>
                <a:off x="3007"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Rectangle 309">
                <a:extLst>
                  <a:ext uri="{FF2B5EF4-FFF2-40B4-BE49-F238E27FC236}">
                    <a16:creationId xmlns:a16="http://schemas.microsoft.com/office/drawing/2014/main" id="{FE896D93-1A77-4D0C-915B-7FCB229F45AD}"/>
                  </a:ext>
                </a:extLst>
              </p:cNvPr>
              <p:cNvSpPr>
                <a:spLocks noChangeArrowheads="1"/>
              </p:cNvSpPr>
              <p:nvPr/>
            </p:nvSpPr>
            <p:spPr bwMode="auto">
              <a:xfrm>
                <a:off x="3053" y="965"/>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Rectangle 310">
                <a:extLst>
                  <a:ext uri="{FF2B5EF4-FFF2-40B4-BE49-F238E27FC236}">
                    <a16:creationId xmlns:a16="http://schemas.microsoft.com/office/drawing/2014/main" id="{ED173209-3172-41C5-A5FA-047E04D86E0D}"/>
                  </a:ext>
                </a:extLst>
              </p:cNvPr>
              <p:cNvSpPr>
                <a:spLocks noChangeArrowheads="1"/>
              </p:cNvSpPr>
              <p:nvPr/>
            </p:nvSpPr>
            <p:spPr bwMode="auto">
              <a:xfrm>
                <a:off x="3100"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Rectangle 311">
                <a:extLst>
                  <a:ext uri="{FF2B5EF4-FFF2-40B4-BE49-F238E27FC236}">
                    <a16:creationId xmlns:a16="http://schemas.microsoft.com/office/drawing/2014/main" id="{B8170398-6300-462E-BD3E-96C319A70B43}"/>
                  </a:ext>
                </a:extLst>
              </p:cNvPr>
              <p:cNvSpPr>
                <a:spLocks noChangeArrowheads="1"/>
              </p:cNvSpPr>
              <p:nvPr/>
            </p:nvSpPr>
            <p:spPr bwMode="auto">
              <a:xfrm>
                <a:off x="3146"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312">
                <a:extLst>
                  <a:ext uri="{FF2B5EF4-FFF2-40B4-BE49-F238E27FC236}">
                    <a16:creationId xmlns:a16="http://schemas.microsoft.com/office/drawing/2014/main" id="{BAE455BD-1B2E-4F75-97FC-F400BC1F0298}"/>
                  </a:ext>
                </a:extLst>
              </p:cNvPr>
              <p:cNvSpPr>
                <a:spLocks noChangeArrowheads="1"/>
              </p:cNvSpPr>
              <p:nvPr/>
            </p:nvSpPr>
            <p:spPr bwMode="auto">
              <a:xfrm>
                <a:off x="3192"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Rectangle 313">
                <a:extLst>
                  <a:ext uri="{FF2B5EF4-FFF2-40B4-BE49-F238E27FC236}">
                    <a16:creationId xmlns:a16="http://schemas.microsoft.com/office/drawing/2014/main" id="{D25DF452-2CD5-4C1B-8C66-86F303DF7111}"/>
                  </a:ext>
                </a:extLst>
              </p:cNvPr>
              <p:cNvSpPr>
                <a:spLocks noChangeArrowheads="1"/>
              </p:cNvSpPr>
              <p:nvPr/>
            </p:nvSpPr>
            <p:spPr bwMode="auto">
              <a:xfrm>
                <a:off x="3238"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314">
                <a:extLst>
                  <a:ext uri="{FF2B5EF4-FFF2-40B4-BE49-F238E27FC236}">
                    <a16:creationId xmlns:a16="http://schemas.microsoft.com/office/drawing/2014/main" id="{DB5C29AA-EAB9-4836-846E-E04B370C1BBB}"/>
                  </a:ext>
                </a:extLst>
              </p:cNvPr>
              <p:cNvSpPr>
                <a:spLocks noChangeArrowheads="1"/>
              </p:cNvSpPr>
              <p:nvPr/>
            </p:nvSpPr>
            <p:spPr bwMode="auto">
              <a:xfrm>
                <a:off x="3284"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Rectangle 315">
                <a:extLst>
                  <a:ext uri="{FF2B5EF4-FFF2-40B4-BE49-F238E27FC236}">
                    <a16:creationId xmlns:a16="http://schemas.microsoft.com/office/drawing/2014/main" id="{27117148-DBD2-46C4-B74F-6C725CDA7453}"/>
                  </a:ext>
                </a:extLst>
              </p:cNvPr>
              <p:cNvSpPr>
                <a:spLocks noChangeArrowheads="1"/>
              </p:cNvSpPr>
              <p:nvPr/>
            </p:nvSpPr>
            <p:spPr bwMode="auto">
              <a:xfrm>
                <a:off x="3330" y="96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Rectangle 316">
                <a:extLst>
                  <a:ext uri="{FF2B5EF4-FFF2-40B4-BE49-F238E27FC236}">
                    <a16:creationId xmlns:a16="http://schemas.microsoft.com/office/drawing/2014/main" id="{4099280A-DA1D-427E-87F4-BA571CA664FC}"/>
                  </a:ext>
                </a:extLst>
              </p:cNvPr>
              <p:cNvSpPr>
                <a:spLocks noChangeArrowheads="1"/>
              </p:cNvSpPr>
              <p:nvPr/>
            </p:nvSpPr>
            <p:spPr bwMode="auto">
              <a:xfrm>
                <a:off x="2455"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Rectangle 317">
                <a:extLst>
                  <a:ext uri="{FF2B5EF4-FFF2-40B4-BE49-F238E27FC236}">
                    <a16:creationId xmlns:a16="http://schemas.microsoft.com/office/drawing/2014/main" id="{7F615E82-25FF-47B5-AFAA-CE8456FA7F66}"/>
                  </a:ext>
                </a:extLst>
              </p:cNvPr>
              <p:cNvSpPr>
                <a:spLocks noChangeArrowheads="1"/>
              </p:cNvSpPr>
              <p:nvPr/>
            </p:nvSpPr>
            <p:spPr bwMode="auto">
              <a:xfrm>
                <a:off x="2501"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Rectangle 318">
                <a:extLst>
                  <a:ext uri="{FF2B5EF4-FFF2-40B4-BE49-F238E27FC236}">
                    <a16:creationId xmlns:a16="http://schemas.microsoft.com/office/drawing/2014/main" id="{FA5D9144-7E8E-4491-A470-C87DB12C1B8C}"/>
                  </a:ext>
                </a:extLst>
              </p:cNvPr>
              <p:cNvSpPr>
                <a:spLocks noChangeArrowheads="1"/>
              </p:cNvSpPr>
              <p:nvPr/>
            </p:nvSpPr>
            <p:spPr bwMode="auto">
              <a:xfrm>
                <a:off x="2547"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Rectangle 319">
                <a:extLst>
                  <a:ext uri="{FF2B5EF4-FFF2-40B4-BE49-F238E27FC236}">
                    <a16:creationId xmlns:a16="http://schemas.microsoft.com/office/drawing/2014/main" id="{77CF25DE-0233-4086-8B57-ECE8151AC6FA}"/>
                  </a:ext>
                </a:extLst>
              </p:cNvPr>
              <p:cNvSpPr>
                <a:spLocks noChangeArrowheads="1"/>
              </p:cNvSpPr>
              <p:nvPr/>
            </p:nvSpPr>
            <p:spPr bwMode="auto">
              <a:xfrm>
                <a:off x="2639"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Rectangle 320">
                <a:extLst>
                  <a:ext uri="{FF2B5EF4-FFF2-40B4-BE49-F238E27FC236}">
                    <a16:creationId xmlns:a16="http://schemas.microsoft.com/office/drawing/2014/main" id="{91E62D14-BF5F-448D-9CD5-B99748B0D82A}"/>
                  </a:ext>
                </a:extLst>
              </p:cNvPr>
              <p:cNvSpPr>
                <a:spLocks noChangeArrowheads="1"/>
              </p:cNvSpPr>
              <p:nvPr/>
            </p:nvSpPr>
            <p:spPr bwMode="auto">
              <a:xfrm>
                <a:off x="2685"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Rectangle 321">
                <a:extLst>
                  <a:ext uri="{FF2B5EF4-FFF2-40B4-BE49-F238E27FC236}">
                    <a16:creationId xmlns:a16="http://schemas.microsoft.com/office/drawing/2014/main" id="{EBA1CB00-2954-4DC1-8672-4A1D719DCFB0}"/>
                  </a:ext>
                </a:extLst>
              </p:cNvPr>
              <p:cNvSpPr>
                <a:spLocks noChangeArrowheads="1"/>
              </p:cNvSpPr>
              <p:nvPr/>
            </p:nvSpPr>
            <p:spPr bwMode="auto">
              <a:xfrm>
                <a:off x="2823"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Rectangle 322">
                <a:extLst>
                  <a:ext uri="{FF2B5EF4-FFF2-40B4-BE49-F238E27FC236}">
                    <a16:creationId xmlns:a16="http://schemas.microsoft.com/office/drawing/2014/main" id="{490746EE-FA83-477E-942A-126A94F8A07A}"/>
                  </a:ext>
                </a:extLst>
              </p:cNvPr>
              <p:cNvSpPr>
                <a:spLocks noChangeArrowheads="1"/>
              </p:cNvSpPr>
              <p:nvPr/>
            </p:nvSpPr>
            <p:spPr bwMode="auto">
              <a:xfrm>
                <a:off x="2869"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Rectangle 323">
                <a:extLst>
                  <a:ext uri="{FF2B5EF4-FFF2-40B4-BE49-F238E27FC236}">
                    <a16:creationId xmlns:a16="http://schemas.microsoft.com/office/drawing/2014/main" id="{0770B9FA-3B11-4C29-9F1F-D30A861CEB78}"/>
                  </a:ext>
                </a:extLst>
              </p:cNvPr>
              <p:cNvSpPr>
                <a:spLocks noChangeArrowheads="1"/>
              </p:cNvSpPr>
              <p:nvPr/>
            </p:nvSpPr>
            <p:spPr bwMode="auto">
              <a:xfrm>
                <a:off x="2915"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Rectangle 324">
                <a:extLst>
                  <a:ext uri="{FF2B5EF4-FFF2-40B4-BE49-F238E27FC236}">
                    <a16:creationId xmlns:a16="http://schemas.microsoft.com/office/drawing/2014/main" id="{3ABAA9C7-36A7-41F5-A09E-564D370A1B08}"/>
                  </a:ext>
                </a:extLst>
              </p:cNvPr>
              <p:cNvSpPr>
                <a:spLocks noChangeArrowheads="1"/>
              </p:cNvSpPr>
              <p:nvPr/>
            </p:nvSpPr>
            <p:spPr bwMode="auto">
              <a:xfrm>
                <a:off x="3007"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Rectangle 325">
                <a:extLst>
                  <a:ext uri="{FF2B5EF4-FFF2-40B4-BE49-F238E27FC236}">
                    <a16:creationId xmlns:a16="http://schemas.microsoft.com/office/drawing/2014/main" id="{5AF11635-8C8A-4009-A3C8-DDDA5ED07603}"/>
                  </a:ext>
                </a:extLst>
              </p:cNvPr>
              <p:cNvSpPr>
                <a:spLocks noChangeArrowheads="1"/>
              </p:cNvSpPr>
              <p:nvPr/>
            </p:nvSpPr>
            <p:spPr bwMode="auto">
              <a:xfrm>
                <a:off x="3192"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326">
                <a:extLst>
                  <a:ext uri="{FF2B5EF4-FFF2-40B4-BE49-F238E27FC236}">
                    <a16:creationId xmlns:a16="http://schemas.microsoft.com/office/drawing/2014/main" id="{B59F91A6-7EB1-4DC7-A183-F8D0A1FA3834}"/>
                  </a:ext>
                </a:extLst>
              </p:cNvPr>
              <p:cNvSpPr>
                <a:spLocks noChangeArrowheads="1"/>
              </p:cNvSpPr>
              <p:nvPr/>
            </p:nvSpPr>
            <p:spPr bwMode="auto">
              <a:xfrm>
                <a:off x="3238" y="101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Rectangle 327">
                <a:extLst>
                  <a:ext uri="{FF2B5EF4-FFF2-40B4-BE49-F238E27FC236}">
                    <a16:creationId xmlns:a16="http://schemas.microsoft.com/office/drawing/2014/main" id="{121A927B-515E-40AC-B0B1-0785654A7852}"/>
                  </a:ext>
                </a:extLst>
              </p:cNvPr>
              <p:cNvSpPr>
                <a:spLocks noChangeArrowheads="1"/>
              </p:cNvSpPr>
              <p:nvPr/>
            </p:nvSpPr>
            <p:spPr bwMode="auto">
              <a:xfrm>
                <a:off x="2086"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Rectangle 328">
                <a:extLst>
                  <a:ext uri="{FF2B5EF4-FFF2-40B4-BE49-F238E27FC236}">
                    <a16:creationId xmlns:a16="http://schemas.microsoft.com/office/drawing/2014/main" id="{0244AFC2-800C-4D67-9200-2F77B2B81F50}"/>
                  </a:ext>
                </a:extLst>
              </p:cNvPr>
              <p:cNvSpPr>
                <a:spLocks noChangeArrowheads="1"/>
              </p:cNvSpPr>
              <p:nvPr/>
            </p:nvSpPr>
            <p:spPr bwMode="auto">
              <a:xfrm>
                <a:off x="2132"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Rectangle 329">
                <a:extLst>
                  <a:ext uri="{FF2B5EF4-FFF2-40B4-BE49-F238E27FC236}">
                    <a16:creationId xmlns:a16="http://schemas.microsoft.com/office/drawing/2014/main" id="{237D2E44-76FB-4BB0-B66C-71AAD6EC50E9}"/>
                  </a:ext>
                </a:extLst>
              </p:cNvPr>
              <p:cNvSpPr>
                <a:spLocks noChangeArrowheads="1"/>
              </p:cNvSpPr>
              <p:nvPr/>
            </p:nvSpPr>
            <p:spPr bwMode="auto">
              <a:xfrm>
                <a:off x="2178"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Rectangle 330">
                <a:extLst>
                  <a:ext uri="{FF2B5EF4-FFF2-40B4-BE49-F238E27FC236}">
                    <a16:creationId xmlns:a16="http://schemas.microsoft.com/office/drawing/2014/main" id="{9981830C-8B4C-405D-9911-6224E5296BF8}"/>
                  </a:ext>
                </a:extLst>
              </p:cNvPr>
              <p:cNvSpPr>
                <a:spLocks noChangeArrowheads="1"/>
              </p:cNvSpPr>
              <p:nvPr/>
            </p:nvSpPr>
            <p:spPr bwMode="auto">
              <a:xfrm>
                <a:off x="2224"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Rectangle 331">
                <a:extLst>
                  <a:ext uri="{FF2B5EF4-FFF2-40B4-BE49-F238E27FC236}">
                    <a16:creationId xmlns:a16="http://schemas.microsoft.com/office/drawing/2014/main" id="{6E53A4E5-D5B4-4E23-8178-4F7DDCE33912}"/>
                  </a:ext>
                </a:extLst>
              </p:cNvPr>
              <p:cNvSpPr>
                <a:spLocks noChangeArrowheads="1"/>
              </p:cNvSpPr>
              <p:nvPr/>
            </p:nvSpPr>
            <p:spPr bwMode="auto">
              <a:xfrm>
                <a:off x="2270"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Rectangle 332">
                <a:extLst>
                  <a:ext uri="{FF2B5EF4-FFF2-40B4-BE49-F238E27FC236}">
                    <a16:creationId xmlns:a16="http://schemas.microsoft.com/office/drawing/2014/main" id="{F46CB8BB-B469-4E5E-A921-E0B9B8E65EBA}"/>
                  </a:ext>
                </a:extLst>
              </p:cNvPr>
              <p:cNvSpPr>
                <a:spLocks noChangeArrowheads="1"/>
              </p:cNvSpPr>
              <p:nvPr/>
            </p:nvSpPr>
            <p:spPr bwMode="auto">
              <a:xfrm>
                <a:off x="2316"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Rectangle 333">
                <a:extLst>
                  <a:ext uri="{FF2B5EF4-FFF2-40B4-BE49-F238E27FC236}">
                    <a16:creationId xmlns:a16="http://schemas.microsoft.com/office/drawing/2014/main" id="{9493BA46-93A9-4A9D-B58C-656D5D3BABD4}"/>
                  </a:ext>
                </a:extLst>
              </p:cNvPr>
              <p:cNvSpPr>
                <a:spLocks noChangeArrowheads="1"/>
              </p:cNvSpPr>
              <p:nvPr/>
            </p:nvSpPr>
            <p:spPr bwMode="auto">
              <a:xfrm>
                <a:off x="2362" y="1057"/>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Rectangle 334">
                <a:extLst>
                  <a:ext uri="{FF2B5EF4-FFF2-40B4-BE49-F238E27FC236}">
                    <a16:creationId xmlns:a16="http://schemas.microsoft.com/office/drawing/2014/main" id="{0785D8EE-B50F-4C54-90AF-DB98328F33C6}"/>
                  </a:ext>
                </a:extLst>
              </p:cNvPr>
              <p:cNvSpPr>
                <a:spLocks noChangeArrowheads="1"/>
              </p:cNvSpPr>
              <p:nvPr/>
            </p:nvSpPr>
            <p:spPr bwMode="auto">
              <a:xfrm>
                <a:off x="2455"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Rectangle 335">
                <a:extLst>
                  <a:ext uri="{FF2B5EF4-FFF2-40B4-BE49-F238E27FC236}">
                    <a16:creationId xmlns:a16="http://schemas.microsoft.com/office/drawing/2014/main" id="{99E386E8-2C69-4A2E-B8D4-CF812A90363F}"/>
                  </a:ext>
                </a:extLst>
              </p:cNvPr>
              <p:cNvSpPr>
                <a:spLocks noChangeArrowheads="1"/>
              </p:cNvSpPr>
              <p:nvPr/>
            </p:nvSpPr>
            <p:spPr bwMode="auto">
              <a:xfrm>
                <a:off x="2639"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Rectangle 336">
                <a:extLst>
                  <a:ext uri="{FF2B5EF4-FFF2-40B4-BE49-F238E27FC236}">
                    <a16:creationId xmlns:a16="http://schemas.microsoft.com/office/drawing/2014/main" id="{C96A0258-3D1E-4C9A-90D6-7F2D732D6C25}"/>
                  </a:ext>
                </a:extLst>
              </p:cNvPr>
              <p:cNvSpPr>
                <a:spLocks noChangeArrowheads="1"/>
              </p:cNvSpPr>
              <p:nvPr/>
            </p:nvSpPr>
            <p:spPr bwMode="auto">
              <a:xfrm>
                <a:off x="2685"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Rectangle 337">
                <a:extLst>
                  <a:ext uri="{FF2B5EF4-FFF2-40B4-BE49-F238E27FC236}">
                    <a16:creationId xmlns:a16="http://schemas.microsoft.com/office/drawing/2014/main" id="{429EC56B-463A-4981-87D3-F341F7E84122}"/>
                  </a:ext>
                </a:extLst>
              </p:cNvPr>
              <p:cNvSpPr>
                <a:spLocks noChangeArrowheads="1"/>
              </p:cNvSpPr>
              <p:nvPr/>
            </p:nvSpPr>
            <p:spPr bwMode="auto">
              <a:xfrm>
                <a:off x="2777"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Rectangle 338">
                <a:extLst>
                  <a:ext uri="{FF2B5EF4-FFF2-40B4-BE49-F238E27FC236}">
                    <a16:creationId xmlns:a16="http://schemas.microsoft.com/office/drawing/2014/main" id="{616BC797-3245-4BFD-82CF-0DEB46D1869C}"/>
                  </a:ext>
                </a:extLst>
              </p:cNvPr>
              <p:cNvSpPr>
                <a:spLocks noChangeArrowheads="1"/>
              </p:cNvSpPr>
              <p:nvPr/>
            </p:nvSpPr>
            <p:spPr bwMode="auto">
              <a:xfrm>
                <a:off x="2823"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Rectangle 339">
                <a:extLst>
                  <a:ext uri="{FF2B5EF4-FFF2-40B4-BE49-F238E27FC236}">
                    <a16:creationId xmlns:a16="http://schemas.microsoft.com/office/drawing/2014/main" id="{8F3ABEEE-1C40-486D-B06C-88797F5D26CB}"/>
                  </a:ext>
                </a:extLst>
              </p:cNvPr>
              <p:cNvSpPr>
                <a:spLocks noChangeArrowheads="1"/>
              </p:cNvSpPr>
              <p:nvPr/>
            </p:nvSpPr>
            <p:spPr bwMode="auto">
              <a:xfrm>
                <a:off x="2961"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Rectangle 340">
                <a:extLst>
                  <a:ext uri="{FF2B5EF4-FFF2-40B4-BE49-F238E27FC236}">
                    <a16:creationId xmlns:a16="http://schemas.microsoft.com/office/drawing/2014/main" id="{4B1848BF-4FB7-4ECB-9826-9A2E69BF0C9F}"/>
                  </a:ext>
                </a:extLst>
              </p:cNvPr>
              <p:cNvSpPr>
                <a:spLocks noChangeArrowheads="1"/>
              </p:cNvSpPr>
              <p:nvPr/>
            </p:nvSpPr>
            <p:spPr bwMode="auto">
              <a:xfrm>
                <a:off x="3007"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Rectangle 341">
                <a:extLst>
                  <a:ext uri="{FF2B5EF4-FFF2-40B4-BE49-F238E27FC236}">
                    <a16:creationId xmlns:a16="http://schemas.microsoft.com/office/drawing/2014/main" id="{00C288B4-C02F-41B5-A660-865A50F124C9}"/>
                  </a:ext>
                </a:extLst>
              </p:cNvPr>
              <p:cNvSpPr>
                <a:spLocks noChangeArrowheads="1"/>
              </p:cNvSpPr>
              <p:nvPr/>
            </p:nvSpPr>
            <p:spPr bwMode="auto">
              <a:xfrm>
                <a:off x="3100"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Rectangle 342">
                <a:extLst>
                  <a:ext uri="{FF2B5EF4-FFF2-40B4-BE49-F238E27FC236}">
                    <a16:creationId xmlns:a16="http://schemas.microsoft.com/office/drawing/2014/main" id="{254C104A-E53A-4217-8ED6-E9F36DE2D603}"/>
                  </a:ext>
                </a:extLst>
              </p:cNvPr>
              <p:cNvSpPr>
                <a:spLocks noChangeArrowheads="1"/>
              </p:cNvSpPr>
              <p:nvPr/>
            </p:nvSpPr>
            <p:spPr bwMode="auto">
              <a:xfrm>
                <a:off x="3192"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Rectangle 343">
                <a:extLst>
                  <a:ext uri="{FF2B5EF4-FFF2-40B4-BE49-F238E27FC236}">
                    <a16:creationId xmlns:a16="http://schemas.microsoft.com/office/drawing/2014/main" id="{7ABF2235-4990-427E-80E7-26DA3219F551}"/>
                  </a:ext>
                </a:extLst>
              </p:cNvPr>
              <p:cNvSpPr>
                <a:spLocks noChangeArrowheads="1"/>
              </p:cNvSpPr>
              <p:nvPr/>
            </p:nvSpPr>
            <p:spPr bwMode="auto">
              <a:xfrm>
                <a:off x="3238" y="105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Rectangle 344">
                <a:extLst>
                  <a:ext uri="{FF2B5EF4-FFF2-40B4-BE49-F238E27FC236}">
                    <a16:creationId xmlns:a16="http://schemas.microsoft.com/office/drawing/2014/main" id="{7F75B925-A038-415A-8A53-6A06532DE19C}"/>
                  </a:ext>
                </a:extLst>
              </p:cNvPr>
              <p:cNvSpPr>
                <a:spLocks noChangeArrowheads="1"/>
              </p:cNvSpPr>
              <p:nvPr/>
            </p:nvSpPr>
            <p:spPr bwMode="auto">
              <a:xfrm>
                <a:off x="2086"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Rectangle 345">
                <a:extLst>
                  <a:ext uri="{FF2B5EF4-FFF2-40B4-BE49-F238E27FC236}">
                    <a16:creationId xmlns:a16="http://schemas.microsoft.com/office/drawing/2014/main" id="{F518D554-A997-40D0-A449-5BE87BEFCFDF}"/>
                  </a:ext>
                </a:extLst>
              </p:cNvPr>
              <p:cNvSpPr>
                <a:spLocks noChangeArrowheads="1"/>
              </p:cNvSpPr>
              <p:nvPr/>
            </p:nvSpPr>
            <p:spPr bwMode="auto">
              <a:xfrm>
                <a:off x="2362" y="1103"/>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346">
                <a:extLst>
                  <a:ext uri="{FF2B5EF4-FFF2-40B4-BE49-F238E27FC236}">
                    <a16:creationId xmlns:a16="http://schemas.microsoft.com/office/drawing/2014/main" id="{0435746B-55BA-4DF2-9385-ECD3F08A6A39}"/>
                  </a:ext>
                </a:extLst>
              </p:cNvPr>
              <p:cNvSpPr>
                <a:spLocks noChangeArrowheads="1"/>
              </p:cNvSpPr>
              <p:nvPr/>
            </p:nvSpPr>
            <p:spPr bwMode="auto">
              <a:xfrm>
                <a:off x="2455"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Rectangle 347">
                <a:extLst>
                  <a:ext uri="{FF2B5EF4-FFF2-40B4-BE49-F238E27FC236}">
                    <a16:creationId xmlns:a16="http://schemas.microsoft.com/office/drawing/2014/main" id="{38B92D8E-9279-4B2C-A9B0-A44310D33B6C}"/>
                  </a:ext>
                </a:extLst>
              </p:cNvPr>
              <p:cNvSpPr>
                <a:spLocks noChangeArrowheads="1"/>
              </p:cNvSpPr>
              <p:nvPr/>
            </p:nvSpPr>
            <p:spPr bwMode="auto">
              <a:xfrm>
                <a:off x="2547"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Rectangle 348">
                <a:extLst>
                  <a:ext uri="{FF2B5EF4-FFF2-40B4-BE49-F238E27FC236}">
                    <a16:creationId xmlns:a16="http://schemas.microsoft.com/office/drawing/2014/main" id="{C21F5533-4867-43E9-BD55-2B9E561B2353}"/>
                  </a:ext>
                </a:extLst>
              </p:cNvPr>
              <p:cNvSpPr>
                <a:spLocks noChangeArrowheads="1"/>
              </p:cNvSpPr>
              <p:nvPr/>
            </p:nvSpPr>
            <p:spPr bwMode="auto">
              <a:xfrm>
                <a:off x="2639"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Rectangle 349">
                <a:extLst>
                  <a:ext uri="{FF2B5EF4-FFF2-40B4-BE49-F238E27FC236}">
                    <a16:creationId xmlns:a16="http://schemas.microsoft.com/office/drawing/2014/main" id="{E39F285A-3514-4FDE-9E8B-942C6FA2B064}"/>
                  </a:ext>
                </a:extLst>
              </p:cNvPr>
              <p:cNvSpPr>
                <a:spLocks noChangeArrowheads="1"/>
              </p:cNvSpPr>
              <p:nvPr/>
            </p:nvSpPr>
            <p:spPr bwMode="auto">
              <a:xfrm>
                <a:off x="2685"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Rectangle 350">
                <a:extLst>
                  <a:ext uri="{FF2B5EF4-FFF2-40B4-BE49-F238E27FC236}">
                    <a16:creationId xmlns:a16="http://schemas.microsoft.com/office/drawing/2014/main" id="{33F898CB-8715-484F-BD8D-2A2734B6EC56}"/>
                  </a:ext>
                </a:extLst>
              </p:cNvPr>
              <p:cNvSpPr>
                <a:spLocks noChangeArrowheads="1"/>
              </p:cNvSpPr>
              <p:nvPr/>
            </p:nvSpPr>
            <p:spPr bwMode="auto">
              <a:xfrm>
                <a:off x="2823"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Rectangle 351">
                <a:extLst>
                  <a:ext uri="{FF2B5EF4-FFF2-40B4-BE49-F238E27FC236}">
                    <a16:creationId xmlns:a16="http://schemas.microsoft.com/office/drawing/2014/main" id="{F9EC1EAF-FDB0-4C1C-B5E6-EB467767ACF5}"/>
                  </a:ext>
                </a:extLst>
              </p:cNvPr>
              <p:cNvSpPr>
                <a:spLocks noChangeArrowheads="1"/>
              </p:cNvSpPr>
              <p:nvPr/>
            </p:nvSpPr>
            <p:spPr bwMode="auto">
              <a:xfrm>
                <a:off x="2915"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Rectangle 352">
                <a:extLst>
                  <a:ext uri="{FF2B5EF4-FFF2-40B4-BE49-F238E27FC236}">
                    <a16:creationId xmlns:a16="http://schemas.microsoft.com/office/drawing/2014/main" id="{5365BA22-4AD1-4748-8127-171DEE86365D}"/>
                  </a:ext>
                </a:extLst>
              </p:cNvPr>
              <p:cNvSpPr>
                <a:spLocks noChangeArrowheads="1"/>
              </p:cNvSpPr>
              <p:nvPr/>
            </p:nvSpPr>
            <p:spPr bwMode="auto">
              <a:xfrm>
                <a:off x="3007"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Rectangle 353">
                <a:extLst>
                  <a:ext uri="{FF2B5EF4-FFF2-40B4-BE49-F238E27FC236}">
                    <a16:creationId xmlns:a16="http://schemas.microsoft.com/office/drawing/2014/main" id="{52FFFFFE-E21C-4FD8-92E1-A0CB0C23DA96}"/>
                  </a:ext>
                </a:extLst>
              </p:cNvPr>
              <p:cNvSpPr>
                <a:spLocks noChangeArrowheads="1"/>
              </p:cNvSpPr>
              <p:nvPr/>
            </p:nvSpPr>
            <p:spPr bwMode="auto">
              <a:xfrm>
                <a:off x="3192"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Rectangle 354">
                <a:extLst>
                  <a:ext uri="{FF2B5EF4-FFF2-40B4-BE49-F238E27FC236}">
                    <a16:creationId xmlns:a16="http://schemas.microsoft.com/office/drawing/2014/main" id="{2A1EDF75-BA05-497D-B6D9-1E36F6B2B016}"/>
                  </a:ext>
                </a:extLst>
              </p:cNvPr>
              <p:cNvSpPr>
                <a:spLocks noChangeArrowheads="1"/>
              </p:cNvSpPr>
              <p:nvPr/>
            </p:nvSpPr>
            <p:spPr bwMode="auto">
              <a:xfrm>
                <a:off x="3330" y="110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Rectangle 355">
                <a:extLst>
                  <a:ext uri="{FF2B5EF4-FFF2-40B4-BE49-F238E27FC236}">
                    <a16:creationId xmlns:a16="http://schemas.microsoft.com/office/drawing/2014/main" id="{916986AC-ED3D-450C-8E9D-04703B2CAF55}"/>
                  </a:ext>
                </a:extLst>
              </p:cNvPr>
              <p:cNvSpPr>
                <a:spLocks noChangeArrowheads="1"/>
              </p:cNvSpPr>
              <p:nvPr/>
            </p:nvSpPr>
            <p:spPr bwMode="auto">
              <a:xfrm>
                <a:off x="2086"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Rectangle 356">
                <a:extLst>
                  <a:ext uri="{FF2B5EF4-FFF2-40B4-BE49-F238E27FC236}">
                    <a16:creationId xmlns:a16="http://schemas.microsoft.com/office/drawing/2014/main" id="{82732538-5FE1-4CB0-8527-782D9B5B34E3}"/>
                  </a:ext>
                </a:extLst>
              </p:cNvPr>
              <p:cNvSpPr>
                <a:spLocks noChangeArrowheads="1"/>
              </p:cNvSpPr>
              <p:nvPr/>
            </p:nvSpPr>
            <p:spPr bwMode="auto">
              <a:xfrm>
                <a:off x="2178"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Rectangle 357">
                <a:extLst>
                  <a:ext uri="{FF2B5EF4-FFF2-40B4-BE49-F238E27FC236}">
                    <a16:creationId xmlns:a16="http://schemas.microsoft.com/office/drawing/2014/main" id="{46489F4F-85CE-4E65-808A-E0EEBE4C4BA1}"/>
                  </a:ext>
                </a:extLst>
              </p:cNvPr>
              <p:cNvSpPr>
                <a:spLocks noChangeArrowheads="1"/>
              </p:cNvSpPr>
              <p:nvPr/>
            </p:nvSpPr>
            <p:spPr bwMode="auto">
              <a:xfrm>
                <a:off x="2224"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Rectangle 358">
                <a:extLst>
                  <a:ext uri="{FF2B5EF4-FFF2-40B4-BE49-F238E27FC236}">
                    <a16:creationId xmlns:a16="http://schemas.microsoft.com/office/drawing/2014/main" id="{0527BAFD-0747-4520-B59B-73ECE2E230F3}"/>
                  </a:ext>
                </a:extLst>
              </p:cNvPr>
              <p:cNvSpPr>
                <a:spLocks noChangeArrowheads="1"/>
              </p:cNvSpPr>
              <p:nvPr/>
            </p:nvSpPr>
            <p:spPr bwMode="auto">
              <a:xfrm>
                <a:off x="2270"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Rectangle 359">
                <a:extLst>
                  <a:ext uri="{FF2B5EF4-FFF2-40B4-BE49-F238E27FC236}">
                    <a16:creationId xmlns:a16="http://schemas.microsoft.com/office/drawing/2014/main" id="{0B248758-DE32-48CD-BD9F-87FF472B421B}"/>
                  </a:ext>
                </a:extLst>
              </p:cNvPr>
              <p:cNvSpPr>
                <a:spLocks noChangeArrowheads="1"/>
              </p:cNvSpPr>
              <p:nvPr/>
            </p:nvSpPr>
            <p:spPr bwMode="auto">
              <a:xfrm>
                <a:off x="2362" y="1149"/>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Rectangle 360">
                <a:extLst>
                  <a:ext uri="{FF2B5EF4-FFF2-40B4-BE49-F238E27FC236}">
                    <a16:creationId xmlns:a16="http://schemas.microsoft.com/office/drawing/2014/main" id="{A22EB131-4305-4A12-B03E-8A457CF63306}"/>
                  </a:ext>
                </a:extLst>
              </p:cNvPr>
              <p:cNvSpPr>
                <a:spLocks noChangeArrowheads="1"/>
              </p:cNvSpPr>
              <p:nvPr/>
            </p:nvSpPr>
            <p:spPr bwMode="auto">
              <a:xfrm>
                <a:off x="2455"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Rectangle 361">
                <a:extLst>
                  <a:ext uri="{FF2B5EF4-FFF2-40B4-BE49-F238E27FC236}">
                    <a16:creationId xmlns:a16="http://schemas.microsoft.com/office/drawing/2014/main" id="{37F4A2D4-A548-43A2-BF7B-FE9680B526BF}"/>
                  </a:ext>
                </a:extLst>
              </p:cNvPr>
              <p:cNvSpPr>
                <a:spLocks noChangeArrowheads="1"/>
              </p:cNvSpPr>
              <p:nvPr/>
            </p:nvSpPr>
            <p:spPr bwMode="auto">
              <a:xfrm>
                <a:off x="2639"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Rectangle 362">
                <a:extLst>
                  <a:ext uri="{FF2B5EF4-FFF2-40B4-BE49-F238E27FC236}">
                    <a16:creationId xmlns:a16="http://schemas.microsoft.com/office/drawing/2014/main" id="{FEA3786D-FB70-439C-A329-B487DAC91EAC}"/>
                  </a:ext>
                </a:extLst>
              </p:cNvPr>
              <p:cNvSpPr>
                <a:spLocks noChangeArrowheads="1"/>
              </p:cNvSpPr>
              <p:nvPr/>
            </p:nvSpPr>
            <p:spPr bwMode="auto">
              <a:xfrm>
                <a:off x="2685"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Rectangle 363">
                <a:extLst>
                  <a:ext uri="{FF2B5EF4-FFF2-40B4-BE49-F238E27FC236}">
                    <a16:creationId xmlns:a16="http://schemas.microsoft.com/office/drawing/2014/main" id="{543EA438-E539-4471-B5EC-158264C66A22}"/>
                  </a:ext>
                </a:extLst>
              </p:cNvPr>
              <p:cNvSpPr>
                <a:spLocks noChangeArrowheads="1"/>
              </p:cNvSpPr>
              <p:nvPr/>
            </p:nvSpPr>
            <p:spPr bwMode="auto">
              <a:xfrm>
                <a:off x="2777"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Rectangle 364">
                <a:extLst>
                  <a:ext uri="{FF2B5EF4-FFF2-40B4-BE49-F238E27FC236}">
                    <a16:creationId xmlns:a16="http://schemas.microsoft.com/office/drawing/2014/main" id="{5CB09990-227C-4834-A682-DCA60A695BF9}"/>
                  </a:ext>
                </a:extLst>
              </p:cNvPr>
              <p:cNvSpPr>
                <a:spLocks noChangeArrowheads="1"/>
              </p:cNvSpPr>
              <p:nvPr/>
            </p:nvSpPr>
            <p:spPr bwMode="auto">
              <a:xfrm>
                <a:off x="2823"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Rectangle 365">
                <a:extLst>
                  <a:ext uri="{FF2B5EF4-FFF2-40B4-BE49-F238E27FC236}">
                    <a16:creationId xmlns:a16="http://schemas.microsoft.com/office/drawing/2014/main" id="{B5395C0E-DF92-4CEB-BB2E-2F99E2108E7E}"/>
                  </a:ext>
                </a:extLst>
              </p:cNvPr>
              <p:cNvSpPr>
                <a:spLocks noChangeArrowheads="1"/>
              </p:cNvSpPr>
              <p:nvPr/>
            </p:nvSpPr>
            <p:spPr bwMode="auto">
              <a:xfrm>
                <a:off x="2869"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366">
                <a:extLst>
                  <a:ext uri="{FF2B5EF4-FFF2-40B4-BE49-F238E27FC236}">
                    <a16:creationId xmlns:a16="http://schemas.microsoft.com/office/drawing/2014/main" id="{5200A8C8-4504-42B6-9076-919478A65B5F}"/>
                  </a:ext>
                </a:extLst>
              </p:cNvPr>
              <p:cNvSpPr>
                <a:spLocks noChangeArrowheads="1"/>
              </p:cNvSpPr>
              <p:nvPr/>
            </p:nvSpPr>
            <p:spPr bwMode="auto">
              <a:xfrm>
                <a:off x="2961"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Rectangle 367">
                <a:extLst>
                  <a:ext uri="{FF2B5EF4-FFF2-40B4-BE49-F238E27FC236}">
                    <a16:creationId xmlns:a16="http://schemas.microsoft.com/office/drawing/2014/main" id="{5D6C1289-D963-4ACD-8361-852BD8BC6906}"/>
                  </a:ext>
                </a:extLst>
              </p:cNvPr>
              <p:cNvSpPr>
                <a:spLocks noChangeArrowheads="1"/>
              </p:cNvSpPr>
              <p:nvPr/>
            </p:nvSpPr>
            <p:spPr bwMode="auto">
              <a:xfrm>
                <a:off x="3007"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Rectangle 368">
                <a:extLst>
                  <a:ext uri="{FF2B5EF4-FFF2-40B4-BE49-F238E27FC236}">
                    <a16:creationId xmlns:a16="http://schemas.microsoft.com/office/drawing/2014/main" id="{88060D9A-3BBF-43C5-A52F-941B0D682E87}"/>
                  </a:ext>
                </a:extLst>
              </p:cNvPr>
              <p:cNvSpPr>
                <a:spLocks noChangeArrowheads="1"/>
              </p:cNvSpPr>
              <p:nvPr/>
            </p:nvSpPr>
            <p:spPr bwMode="auto">
              <a:xfrm>
                <a:off x="3053" y="1149"/>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Rectangle 369">
                <a:extLst>
                  <a:ext uri="{FF2B5EF4-FFF2-40B4-BE49-F238E27FC236}">
                    <a16:creationId xmlns:a16="http://schemas.microsoft.com/office/drawing/2014/main" id="{8AEE21AF-886A-4701-93E6-EBD9F67FFF0D}"/>
                  </a:ext>
                </a:extLst>
              </p:cNvPr>
              <p:cNvSpPr>
                <a:spLocks noChangeArrowheads="1"/>
              </p:cNvSpPr>
              <p:nvPr/>
            </p:nvSpPr>
            <p:spPr bwMode="auto">
              <a:xfrm>
                <a:off x="3100"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Rectangle 370">
                <a:extLst>
                  <a:ext uri="{FF2B5EF4-FFF2-40B4-BE49-F238E27FC236}">
                    <a16:creationId xmlns:a16="http://schemas.microsoft.com/office/drawing/2014/main" id="{D8C0D2CA-3521-417A-8526-05666C2E022F}"/>
                  </a:ext>
                </a:extLst>
              </p:cNvPr>
              <p:cNvSpPr>
                <a:spLocks noChangeArrowheads="1"/>
              </p:cNvSpPr>
              <p:nvPr/>
            </p:nvSpPr>
            <p:spPr bwMode="auto">
              <a:xfrm>
                <a:off x="3146"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Rectangle 371">
                <a:extLst>
                  <a:ext uri="{FF2B5EF4-FFF2-40B4-BE49-F238E27FC236}">
                    <a16:creationId xmlns:a16="http://schemas.microsoft.com/office/drawing/2014/main" id="{D6055C18-440B-4AB2-81B5-46CD558900E4}"/>
                  </a:ext>
                </a:extLst>
              </p:cNvPr>
              <p:cNvSpPr>
                <a:spLocks noChangeArrowheads="1"/>
              </p:cNvSpPr>
              <p:nvPr/>
            </p:nvSpPr>
            <p:spPr bwMode="auto">
              <a:xfrm>
                <a:off x="3192"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Rectangle 372">
                <a:extLst>
                  <a:ext uri="{FF2B5EF4-FFF2-40B4-BE49-F238E27FC236}">
                    <a16:creationId xmlns:a16="http://schemas.microsoft.com/office/drawing/2014/main" id="{A3EEB7E4-4253-43FD-8798-7E7476C7ABB5}"/>
                  </a:ext>
                </a:extLst>
              </p:cNvPr>
              <p:cNvSpPr>
                <a:spLocks noChangeArrowheads="1"/>
              </p:cNvSpPr>
              <p:nvPr/>
            </p:nvSpPr>
            <p:spPr bwMode="auto">
              <a:xfrm>
                <a:off x="3238"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Rectangle 373">
                <a:extLst>
                  <a:ext uri="{FF2B5EF4-FFF2-40B4-BE49-F238E27FC236}">
                    <a16:creationId xmlns:a16="http://schemas.microsoft.com/office/drawing/2014/main" id="{CB71C887-E1B4-4AB7-BD6F-B682B6D46E36}"/>
                  </a:ext>
                </a:extLst>
              </p:cNvPr>
              <p:cNvSpPr>
                <a:spLocks noChangeArrowheads="1"/>
              </p:cNvSpPr>
              <p:nvPr/>
            </p:nvSpPr>
            <p:spPr bwMode="auto">
              <a:xfrm>
                <a:off x="3330" y="1149"/>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Rectangle 374">
                <a:extLst>
                  <a:ext uri="{FF2B5EF4-FFF2-40B4-BE49-F238E27FC236}">
                    <a16:creationId xmlns:a16="http://schemas.microsoft.com/office/drawing/2014/main" id="{0D95B727-9CC6-459C-A31D-FD7D6A302605}"/>
                  </a:ext>
                </a:extLst>
              </p:cNvPr>
              <p:cNvSpPr>
                <a:spLocks noChangeArrowheads="1"/>
              </p:cNvSpPr>
              <p:nvPr/>
            </p:nvSpPr>
            <p:spPr bwMode="auto">
              <a:xfrm>
                <a:off x="2086"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Rectangle 375">
                <a:extLst>
                  <a:ext uri="{FF2B5EF4-FFF2-40B4-BE49-F238E27FC236}">
                    <a16:creationId xmlns:a16="http://schemas.microsoft.com/office/drawing/2014/main" id="{3CD25DF3-B59A-4538-BA91-DC12EEBEEF34}"/>
                  </a:ext>
                </a:extLst>
              </p:cNvPr>
              <p:cNvSpPr>
                <a:spLocks noChangeArrowheads="1"/>
              </p:cNvSpPr>
              <p:nvPr/>
            </p:nvSpPr>
            <p:spPr bwMode="auto">
              <a:xfrm>
                <a:off x="2178"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Rectangle 376">
                <a:extLst>
                  <a:ext uri="{FF2B5EF4-FFF2-40B4-BE49-F238E27FC236}">
                    <a16:creationId xmlns:a16="http://schemas.microsoft.com/office/drawing/2014/main" id="{473BECDE-91D2-48E7-8047-CE4EBD8D8995}"/>
                  </a:ext>
                </a:extLst>
              </p:cNvPr>
              <p:cNvSpPr>
                <a:spLocks noChangeArrowheads="1"/>
              </p:cNvSpPr>
              <p:nvPr/>
            </p:nvSpPr>
            <p:spPr bwMode="auto">
              <a:xfrm>
                <a:off x="2224"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Rectangle 377">
                <a:extLst>
                  <a:ext uri="{FF2B5EF4-FFF2-40B4-BE49-F238E27FC236}">
                    <a16:creationId xmlns:a16="http://schemas.microsoft.com/office/drawing/2014/main" id="{8F95F7D9-8043-464C-87BF-039718DBF06A}"/>
                  </a:ext>
                </a:extLst>
              </p:cNvPr>
              <p:cNvSpPr>
                <a:spLocks noChangeArrowheads="1"/>
              </p:cNvSpPr>
              <p:nvPr/>
            </p:nvSpPr>
            <p:spPr bwMode="auto">
              <a:xfrm>
                <a:off x="2270"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Rectangle 378">
                <a:extLst>
                  <a:ext uri="{FF2B5EF4-FFF2-40B4-BE49-F238E27FC236}">
                    <a16:creationId xmlns:a16="http://schemas.microsoft.com/office/drawing/2014/main" id="{F8B1163A-C9AD-46CA-B4CE-123746181130}"/>
                  </a:ext>
                </a:extLst>
              </p:cNvPr>
              <p:cNvSpPr>
                <a:spLocks noChangeArrowheads="1"/>
              </p:cNvSpPr>
              <p:nvPr/>
            </p:nvSpPr>
            <p:spPr bwMode="auto">
              <a:xfrm>
                <a:off x="2362" y="1195"/>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Rectangle 379">
                <a:extLst>
                  <a:ext uri="{FF2B5EF4-FFF2-40B4-BE49-F238E27FC236}">
                    <a16:creationId xmlns:a16="http://schemas.microsoft.com/office/drawing/2014/main" id="{F6255B04-F258-4009-9664-8D942F777F81}"/>
                  </a:ext>
                </a:extLst>
              </p:cNvPr>
              <p:cNvSpPr>
                <a:spLocks noChangeArrowheads="1"/>
              </p:cNvSpPr>
              <p:nvPr/>
            </p:nvSpPr>
            <p:spPr bwMode="auto">
              <a:xfrm>
                <a:off x="2455"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Rectangle 380">
                <a:extLst>
                  <a:ext uri="{FF2B5EF4-FFF2-40B4-BE49-F238E27FC236}">
                    <a16:creationId xmlns:a16="http://schemas.microsoft.com/office/drawing/2014/main" id="{0E44C205-48D4-4842-A5F7-F3FB26A97EC6}"/>
                  </a:ext>
                </a:extLst>
              </p:cNvPr>
              <p:cNvSpPr>
                <a:spLocks noChangeArrowheads="1"/>
              </p:cNvSpPr>
              <p:nvPr/>
            </p:nvSpPr>
            <p:spPr bwMode="auto">
              <a:xfrm>
                <a:off x="2593"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Rectangle 381">
                <a:extLst>
                  <a:ext uri="{FF2B5EF4-FFF2-40B4-BE49-F238E27FC236}">
                    <a16:creationId xmlns:a16="http://schemas.microsoft.com/office/drawing/2014/main" id="{BBE3A990-4C82-4433-B5C4-CD641BCF2D42}"/>
                  </a:ext>
                </a:extLst>
              </p:cNvPr>
              <p:cNvSpPr>
                <a:spLocks noChangeArrowheads="1"/>
              </p:cNvSpPr>
              <p:nvPr/>
            </p:nvSpPr>
            <p:spPr bwMode="auto">
              <a:xfrm>
                <a:off x="2731"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Rectangle 382">
                <a:extLst>
                  <a:ext uri="{FF2B5EF4-FFF2-40B4-BE49-F238E27FC236}">
                    <a16:creationId xmlns:a16="http://schemas.microsoft.com/office/drawing/2014/main" id="{9C2D307B-804F-4596-B6FC-3DD3779DB826}"/>
                  </a:ext>
                </a:extLst>
              </p:cNvPr>
              <p:cNvSpPr>
                <a:spLocks noChangeArrowheads="1"/>
              </p:cNvSpPr>
              <p:nvPr/>
            </p:nvSpPr>
            <p:spPr bwMode="auto">
              <a:xfrm>
                <a:off x="2823"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Rectangle 383">
                <a:extLst>
                  <a:ext uri="{FF2B5EF4-FFF2-40B4-BE49-F238E27FC236}">
                    <a16:creationId xmlns:a16="http://schemas.microsoft.com/office/drawing/2014/main" id="{DC777D61-AB27-4384-A46F-3812F87F7A80}"/>
                  </a:ext>
                </a:extLst>
              </p:cNvPr>
              <p:cNvSpPr>
                <a:spLocks noChangeArrowheads="1"/>
              </p:cNvSpPr>
              <p:nvPr/>
            </p:nvSpPr>
            <p:spPr bwMode="auto">
              <a:xfrm>
                <a:off x="2915"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Rectangle 384">
                <a:extLst>
                  <a:ext uri="{FF2B5EF4-FFF2-40B4-BE49-F238E27FC236}">
                    <a16:creationId xmlns:a16="http://schemas.microsoft.com/office/drawing/2014/main" id="{EB28DB79-B7FF-4E1E-9DA5-B7B0A0AEBD30}"/>
                  </a:ext>
                </a:extLst>
              </p:cNvPr>
              <p:cNvSpPr>
                <a:spLocks noChangeArrowheads="1"/>
              </p:cNvSpPr>
              <p:nvPr/>
            </p:nvSpPr>
            <p:spPr bwMode="auto">
              <a:xfrm>
                <a:off x="2961"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Rectangle 385">
                <a:extLst>
                  <a:ext uri="{FF2B5EF4-FFF2-40B4-BE49-F238E27FC236}">
                    <a16:creationId xmlns:a16="http://schemas.microsoft.com/office/drawing/2014/main" id="{D3D33A18-9AB9-476B-8B1C-FACFB3AC739A}"/>
                  </a:ext>
                </a:extLst>
              </p:cNvPr>
              <p:cNvSpPr>
                <a:spLocks noChangeArrowheads="1"/>
              </p:cNvSpPr>
              <p:nvPr/>
            </p:nvSpPr>
            <p:spPr bwMode="auto">
              <a:xfrm>
                <a:off x="3053" y="1195"/>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Rectangle 386">
                <a:extLst>
                  <a:ext uri="{FF2B5EF4-FFF2-40B4-BE49-F238E27FC236}">
                    <a16:creationId xmlns:a16="http://schemas.microsoft.com/office/drawing/2014/main" id="{96FBC005-A6AD-4D90-89A8-CF0AFE13718B}"/>
                  </a:ext>
                </a:extLst>
              </p:cNvPr>
              <p:cNvSpPr>
                <a:spLocks noChangeArrowheads="1"/>
              </p:cNvSpPr>
              <p:nvPr/>
            </p:nvSpPr>
            <p:spPr bwMode="auto">
              <a:xfrm>
                <a:off x="3330" y="1195"/>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Rectangle 387">
                <a:extLst>
                  <a:ext uri="{FF2B5EF4-FFF2-40B4-BE49-F238E27FC236}">
                    <a16:creationId xmlns:a16="http://schemas.microsoft.com/office/drawing/2014/main" id="{AFBF4CE9-8210-44FF-8061-B46D5F88154B}"/>
                  </a:ext>
                </a:extLst>
              </p:cNvPr>
              <p:cNvSpPr>
                <a:spLocks noChangeArrowheads="1"/>
              </p:cNvSpPr>
              <p:nvPr/>
            </p:nvSpPr>
            <p:spPr bwMode="auto">
              <a:xfrm>
                <a:off x="2086"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Rectangle 388">
                <a:extLst>
                  <a:ext uri="{FF2B5EF4-FFF2-40B4-BE49-F238E27FC236}">
                    <a16:creationId xmlns:a16="http://schemas.microsoft.com/office/drawing/2014/main" id="{2E07836B-F4D5-42EA-8E51-BC835DF9468D}"/>
                  </a:ext>
                </a:extLst>
              </p:cNvPr>
              <p:cNvSpPr>
                <a:spLocks noChangeArrowheads="1"/>
              </p:cNvSpPr>
              <p:nvPr/>
            </p:nvSpPr>
            <p:spPr bwMode="auto">
              <a:xfrm>
                <a:off x="2178"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Rectangle 389">
                <a:extLst>
                  <a:ext uri="{FF2B5EF4-FFF2-40B4-BE49-F238E27FC236}">
                    <a16:creationId xmlns:a16="http://schemas.microsoft.com/office/drawing/2014/main" id="{C8062ADB-E60D-4625-B478-126FA0770F25}"/>
                  </a:ext>
                </a:extLst>
              </p:cNvPr>
              <p:cNvSpPr>
                <a:spLocks noChangeArrowheads="1"/>
              </p:cNvSpPr>
              <p:nvPr/>
            </p:nvSpPr>
            <p:spPr bwMode="auto">
              <a:xfrm>
                <a:off x="2224"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Rectangle 390">
                <a:extLst>
                  <a:ext uri="{FF2B5EF4-FFF2-40B4-BE49-F238E27FC236}">
                    <a16:creationId xmlns:a16="http://schemas.microsoft.com/office/drawing/2014/main" id="{0E613A8A-85FA-4A5E-96DB-BB5A245F1C5D}"/>
                  </a:ext>
                </a:extLst>
              </p:cNvPr>
              <p:cNvSpPr>
                <a:spLocks noChangeArrowheads="1"/>
              </p:cNvSpPr>
              <p:nvPr/>
            </p:nvSpPr>
            <p:spPr bwMode="auto">
              <a:xfrm>
                <a:off x="2270"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Rectangle 391">
                <a:extLst>
                  <a:ext uri="{FF2B5EF4-FFF2-40B4-BE49-F238E27FC236}">
                    <a16:creationId xmlns:a16="http://schemas.microsoft.com/office/drawing/2014/main" id="{BAA734CC-5D29-4364-8A07-462F6143D021}"/>
                  </a:ext>
                </a:extLst>
              </p:cNvPr>
              <p:cNvSpPr>
                <a:spLocks noChangeArrowheads="1"/>
              </p:cNvSpPr>
              <p:nvPr/>
            </p:nvSpPr>
            <p:spPr bwMode="auto">
              <a:xfrm>
                <a:off x="2362" y="1241"/>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Rectangle 392">
                <a:extLst>
                  <a:ext uri="{FF2B5EF4-FFF2-40B4-BE49-F238E27FC236}">
                    <a16:creationId xmlns:a16="http://schemas.microsoft.com/office/drawing/2014/main" id="{5696F63B-60E1-44AE-AC14-5D88C638DFAF}"/>
                  </a:ext>
                </a:extLst>
              </p:cNvPr>
              <p:cNvSpPr>
                <a:spLocks noChangeArrowheads="1"/>
              </p:cNvSpPr>
              <p:nvPr/>
            </p:nvSpPr>
            <p:spPr bwMode="auto">
              <a:xfrm>
                <a:off x="2823"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Rectangle 393">
                <a:extLst>
                  <a:ext uri="{FF2B5EF4-FFF2-40B4-BE49-F238E27FC236}">
                    <a16:creationId xmlns:a16="http://schemas.microsoft.com/office/drawing/2014/main" id="{454D31AB-FC96-4DEC-8BFC-DB55726F182E}"/>
                  </a:ext>
                </a:extLst>
              </p:cNvPr>
              <p:cNvSpPr>
                <a:spLocks noChangeArrowheads="1"/>
              </p:cNvSpPr>
              <p:nvPr/>
            </p:nvSpPr>
            <p:spPr bwMode="auto">
              <a:xfrm>
                <a:off x="2915"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Rectangle 394">
                <a:extLst>
                  <a:ext uri="{FF2B5EF4-FFF2-40B4-BE49-F238E27FC236}">
                    <a16:creationId xmlns:a16="http://schemas.microsoft.com/office/drawing/2014/main" id="{8EA60247-D840-41A7-B995-3EE9C109B8CA}"/>
                  </a:ext>
                </a:extLst>
              </p:cNvPr>
              <p:cNvSpPr>
                <a:spLocks noChangeArrowheads="1"/>
              </p:cNvSpPr>
              <p:nvPr/>
            </p:nvSpPr>
            <p:spPr bwMode="auto">
              <a:xfrm>
                <a:off x="2961"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Rectangle 395">
                <a:extLst>
                  <a:ext uri="{FF2B5EF4-FFF2-40B4-BE49-F238E27FC236}">
                    <a16:creationId xmlns:a16="http://schemas.microsoft.com/office/drawing/2014/main" id="{62B33B19-F8B5-46FE-A875-22885F131986}"/>
                  </a:ext>
                </a:extLst>
              </p:cNvPr>
              <p:cNvSpPr>
                <a:spLocks noChangeArrowheads="1"/>
              </p:cNvSpPr>
              <p:nvPr/>
            </p:nvSpPr>
            <p:spPr bwMode="auto">
              <a:xfrm>
                <a:off x="3053" y="1241"/>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Rectangle 396">
                <a:extLst>
                  <a:ext uri="{FF2B5EF4-FFF2-40B4-BE49-F238E27FC236}">
                    <a16:creationId xmlns:a16="http://schemas.microsoft.com/office/drawing/2014/main" id="{05972B45-C445-4185-8D87-357BEE7EBF9C}"/>
                  </a:ext>
                </a:extLst>
              </p:cNvPr>
              <p:cNvSpPr>
                <a:spLocks noChangeArrowheads="1"/>
              </p:cNvSpPr>
              <p:nvPr/>
            </p:nvSpPr>
            <p:spPr bwMode="auto">
              <a:xfrm>
                <a:off x="3146"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Rectangle 397">
                <a:extLst>
                  <a:ext uri="{FF2B5EF4-FFF2-40B4-BE49-F238E27FC236}">
                    <a16:creationId xmlns:a16="http://schemas.microsoft.com/office/drawing/2014/main" id="{A9123826-2C57-47F2-B85E-A8B7EDD82A38}"/>
                  </a:ext>
                </a:extLst>
              </p:cNvPr>
              <p:cNvSpPr>
                <a:spLocks noChangeArrowheads="1"/>
              </p:cNvSpPr>
              <p:nvPr/>
            </p:nvSpPr>
            <p:spPr bwMode="auto">
              <a:xfrm>
                <a:off x="3192"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Rectangle 398">
                <a:extLst>
                  <a:ext uri="{FF2B5EF4-FFF2-40B4-BE49-F238E27FC236}">
                    <a16:creationId xmlns:a16="http://schemas.microsoft.com/office/drawing/2014/main" id="{3A02FFE2-2B70-4436-9EDF-F7A2DA4C3ED2}"/>
                  </a:ext>
                </a:extLst>
              </p:cNvPr>
              <p:cNvSpPr>
                <a:spLocks noChangeArrowheads="1"/>
              </p:cNvSpPr>
              <p:nvPr/>
            </p:nvSpPr>
            <p:spPr bwMode="auto">
              <a:xfrm>
                <a:off x="3284"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Rectangle 399">
                <a:extLst>
                  <a:ext uri="{FF2B5EF4-FFF2-40B4-BE49-F238E27FC236}">
                    <a16:creationId xmlns:a16="http://schemas.microsoft.com/office/drawing/2014/main" id="{FB74313C-231A-4200-B0CA-2B6F35CDC9B2}"/>
                  </a:ext>
                </a:extLst>
              </p:cNvPr>
              <p:cNvSpPr>
                <a:spLocks noChangeArrowheads="1"/>
              </p:cNvSpPr>
              <p:nvPr/>
            </p:nvSpPr>
            <p:spPr bwMode="auto">
              <a:xfrm>
                <a:off x="3330"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Rectangle 400">
                <a:extLst>
                  <a:ext uri="{FF2B5EF4-FFF2-40B4-BE49-F238E27FC236}">
                    <a16:creationId xmlns:a16="http://schemas.microsoft.com/office/drawing/2014/main" id="{4A16CA25-57FF-420D-85C6-92BA69B05F2C}"/>
                  </a:ext>
                </a:extLst>
              </p:cNvPr>
              <p:cNvSpPr>
                <a:spLocks noChangeArrowheads="1"/>
              </p:cNvSpPr>
              <p:nvPr/>
            </p:nvSpPr>
            <p:spPr bwMode="auto">
              <a:xfrm>
                <a:off x="3376" y="1241"/>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Rectangle 401">
                <a:extLst>
                  <a:ext uri="{FF2B5EF4-FFF2-40B4-BE49-F238E27FC236}">
                    <a16:creationId xmlns:a16="http://schemas.microsoft.com/office/drawing/2014/main" id="{BF5B9EE5-E9F4-4A06-98EA-704595017C1D}"/>
                  </a:ext>
                </a:extLst>
              </p:cNvPr>
              <p:cNvSpPr>
                <a:spLocks noChangeArrowheads="1"/>
              </p:cNvSpPr>
              <p:nvPr/>
            </p:nvSpPr>
            <p:spPr bwMode="auto">
              <a:xfrm>
                <a:off x="2086"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Rectangle 402">
                <a:extLst>
                  <a:ext uri="{FF2B5EF4-FFF2-40B4-BE49-F238E27FC236}">
                    <a16:creationId xmlns:a16="http://schemas.microsoft.com/office/drawing/2014/main" id="{DCA6C658-1076-46F0-B516-D628DA621195}"/>
                  </a:ext>
                </a:extLst>
              </p:cNvPr>
              <p:cNvSpPr>
                <a:spLocks noChangeArrowheads="1"/>
              </p:cNvSpPr>
              <p:nvPr/>
            </p:nvSpPr>
            <p:spPr bwMode="auto">
              <a:xfrm>
                <a:off x="2362" y="1287"/>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Rectangle 403">
                <a:extLst>
                  <a:ext uri="{FF2B5EF4-FFF2-40B4-BE49-F238E27FC236}">
                    <a16:creationId xmlns:a16="http://schemas.microsoft.com/office/drawing/2014/main" id="{9870430A-48AF-4206-9255-8D515E9D5FC3}"/>
                  </a:ext>
                </a:extLst>
              </p:cNvPr>
              <p:cNvSpPr>
                <a:spLocks noChangeArrowheads="1"/>
              </p:cNvSpPr>
              <p:nvPr/>
            </p:nvSpPr>
            <p:spPr bwMode="auto">
              <a:xfrm>
                <a:off x="2593"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Rectangle 404">
                <a:extLst>
                  <a:ext uri="{FF2B5EF4-FFF2-40B4-BE49-F238E27FC236}">
                    <a16:creationId xmlns:a16="http://schemas.microsoft.com/office/drawing/2014/main" id="{F58E6D73-9DE3-4C6F-B063-6A6A6305828D}"/>
                  </a:ext>
                </a:extLst>
              </p:cNvPr>
              <p:cNvSpPr>
                <a:spLocks noChangeArrowheads="1"/>
              </p:cNvSpPr>
              <p:nvPr/>
            </p:nvSpPr>
            <p:spPr bwMode="auto">
              <a:xfrm>
                <a:off x="2639"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Rectangle 405">
                <a:extLst>
                  <a:ext uri="{FF2B5EF4-FFF2-40B4-BE49-F238E27FC236}">
                    <a16:creationId xmlns:a16="http://schemas.microsoft.com/office/drawing/2014/main" id="{4EBFEAC8-AEB3-457D-BD73-A10C42B4C03C}"/>
                  </a:ext>
                </a:extLst>
              </p:cNvPr>
              <p:cNvSpPr>
                <a:spLocks noChangeArrowheads="1"/>
              </p:cNvSpPr>
              <p:nvPr/>
            </p:nvSpPr>
            <p:spPr bwMode="auto">
              <a:xfrm>
                <a:off x="2731"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Rectangle 407">
              <a:extLst>
                <a:ext uri="{FF2B5EF4-FFF2-40B4-BE49-F238E27FC236}">
                  <a16:creationId xmlns:a16="http://schemas.microsoft.com/office/drawing/2014/main" id="{89557D40-A281-4E24-AEE9-D567917C083D}"/>
                </a:ext>
              </a:extLst>
            </p:cNvPr>
            <p:cNvSpPr>
              <a:spLocks noChangeArrowheads="1"/>
            </p:cNvSpPr>
            <p:nvPr/>
          </p:nvSpPr>
          <p:spPr bwMode="auto">
            <a:xfrm>
              <a:off x="2777"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408">
              <a:extLst>
                <a:ext uri="{FF2B5EF4-FFF2-40B4-BE49-F238E27FC236}">
                  <a16:creationId xmlns:a16="http://schemas.microsoft.com/office/drawing/2014/main" id="{AFEC36DF-C8F1-4637-8230-02F7499EA4DB}"/>
                </a:ext>
              </a:extLst>
            </p:cNvPr>
            <p:cNvSpPr>
              <a:spLocks noChangeArrowheads="1"/>
            </p:cNvSpPr>
            <p:nvPr/>
          </p:nvSpPr>
          <p:spPr bwMode="auto">
            <a:xfrm>
              <a:off x="2961"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409">
              <a:extLst>
                <a:ext uri="{FF2B5EF4-FFF2-40B4-BE49-F238E27FC236}">
                  <a16:creationId xmlns:a16="http://schemas.microsoft.com/office/drawing/2014/main" id="{288803E7-B667-4A5A-8B91-022BAD40FD7E}"/>
                </a:ext>
              </a:extLst>
            </p:cNvPr>
            <p:cNvSpPr>
              <a:spLocks noChangeArrowheads="1"/>
            </p:cNvSpPr>
            <p:nvPr/>
          </p:nvSpPr>
          <p:spPr bwMode="auto">
            <a:xfrm>
              <a:off x="3053" y="1287"/>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410">
              <a:extLst>
                <a:ext uri="{FF2B5EF4-FFF2-40B4-BE49-F238E27FC236}">
                  <a16:creationId xmlns:a16="http://schemas.microsoft.com/office/drawing/2014/main" id="{92F0B305-602C-4AD0-9116-20463D57628B}"/>
                </a:ext>
              </a:extLst>
            </p:cNvPr>
            <p:cNvSpPr>
              <a:spLocks noChangeArrowheads="1"/>
            </p:cNvSpPr>
            <p:nvPr/>
          </p:nvSpPr>
          <p:spPr bwMode="auto">
            <a:xfrm>
              <a:off x="3100"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411">
              <a:extLst>
                <a:ext uri="{FF2B5EF4-FFF2-40B4-BE49-F238E27FC236}">
                  <a16:creationId xmlns:a16="http://schemas.microsoft.com/office/drawing/2014/main" id="{76D07549-96C5-4624-B99D-4BBB192F4F90}"/>
                </a:ext>
              </a:extLst>
            </p:cNvPr>
            <p:cNvSpPr>
              <a:spLocks noChangeArrowheads="1"/>
            </p:cNvSpPr>
            <p:nvPr/>
          </p:nvSpPr>
          <p:spPr bwMode="auto">
            <a:xfrm>
              <a:off x="3192"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412">
              <a:extLst>
                <a:ext uri="{FF2B5EF4-FFF2-40B4-BE49-F238E27FC236}">
                  <a16:creationId xmlns:a16="http://schemas.microsoft.com/office/drawing/2014/main" id="{6E499725-0848-4907-A134-2EA74401B07C}"/>
                </a:ext>
              </a:extLst>
            </p:cNvPr>
            <p:cNvSpPr>
              <a:spLocks noChangeArrowheads="1"/>
            </p:cNvSpPr>
            <p:nvPr/>
          </p:nvSpPr>
          <p:spPr bwMode="auto">
            <a:xfrm>
              <a:off x="3238"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413">
              <a:extLst>
                <a:ext uri="{FF2B5EF4-FFF2-40B4-BE49-F238E27FC236}">
                  <a16:creationId xmlns:a16="http://schemas.microsoft.com/office/drawing/2014/main" id="{0D41D26B-D795-4FC9-9120-F2924EE7C0A0}"/>
                </a:ext>
              </a:extLst>
            </p:cNvPr>
            <p:cNvSpPr>
              <a:spLocks noChangeArrowheads="1"/>
            </p:cNvSpPr>
            <p:nvPr/>
          </p:nvSpPr>
          <p:spPr bwMode="auto">
            <a:xfrm>
              <a:off x="3284"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414">
              <a:extLst>
                <a:ext uri="{FF2B5EF4-FFF2-40B4-BE49-F238E27FC236}">
                  <a16:creationId xmlns:a16="http://schemas.microsoft.com/office/drawing/2014/main" id="{C959DEEC-052A-479D-AE50-AB08794D6161}"/>
                </a:ext>
              </a:extLst>
            </p:cNvPr>
            <p:cNvSpPr>
              <a:spLocks noChangeArrowheads="1"/>
            </p:cNvSpPr>
            <p:nvPr/>
          </p:nvSpPr>
          <p:spPr bwMode="auto">
            <a:xfrm>
              <a:off x="3376" y="1287"/>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415">
              <a:extLst>
                <a:ext uri="{FF2B5EF4-FFF2-40B4-BE49-F238E27FC236}">
                  <a16:creationId xmlns:a16="http://schemas.microsoft.com/office/drawing/2014/main" id="{887903B6-56D0-4F92-B17E-C26127410188}"/>
                </a:ext>
              </a:extLst>
            </p:cNvPr>
            <p:cNvSpPr>
              <a:spLocks noChangeArrowheads="1"/>
            </p:cNvSpPr>
            <p:nvPr/>
          </p:nvSpPr>
          <p:spPr bwMode="auto">
            <a:xfrm>
              <a:off x="2086"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416">
              <a:extLst>
                <a:ext uri="{FF2B5EF4-FFF2-40B4-BE49-F238E27FC236}">
                  <a16:creationId xmlns:a16="http://schemas.microsoft.com/office/drawing/2014/main" id="{07B5BE5F-4FA3-4353-BA2B-80E2B107DF20}"/>
                </a:ext>
              </a:extLst>
            </p:cNvPr>
            <p:cNvSpPr>
              <a:spLocks noChangeArrowheads="1"/>
            </p:cNvSpPr>
            <p:nvPr/>
          </p:nvSpPr>
          <p:spPr bwMode="auto">
            <a:xfrm>
              <a:off x="2132"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417">
              <a:extLst>
                <a:ext uri="{FF2B5EF4-FFF2-40B4-BE49-F238E27FC236}">
                  <a16:creationId xmlns:a16="http://schemas.microsoft.com/office/drawing/2014/main" id="{9B0D1DC8-8532-4E65-8AA3-48B9C721634B}"/>
                </a:ext>
              </a:extLst>
            </p:cNvPr>
            <p:cNvSpPr>
              <a:spLocks noChangeArrowheads="1"/>
            </p:cNvSpPr>
            <p:nvPr/>
          </p:nvSpPr>
          <p:spPr bwMode="auto">
            <a:xfrm>
              <a:off x="2178"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418">
              <a:extLst>
                <a:ext uri="{FF2B5EF4-FFF2-40B4-BE49-F238E27FC236}">
                  <a16:creationId xmlns:a16="http://schemas.microsoft.com/office/drawing/2014/main" id="{96213889-782A-414F-AF17-FF5338C3B50A}"/>
                </a:ext>
              </a:extLst>
            </p:cNvPr>
            <p:cNvSpPr>
              <a:spLocks noChangeArrowheads="1"/>
            </p:cNvSpPr>
            <p:nvPr/>
          </p:nvSpPr>
          <p:spPr bwMode="auto">
            <a:xfrm>
              <a:off x="2224"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419">
              <a:extLst>
                <a:ext uri="{FF2B5EF4-FFF2-40B4-BE49-F238E27FC236}">
                  <a16:creationId xmlns:a16="http://schemas.microsoft.com/office/drawing/2014/main" id="{8F496C56-D853-4F0B-B896-035BB343BC45}"/>
                </a:ext>
              </a:extLst>
            </p:cNvPr>
            <p:cNvSpPr>
              <a:spLocks noChangeArrowheads="1"/>
            </p:cNvSpPr>
            <p:nvPr/>
          </p:nvSpPr>
          <p:spPr bwMode="auto">
            <a:xfrm>
              <a:off x="2270"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420">
              <a:extLst>
                <a:ext uri="{FF2B5EF4-FFF2-40B4-BE49-F238E27FC236}">
                  <a16:creationId xmlns:a16="http://schemas.microsoft.com/office/drawing/2014/main" id="{80505994-2CA5-476F-9261-51036433BF7B}"/>
                </a:ext>
              </a:extLst>
            </p:cNvPr>
            <p:cNvSpPr>
              <a:spLocks noChangeArrowheads="1"/>
            </p:cNvSpPr>
            <p:nvPr/>
          </p:nvSpPr>
          <p:spPr bwMode="auto">
            <a:xfrm>
              <a:off x="2316"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421">
              <a:extLst>
                <a:ext uri="{FF2B5EF4-FFF2-40B4-BE49-F238E27FC236}">
                  <a16:creationId xmlns:a16="http://schemas.microsoft.com/office/drawing/2014/main" id="{B26C01B3-04DB-443D-88EA-CC036C1C4944}"/>
                </a:ext>
              </a:extLst>
            </p:cNvPr>
            <p:cNvSpPr>
              <a:spLocks noChangeArrowheads="1"/>
            </p:cNvSpPr>
            <p:nvPr/>
          </p:nvSpPr>
          <p:spPr bwMode="auto">
            <a:xfrm>
              <a:off x="2362" y="1333"/>
              <a:ext cx="47"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422">
              <a:extLst>
                <a:ext uri="{FF2B5EF4-FFF2-40B4-BE49-F238E27FC236}">
                  <a16:creationId xmlns:a16="http://schemas.microsoft.com/office/drawing/2014/main" id="{E4E62D5D-7152-4F26-B625-0BF7FEABDD15}"/>
                </a:ext>
              </a:extLst>
            </p:cNvPr>
            <p:cNvSpPr>
              <a:spLocks noChangeArrowheads="1"/>
            </p:cNvSpPr>
            <p:nvPr/>
          </p:nvSpPr>
          <p:spPr bwMode="auto">
            <a:xfrm>
              <a:off x="2455"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423">
              <a:extLst>
                <a:ext uri="{FF2B5EF4-FFF2-40B4-BE49-F238E27FC236}">
                  <a16:creationId xmlns:a16="http://schemas.microsoft.com/office/drawing/2014/main" id="{DF39DA07-1291-4A7A-8BCB-E3689C1DF1AE}"/>
                </a:ext>
              </a:extLst>
            </p:cNvPr>
            <p:cNvSpPr>
              <a:spLocks noChangeArrowheads="1"/>
            </p:cNvSpPr>
            <p:nvPr/>
          </p:nvSpPr>
          <p:spPr bwMode="auto">
            <a:xfrm>
              <a:off x="2593"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424">
              <a:extLst>
                <a:ext uri="{FF2B5EF4-FFF2-40B4-BE49-F238E27FC236}">
                  <a16:creationId xmlns:a16="http://schemas.microsoft.com/office/drawing/2014/main" id="{BFED71FB-BB23-4B91-82CE-9A1E09B9D566}"/>
                </a:ext>
              </a:extLst>
            </p:cNvPr>
            <p:cNvSpPr>
              <a:spLocks noChangeArrowheads="1"/>
            </p:cNvSpPr>
            <p:nvPr/>
          </p:nvSpPr>
          <p:spPr bwMode="auto">
            <a:xfrm>
              <a:off x="2685"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425">
              <a:extLst>
                <a:ext uri="{FF2B5EF4-FFF2-40B4-BE49-F238E27FC236}">
                  <a16:creationId xmlns:a16="http://schemas.microsoft.com/office/drawing/2014/main" id="{7B19B5EC-0DBB-49DF-AD03-0D360DD410A7}"/>
                </a:ext>
              </a:extLst>
            </p:cNvPr>
            <p:cNvSpPr>
              <a:spLocks noChangeArrowheads="1"/>
            </p:cNvSpPr>
            <p:nvPr/>
          </p:nvSpPr>
          <p:spPr bwMode="auto">
            <a:xfrm>
              <a:off x="2731"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426">
              <a:extLst>
                <a:ext uri="{FF2B5EF4-FFF2-40B4-BE49-F238E27FC236}">
                  <a16:creationId xmlns:a16="http://schemas.microsoft.com/office/drawing/2014/main" id="{99C34EB6-4752-40A6-BE3B-281D7314F44E}"/>
                </a:ext>
              </a:extLst>
            </p:cNvPr>
            <p:cNvSpPr>
              <a:spLocks noChangeArrowheads="1"/>
            </p:cNvSpPr>
            <p:nvPr/>
          </p:nvSpPr>
          <p:spPr bwMode="auto">
            <a:xfrm>
              <a:off x="2823"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427">
              <a:extLst>
                <a:ext uri="{FF2B5EF4-FFF2-40B4-BE49-F238E27FC236}">
                  <a16:creationId xmlns:a16="http://schemas.microsoft.com/office/drawing/2014/main" id="{0D35072B-1978-42CD-AA6B-C87BBE10DE5E}"/>
                </a:ext>
              </a:extLst>
            </p:cNvPr>
            <p:cNvSpPr>
              <a:spLocks noChangeArrowheads="1"/>
            </p:cNvSpPr>
            <p:nvPr/>
          </p:nvSpPr>
          <p:spPr bwMode="auto">
            <a:xfrm>
              <a:off x="2869"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428">
              <a:extLst>
                <a:ext uri="{FF2B5EF4-FFF2-40B4-BE49-F238E27FC236}">
                  <a16:creationId xmlns:a16="http://schemas.microsoft.com/office/drawing/2014/main" id="{F1E2B228-0F0A-430B-890D-75BB1ABF7681}"/>
                </a:ext>
              </a:extLst>
            </p:cNvPr>
            <p:cNvSpPr>
              <a:spLocks noChangeArrowheads="1"/>
            </p:cNvSpPr>
            <p:nvPr/>
          </p:nvSpPr>
          <p:spPr bwMode="auto">
            <a:xfrm>
              <a:off x="2915"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429">
              <a:extLst>
                <a:ext uri="{FF2B5EF4-FFF2-40B4-BE49-F238E27FC236}">
                  <a16:creationId xmlns:a16="http://schemas.microsoft.com/office/drawing/2014/main" id="{F2943F66-3A95-4C8E-A0A7-ACFCC920D117}"/>
                </a:ext>
              </a:extLst>
            </p:cNvPr>
            <p:cNvSpPr>
              <a:spLocks noChangeArrowheads="1"/>
            </p:cNvSpPr>
            <p:nvPr/>
          </p:nvSpPr>
          <p:spPr bwMode="auto">
            <a:xfrm>
              <a:off x="2961"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430">
              <a:extLst>
                <a:ext uri="{FF2B5EF4-FFF2-40B4-BE49-F238E27FC236}">
                  <a16:creationId xmlns:a16="http://schemas.microsoft.com/office/drawing/2014/main" id="{7C855058-2C85-4477-A05F-B6D43529E4F8}"/>
                </a:ext>
              </a:extLst>
            </p:cNvPr>
            <p:cNvSpPr>
              <a:spLocks noChangeArrowheads="1"/>
            </p:cNvSpPr>
            <p:nvPr/>
          </p:nvSpPr>
          <p:spPr bwMode="auto">
            <a:xfrm>
              <a:off x="3007"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Rectangle 431">
              <a:extLst>
                <a:ext uri="{FF2B5EF4-FFF2-40B4-BE49-F238E27FC236}">
                  <a16:creationId xmlns:a16="http://schemas.microsoft.com/office/drawing/2014/main" id="{B4114596-18CD-477A-9B7E-DBBA344223A9}"/>
                </a:ext>
              </a:extLst>
            </p:cNvPr>
            <p:cNvSpPr>
              <a:spLocks noChangeArrowheads="1"/>
            </p:cNvSpPr>
            <p:nvPr/>
          </p:nvSpPr>
          <p:spPr bwMode="auto">
            <a:xfrm>
              <a:off x="3192" y="1333"/>
              <a:ext cx="46" cy="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8003404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7">
                                            <p:txEl>
                                              <p:pRg st="4" end="4"/>
                                            </p:txEl>
                                          </p:spTgt>
                                        </p:tgtEl>
                                        <p:attrNameLst>
                                          <p:attrName>style.visibility</p:attrName>
                                        </p:attrNameLst>
                                      </p:cBhvr>
                                      <p:to>
                                        <p:strVal val="visible"/>
                                      </p:to>
                                    </p:set>
                                  </p:childTnLst>
                                </p:cTn>
                              </p:par>
                              <p:par>
                                <p:cTn id="20" presetID="22" presetClass="entr" presetSubtype="1" fill="hold"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par>
                          <p:cTn id="23" fill="hold">
                            <p:stCondLst>
                              <p:cond delay="1250"/>
                            </p:stCondLst>
                            <p:childTnLst>
                              <p:par>
                                <p:cTn id="24" presetID="1" presetClass="entr" presetSubtype="0" fill="hold" grpId="0" nodeType="afterEffect">
                                  <p:stCondLst>
                                    <p:cond delay="150"/>
                                  </p:stCondLst>
                                  <p:childTnLst>
                                    <p:set>
                                      <p:cBhvr>
                                        <p:cTn id="25" dur="1" fill="hold">
                                          <p:stCondLst>
                                            <p:cond delay="0"/>
                                          </p:stCondLst>
                                        </p:cTn>
                                        <p:tgtEl>
                                          <p:spTgt spid="2">
                                            <p:txEl>
                                              <p:pRg st="0" end="0"/>
                                            </p:txEl>
                                          </p:spTgt>
                                        </p:tgtEl>
                                        <p:attrNameLst>
                                          <p:attrName>style.visibility</p:attrName>
                                        </p:attrNameLst>
                                      </p:cBhvr>
                                      <p:to>
                                        <p:strVal val="visible"/>
                                      </p:to>
                                    </p:set>
                                  </p:childTnLst>
                                </p:cTn>
                              </p:par>
                            </p:childTnLst>
                          </p:cTn>
                        </p:par>
                        <p:par>
                          <p:cTn id="26" fill="hold">
                            <p:stCondLst>
                              <p:cond delay="1400"/>
                            </p:stCondLst>
                            <p:childTnLst>
                              <p:par>
                                <p:cTn id="27" presetID="1" presetClass="entr" presetSubtype="0" fill="hold" grpId="0" nodeType="afterEffect">
                                  <p:stCondLst>
                                    <p:cond delay="15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par>
                          <p:cTn id="29" fill="hold">
                            <p:stCondLst>
                              <p:cond delay="1550"/>
                            </p:stCondLst>
                            <p:childTnLst>
                              <p:par>
                                <p:cTn id="30" presetID="1" presetClass="entr" presetSubtype="0" fill="hold" grpId="0" nodeType="afterEffect">
                                  <p:stCondLst>
                                    <p:cond delay="150"/>
                                  </p:stCondLst>
                                  <p:childTnLst>
                                    <p:set>
                                      <p:cBhvr>
                                        <p:cTn id="31" dur="1" fill="hold">
                                          <p:stCondLst>
                                            <p:cond delay="0"/>
                                          </p:stCondLst>
                                        </p:cTn>
                                        <p:tgtEl>
                                          <p:spTgt spid="2">
                                            <p:txEl>
                                              <p:pRg st="2" end="2"/>
                                            </p:txEl>
                                          </p:spTgt>
                                        </p:tgtEl>
                                        <p:attrNameLst>
                                          <p:attrName>style.visibility</p:attrName>
                                        </p:attrNameLst>
                                      </p:cBhvr>
                                      <p:to>
                                        <p:strVal val="visible"/>
                                      </p:to>
                                    </p:set>
                                  </p:childTnLst>
                                </p:cTn>
                              </p:par>
                            </p:childTnLst>
                          </p:cTn>
                        </p:par>
                        <p:par>
                          <p:cTn id="32" fill="hold">
                            <p:stCondLst>
                              <p:cond delay="1700"/>
                            </p:stCondLst>
                            <p:childTnLst>
                              <p:par>
                                <p:cTn id="33" presetID="1" presetClass="entr" presetSubtype="0" fill="hold" grpId="0" nodeType="afterEffect">
                                  <p:stCondLst>
                                    <p:cond delay="15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par>
                          <p:cTn id="35" fill="hold">
                            <p:stCondLst>
                              <p:cond delay="1850"/>
                            </p:stCondLst>
                            <p:childTnLst>
                              <p:par>
                                <p:cTn id="36" presetID="1" presetClass="entr" presetSubtype="0" fill="hold" grpId="0" nodeType="afterEffect">
                                  <p:stCondLst>
                                    <p:cond delay="150"/>
                                  </p:stCondLst>
                                  <p:childTnLst>
                                    <p:set>
                                      <p:cBhvr>
                                        <p:cTn id="37" dur="1" fill="hold">
                                          <p:stCondLst>
                                            <p:cond delay="0"/>
                                          </p:stCondLst>
                                        </p:cTn>
                                        <p:tgtEl>
                                          <p:spTgt spid="2">
                                            <p:txEl>
                                              <p:pRg st="4" end="4"/>
                                            </p:txEl>
                                          </p:spTgt>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10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par>
                          <p:cTn id="41" fill="hold">
                            <p:stCondLst>
                              <p:cond delay="2100"/>
                            </p:stCondLst>
                            <p:childTnLst>
                              <p:par>
                                <p:cTn id="42" presetID="1" presetClass="entr" presetSubtype="0" fill="hold" grpId="0" nodeType="afterEffect">
                                  <p:stCondLst>
                                    <p:cond delay="100"/>
                                  </p:stCondLst>
                                  <p:childTnLst>
                                    <p:set>
                                      <p:cBhvr>
                                        <p:cTn id="43" dur="1" fill="hold">
                                          <p:stCondLst>
                                            <p:cond delay="0"/>
                                          </p:stCondLst>
                                        </p:cTn>
                                        <p:tgtEl>
                                          <p:spTgt spid="2">
                                            <p:txEl>
                                              <p:pRg st="6" end="6"/>
                                            </p:txEl>
                                          </p:spTgt>
                                        </p:tgtEl>
                                        <p:attrNameLst>
                                          <p:attrName>style.visibility</p:attrName>
                                        </p:attrNameLst>
                                      </p:cBhvr>
                                      <p:to>
                                        <p:strVal val="visible"/>
                                      </p:to>
                                    </p:set>
                                  </p:childTnLst>
                                </p:cTn>
                              </p:par>
                            </p:childTnLst>
                          </p:cTn>
                        </p:par>
                        <p:par>
                          <p:cTn id="44" fill="hold">
                            <p:stCondLst>
                              <p:cond delay="2200"/>
                            </p:stCondLst>
                            <p:childTnLst>
                              <p:par>
                                <p:cTn id="45" presetID="1" presetClass="entr" presetSubtype="0" fill="hold" grpId="0" nodeType="afterEffect">
                                  <p:stCondLst>
                                    <p:cond delay="10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childTnLst>
                          </p:cTn>
                        </p:par>
                        <p:par>
                          <p:cTn id="47" fill="hold">
                            <p:stCondLst>
                              <p:cond delay="2300"/>
                            </p:stCondLst>
                            <p:childTnLst>
                              <p:par>
                                <p:cTn id="48" presetID="1" presetClass="entr" presetSubtype="0" fill="hold" grpId="0" nodeType="afterEffect">
                                  <p:stCondLst>
                                    <p:cond delay="100"/>
                                  </p:stCondLst>
                                  <p:childTnLst>
                                    <p:set>
                                      <p:cBhvr>
                                        <p:cTn id="49" dur="1" fill="hold">
                                          <p:stCondLst>
                                            <p:cond delay="0"/>
                                          </p:stCondLst>
                                        </p:cTn>
                                        <p:tgtEl>
                                          <p:spTgt spid="2">
                                            <p:txEl>
                                              <p:pRg st="8" end="8"/>
                                            </p:txEl>
                                          </p:spTgt>
                                        </p:tgtEl>
                                        <p:attrNameLst>
                                          <p:attrName>style.visibility</p:attrName>
                                        </p:attrNameLst>
                                      </p:cBhvr>
                                      <p:to>
                                        <p:strVal val="visible"/>
                                      </p:to>
                                    </p:set>
                                  </p:childTnLst>
                                </p:cTn>
                              </p:par>
                            </p:childTnLst>
                          </p:cTn>
                        </p:par>
                        <p:par>
                          <p:cTn id="50" fill="hold">
                            <p:stCondLst>
                              <p:cond delay="2400"/>
                            </p:stCondLst>
                            <p:childTnLst>
                              <p:par>
                                <p:cTn id="51" presetID="1" presetClass="entr" presetSubtype="0" fill="hold" grpId="0" nodeType="afterEffect">
                                  <p:stCondLst>
                                    <p:cond delay="100"/>
                                  </p:stCondLst>
                                  <p:childTnLst>
                                    <p:set>
                                      <p:cBhvr>
                                        <p:cTn id="52" dur="1" fill="hold">
                                          <p:stCondLst>
                                            <p:cond delay="0"/>
                                          </p:stCondLst>
                                        </p:cTn>
                                        <p:tgtEl>
                                          <p:spTgt spid="2">
                                            <p:txEl>
                                              <p:pRg st="9" end="9"/>
                                            </p:txEl>
                                          </p:spTgt>
                                        </p:tgtEl>
                                        <p:attrNameLst>
                                          <p:attrName>style.visibility</p:attrName>
                                        </p:attrNameLst>
                                      </p:cBhvr>
                                      <p:to>
                                        <p:strVal val="visible"/>
                                      </p:to>
                                    </p:set>
                                  </p:childTnLst>
                                </p:cTn>
                              </p:par>
                            </p:childTnLst>
                          </p:cTn>
                        </p:par>
                        <p:par>
                          <p:cTn id="53" fill="hold">
                            <p:stCondLst>
                              <p:cond delay="2500"/>
                            </p:stCondLst>
                            <p:childTnLst>
                              <p:par>
                                <p:cTn id="54" presetID="1" presetClass="entr" presetSubtype="0" fill="hold" grpId="0" nodeType="afterEffect">
                                  <p:stCondLst>
                                    <p:cond delay="100"/>
                                  </p:stCondLst>
                                  <p:childTnLst>
                                    <p:set>
                                      <p:cBhvr>
                                        <p:cTn id="55" dur="1" fill="hold">
                                          <p:stCondLst>
                                            <p:cond delay="0"/>
                                          </p:stCondLst>
                                        </p:cTn>
                                        <p:tgtEl>
                                          <p:spTgt spid="2">
                                            <p:txEl>
                                              <p:pRg st="10" end="10"/>
                                            </p:txEl>
                                          </p:spTgt>
                                        </p:tgtEl>
                                        <p:attrNameLst>
                                          <p:attrName>style.visibility</p:attrName>
                                        </p:attrNameLst>
                                      </p:cBhvr>
                                      <p:to>
                                        <p:strVal val="visible"/>
                                      </p:to>
                                    </p:set>
                                  </p:childTnLst>
                                </p:cTn>
                              </p:par>
                            </p:childTnLst>
                          </p:cTn>
                        </p:par>
                        <p:par>
                          <p:cTn id="56" fill="hold">
                            <p:stCondLst>
                              <p:cond delay="2600"/>
                            </p:stCondLst>
                            <p:childTnLst>
                              <p:par>
                                <p:cTn id="57" presetID="1" presetClass="entr" presetSubtype="0" fill="hold" grpId="0" nodeType="afterEffect">
                                  <p:stCondLst>
                                    <p:cond delay="100"/>
                                  </p:stCondLst>
                                  <p:childTnLst>
                                    <p:set>
                                      <p:cBhvr>
                                        <p:cTn id="58" dur="1" fill="hold">
                                          <p:stCondLst>
                                            <p:cond delay="0"/>
                                          </p:stCondLst>
                                        </p:cTn>
                                        <p:tgtEl>
                                          <p:spTgt spid="2">
                                            <p:txEl>
                                              <p:pRg st="11" end="11"/>
                                            </p:txEl>
                                          </p:spTgt>
                                        </p:tgtEl>
                                        <p:attrNameLst>
                                          <p:attrName>style.visibility</p:attrName>
                                        </p:attrNameLst>
                                      </p:cBhvr>
                                      <p:to>
                                        <p:strVal val="visible"/>
                                      </p:to>
                                    </p:set>
                                  </p:childTnLst>
                                </p:cTn>
                              </p:par>
                            </p:childTnLst>
                          </p:cTn>
                        </p:par>
                        <p:par>
                          <p:cTn id="59" fill="hold">
                            <p:stCondLst>
                              <p:cond delay="2700"/>
                            </p:stCondLst>
                            <p:childTnLst>
                              <p:par>
                                <p:cTn id="60" presetID="1" presetClass="entr" presetSubtype="0" fill="hold" grpId="0" nodeType="afterEffect">
                                  <p:stCondLst>
                                    <p:cond delay="100"/>
                                  </p:stCondLst>
                                  <p:childTnLst>
                                    <p:set>
                                      <p:cBhvr>
                                        <p:cTn id="61" dur="1" fill="hold">
                                          <p:stCondLst>
                                            <p:cond delay="0"/>
                                          </p:stCondLst>
                                        </p:cTn>
                                        <p:tgtEl>
                                          <p:spTgt spid="2">
                                            <p:txEl>
                                              <p:pRg st="12" end="12"/>
                                            </p:txEl>
                                          </p:spTgt>
                                        </p:tgtEl>
                                        <p:attrNameLst>
                                          <p:attrName>style.visibility</p:attrName>
                                        </p:attrNameLst>
                                      </p:cBhvr>
                                      <p:to>
                                        <p:strVal val="visible"/>
                                      </p:to>
                                    </p:set>
                                  </p:childTnLst>
                                </p:cTn>
                              </p:par>
                            </p:childTnLst>
                          </p:cTn>
                        </p:par>
                        <p:par>
                          <p:cTn id="62" fill="hold">
                            <p:stCondLst>
                              <p:cond delay="2800"/>
                            </p:stCondLst>
                            <p:childTnLst>
                              <p:par>
                                <p:cTn id="63" presetID="1" presetClass="entr" presetSubtype="0" fill="hold" grpId="0" nodeType="afterEffect">
                                  <p:stCondLst>
                                    <p:cond delay="100"/>
                                  </p:stCondLst>
                                  <p:childTnLst>
                                    <p:set>
                                      <p:cBhvr>
                                        <p:cTn id="64" dur="1" fill="hold">
                                          <p:stCondLst>
                                            <p:cond delay="0"/>
                                          </p:stCondLst>
                                        </p:cTn>
                                        <p:tgtEl>
                                          <p:spTgt spid="2">
                                            <p:txEl>
                                              <p:pRg st="13" end="13"/>
                                            </p:txEl>
                                          </p:spTgt>
                                        </p:tgtEl>
                                        <p:attrNameLst>
                                          <p:attrName>style.visibility</p:attrName>
                                        </p:attrNameLst>
                                      </p:cBhvr>
                                      <p:to>
                                        <p:strVal val="visible"/>
                                      </p:to>
                                    </p:set>
                                  </p:childTnLst>
                                </p:cTn>
                              </p:par>
                            </p:childTnLst>
                          </p:cTn>
                        </p:par>
                        <p:par>
                          <p:cTn id="65" fill="hold">
                            <p:stCondLst>
                              <p:cond delay="2900"/>
                            </p:stCondLst>
                            <p:childTnLst>
                              <p:par>
                                <p:cTn id="66" presetID="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par>
                          <p:cTn id="70" fill="hold">
                            <p:stCondLst>
                              <p:cond delay="3400"/>
                            </p:stCondLst>
                            <p:childTnLst>
                              <p:par>
                                <p:cTn id="71" presetID="2" presetClass="entr" presetSubtype="4"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3900"/>
                            </p:stCondLst>
                            <p:childTnLst>
                              <p:par>
                                <p:cTn id="76" presetID="2" presetClass="entr" presetSubtype="4"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1+#ppt_h/2"/>
                                          </p:val>
                                        </p:tav>
                                        <p:tav tm="100000">
                                          <p:val>
                                            <p:strVal val="#ppt_y"/>
                                          </p:val>
                                        </p:tav>
                                      </p:tavLst>
                                    </p:anim>
                                  </p:childTnLst>
                                </p:cTn>
                              </p:par>
                            </p:childTnLst>
                          </p:cTn>
                        </p:par>
                        <p:par>
                          <p:cTn id="80" fill="hold">
                            <p:stCondLst>
                              <p:cond delay="4400"/>
                            </p:stCondLst>
                            <p:childTnLst>
                              <p:par>
                                <p:cTn id="81" presetID="2" presetClass="entr" presetSubtype="4"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childTnLst>
                          </p:cTn>
                        </p:par>
                        <p:par>
                          <p:cTn id="85" fill="hold">
                            <p:stCondLst>
                              <p:cond delay="4900"/>
                            </p:stCondLst>
                            <p:childTnLst>
                              <p:par>
                                <p:cTn id="86" presetID="2" presetClass="entr" presetSubtype="4"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additive="base">
                                        <p:cTn id="88" dur="500" fill="hold"/>
                                        <p:tgtEl>
                                          <p:spTgt spid="32"/>
                                        </p:tgtEl>
                                        <p:attrNameLst>
                                          <p:attrName>ppt_x</p:attrName>
                                        </p:attrNameLst>
                                      </p:cBhvr>
                                      <p:tavLst>
                                        <p:tav tm="0">
                                          <p:val>
                                            <p:strVal val="#ppt_x"/>
                                          </p:val>
                                        </p:tav>
                                        <p:tav tm="100000">
                                          <p:val>
                                            <p:strVal val="#ppt_x"/>
                                          </p:val>
                                        </p:tav>
                                      </p:tavLst>
                                    </p:anim>
                                    <p:anim calcmode="lin" valueType="num">
                                      <p:cBhvr additive="base">
                                        <p:cTn id="89" dur="500" fill="hold"/>
                                        <p:tgtEl>
                                          <p:spTgt spid="32"/>
                                        </p:tgtEl>
                                        <p:attrNameLst>
                                          <p:attrName>ppt_y</p:attrName>
                                        </p:attrNameLst>
                                      </p:cBhvr>
                                      <p:tavLst>
                                        <p:tav tm="0">
                                          <p:val>
                                            <p:strVal val="1+#ppt_h/2"/>
                                          </p:val>
                                        </p:tav>
                                        <p:tav tm="100000">
                                          <p:val>
                                            <p:strVal val="#ppt_y"/>
                                          </p:val>
                                        </p:tav>
                                      </p:tavLst>
                                    </p:anim>
                                  </p:childTnLst>
                                </p:cTn>
                              </p:par>
                            </p:childTnLst>
                          </p:cTn>
                        </p:par>
                        <p:par>
                          <p:cTn id="90" fill="hold">
                            <p:stCondLst>
                              <p:cond delay="5400"/>
                            </p:stCondLst>
                            <p:childTnLst>
                              <p:par>
                                <p:cTn id="91" presetID="2" presetClass="entr" presetSubtype="4"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2" grpId="0" uiExpand="1" build="p"/>
      <p:bldP spid="27" grpId="0" animBg="1"/>
      <p:bldP spid="29" grpId="0" animBg="1"/>
      <p:bldP spid="30"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0E0CACE-83A5-4882-9F02-ED036139A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858" y="558795"/>
            <a:ext cx="2815153" cy="1322535"/>
          </a:xfrm>
          <a:prstGeom prst="rect">
            <a:avLst/>
          </a:prstGeom>
          <a:ln w="3175">
            <a:solidFill>
              <a:schemeClr val="tx1"/>
            </a:solidFill>
          </a:ln>
          <a:effectLst>
            <a:reflection blurRad="6350" stA="52000" endA="300" endPos="35000" dir="5400000" sy="-100000" algn="bl" rotWithShape="0"/>
          </a:effectLst>
        </p:spPr>
      </p:pic>
      <p:pic>
        <p:nvPicPr>
          <p:cNvPr id="7" name="图片 6">
            <a:extLst>
              <a:ext uri="{FF2B5EF4-FFF2-40B4-BE49-F238E27FC236}">
                <a16:creationId xmlns:a16="http://schemas.microsoft.com/office/drawing/2014/main" id="{BDA96DBA-09F6-48F0-8F0A-B841881F2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27" y="1134499"/>
            <a:ext cx="2647623" cy="1573163"/>
          </a:xfrm>
          <a:prstGeom prst="rect">
            <a:avLst/>
          </a:prstGeom>
          <a:ln w="6350">
            <a:solidFill>
              <a:schemeClr val="tx1"/>
            </a:solidFill>
          </a:ln>
          <a:effectLst>
            <a:reflection blurRad="6350" stA="52000" endA="300" endPos="35000" dir="5400000" sy="-100000" algn="bl" rotWithShape="0"/>
          </a:effectLst>
        </p:spPr>
      </p:pic>
      <p:grpSp>
        <p:nvGrpSpPr>
          <p:cNvPr id="6" name="组合 5">
            <a:extLst>
              <a:ext uri="{FF2B5EF4-FFF2-40B4-BE49-F238E27FC236}">
                <a16:creationId xmlns:a16="http://schemas.microsoft.com/office/drawing/2014/main" id="{8B744717-2B19-4617-A445-AE8AE2ABC168}"/>
              </a:ext>
            </a:extLst>
          </p:cNvPr>
          <p:cNvGrpSpPr/>
          <p:nvPr/>
        </p:nvGrpSpPr>
        <p:grpSpPr>
          <a:xfrm>
            <a:off x="7869548" y="998650"/>
            <a:ext cx="1455682" cy="1622652"/>
            <a:chOff x="7729442" y="998650"/>
            <a:chExt cx="1455682" cy="1622652"/>
          </a:xfrm>
        </p:grpSpPr>
        <p:sp>
          <p:nvSpPr>
            <p:cNvPr id="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48918E5-3DDD-486B-96E6-A44C96B55F72}"/>
                </a:ext>
              </a:extLst>
            </p:cNvPr>
            <p:cNvSpPr/>
            <p:nvPr/>
          </p:nvSpPr>
          <p:spPr>
            <a:xfrm>
              <a:off x="7729442" y="1741509"/>
              <a:ext cx="1455682" cy="879793"/>
            </a:xfrm>
            <a:prstGeom prst="rect">
              <a:avLst/>
            </a:prstGeom>
          </p:spPr>
          <p:txBody>
            <a:bodyPr wrap="square">
              <a:spAutoFit/>
            </a:bodyPr>
            <a:lstStyle/>
            <a:p>
              <a:pPr algn="just">
                <a:lnSpc>
                  <a:spcPct val="200000"/>
                </a:lnSpc>
              </a:pPr>
              <a:r>
                <a:rPr lang="zh-CN" altLang="en-US" sz="105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设备列表</a:t>
              </a:r>
              <a:endParaRPr lang="en-US" sz="105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algn="just">
                <a:lnSpc>
                  <a:spcPct val="130000"/>
                </a:lnSpc>
              </a:pPr>
              <a:r>
                <a:rPr lang="zh-CN" alt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实时查看设备在线状态，根据信息采集属性字段快速查找设备</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4" name="组合 23">
              <a:extLst>
                <a:ext uri="{FF2B5EF4-FFF2-40B4-BE49-F238E27FC236}">
                  <a16:creationId xmlns:a16="http://schemas.microsoft.com/office/drawing/2014/main" id="{BDAD5BD4-0BDE-4982-8839-F0D00E82C644}"/>
                </a:ext>
              </a:extLst>
            </p:cNvPr>
            <p:cNvGrpSpPr/>
            <p:nvPr/>
          </p:nvGrpSpPr>
          <p:grpSpPr>
            <a:xfrm>
              <a:off x="7811205" y="998650"/>
              <a:ext cx="444672" cy="415556"/>
              <a:chOff x="7623175" y="1121568"/>
              <a:chExt cx="1066800" cy="996950"/>
            </a:xfrm>
          </p:grpSpPr>
          <p:sp>
            <p:nvSpPr>
              <p:cNvPr id="20" name="AutoShape 3">
                <a:extLst>
                  <a:ext uri="{FF2B5EF4-FFF2-40B4-BE49-F238E27FC236}">
                    <a16:creationId xmlns:a16="http://schemas.microsoft.com/office/drawing/2014/main" id="{32674AFE-95BC-4509-96B2-D7FBB61041FB}"/>
                  </a:ext>
                </a:extLst>
              </p:cNvPr>
              <p:cNvSpPr>
                <a:spLocks noChangeAspect="1" noChangeArrowheads="1" noTextEdit="1"/>
              </p:cNvSpPr>
              <p:nvPr/>
            </p:nvSpPr>
            <p:spPr bwMode="auto">
              <a:xfrm>
                <a:off x="7623175" y="1121568"/>
                <a:ext cx="1066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
                <a:extLst>
                  <a:ext uri="{FF2B5EF4-FFF2-40B4-BE49-F238E27FC236}">
                    <a16:creationId xmlns:a16="http://schemas.microsoft.com/office/drawing/2014/main" id="{A569D196-FCA0-41D0-9648-EDF078DF4A3C}"/>
                  </a:ext>
                </a:extLst>
              </p:cNvPr>
              <p:cNvSpPr>
                <a:spLocks/>
              </p:cNvSpPr>
              <p:nvPr/>
            </p:nvSpPr>
            <p:spPr bwMode="auto">
              <a:xfrm>
                <a:off x="7659688" y="1154906"/>
                <a:ext cx="996950" cy="731838"/>
              </a:xfrm>
              <a:custGeom>
                <a:avLst/>
                <a:gdLst>
                  <a:gd name="T0" fmla="*/ 40 w 300"/>
                  <a:gd name="T1" fmla="*/ 0 h 220"/>
                  <a:gd name="T2" fmla="*/ 260 w 300"/>
                  <a:gd name="T3" fmla="*/ 0 h 220"/>
                  <a:gd name="T4" fmla="*/ 300 w 300"/>
                  <a:gd name="T5" fmla="*/ 40 h 220"/>
                  <a:gd name="T6" fmla="*/ 300 w 300"/>
                  <a:gd name="T7" fmla="*/ 180 h 220"/>
                  <a:gd name="T8" fmla="*/ 260 w 300"/>
                  <a:gd name="T9" fmla="*/ 220 h 220"/>
                  <a:gd name="T10" fmla="*/ 40 w 300"/>
                  <a:gd name="T11" fmla="*/ 220 h 220"/>
                  <a:gd name="T12" fmla="*/ 0 w 300"/>
                  <a:gd name="T13" fmla="*/ 180 h 220"/>
                  <a:gd name="T14" fmla="*/ 0 w 300"/>
                  <a:gd name="T15" fmla="*/ 40 h 220"/>
                  <a:gd name="T16" fmla="*/ 40 w 30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220">
                    <a:moveTo>
                      <a:pt x="40" y="0"/>
                    </a:moveTo>
                    <a:cubicBezTo>
                      <a:pt x="260" y="0"/>
                      <a:pt x="260" y="0"/>
                      <a:pt x="260" y="0"/>
                    </a:cubicBezTo>
                    <a:cubicBezTo>
                      <a:pt x="282" y="0"/>
                      <a:pt x="300" y="18"/>
                      <a:pt x="300" y="40"/>
                    </a:cubicBezTo>
                    <a:cubicBezTo>
                      <a:pt x="300" y="180"/>
                      <a:pt x="300" y="180"/>
                      <a:pt x="300" y="180"/>
                    </a:cubicBezTo>
                    <a:cubicBezTo>
                      <a:pt x="300" y="202"/>
                      <a:pt x="282" y="220"/>
                      <a:pt x="260" y="220"/>
                    </a:cubicBezTo>
                    <a:cubicBezTo>
                      <a:pt x="40" y="220"/>
                      <a:pt x="40" y="220"/>
                      <a:pt x="40" y="220"/>
                    </a:cubicBezTo>
                    <a:cubicBezTo>
                      <a:pt x="18" y="220"/>
                      <a:pt x="0" y="202"/>
                      <a:pt x="0" y="180"/>
                    </a:cubicBezTo>
                    <a:cubicBezTo>
                      <a:pt x="0" y="40"/>
                      <a:pt x="0" y="40"/>
                      <a:pt x="0" y="40"/>
                    </a:cubicBezTo>
                    <a:cubicBezTo>
                      <a:pt x="0" y="18"/>
                      <a:pt x="18" y="0"/>
                      <a:pt x="40" y="0"/>
                    </a:cubicBezTo>
                    <a:close/>
                  </a:path>
                </a:pathLst>
              </a:custGeom>
              <a:noFill/>
              <a:ln w="19050" cap="flat">
                <a:solidFill>
                  <a:srgbClr val="F0F0F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6">
                <a:extLst>
                  <a:ext uri="{FF2B5EF4-FFF2-40B4-BE49-F238E27FC236}">
                    <a16:creationId xmlns:a16="http://schemas.microsoft.com/office/drawing/2014/main" id="{5E3EDF57-6CE5-4494-BD9E-ADDF0781141B}"/>
                  </a:ext>
                </a:extLst>
              </p:cNvPr>
              <p:cNvSpPr>
                <a:spLocks/>
              </p:cNvSpPr>
              <p:nvPr/>
            </p:nvSpPr>
            <p:spPr bwMode="auto">
              <a:xfrm>
                <a:off x="7693025" y="2051843"/>
                <a:ext cx="930275" cy="66675"/>
              </a:xfrm>
              <a:custGeom>
                <a:avLst/>
                <a:gdLst>
                  <a:gd name="T0" fmla="*/ 10 w 280"/>
                  <a:gd name="T1" fmla="*/ 0 h 20"/>
                  <a:gd name="T2" fmla="*/ 270 w 280"/>
                  <a:gd name="T3" fmla="*/ 0 h 20"/>
                  <a:gd name="T4" fmla="*/ 280 w 280"/>
                  <a:gd name="T5" fmla="*/ 10 h 20"/>
                  <a:gd name="T6" fmla="*/ 280 w 280"/>
                  <a:gd name="T7" fmla="*/ 10 h 20"/>
                  <a:gd name="T8" fmla="*/ 270 w 280"/>
                  <a:gd name="T9" fmla="*/ 20 h 20"/>
                  <a:gd name="T10" fmla="*/ 10 w 280"/>
                  <a:gd name="T11" fmla="*/ 20 h 20"/>
                  <a:gd name="T12" fmla="*/ 0 w 280"/>
                  <a:gd name="T13" fmla="*/ 10 h 20"/>
                  <a:gd name="T14" fmla="*/ 0 w 280"/>
                  <a:gd name="T15" fmla="*/ 10 h 20"/>
                  <a:gd name="T16" fmla="*/ 10 w 28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
                    <a:moveTo>
                      <a:pt x="10" y="0"/>
                    </a:moveTo>
                    <a:cubicBezTo>
                      <a:pt x="270" y="0"/>
                      <a:pt x="270" y="0"/>
                      <a:pt x="270" y="0"/>
                    </a:cubicBezTo>
                    <a:cubicBezTo>
                      <a:pt x="276" y="0"/>
                      <a:pt x="280" y="4"/>
                      <a:pt x="280" y="10"/>
                    </a:cubicBezTo>
                    <a:cubicBezTo>
                      <a:pt x="280" y="10"/>
                      <a:pt x="280" y="10"/>
                      <a:pt x="280" y="10"/>
                    </a:cubicBezTo>
                    <a:cubicBezTo>
                      <a:pt x="280" y="16"/>
                      <a:pt x="276" y="20"/>
                      <a:pt x="270" y="20"/>
                    </a:cubicBezTo>
                    <a:cubicBezTo>
                      <a:pt x="10" y="20"/>
                      <a:pt x="10" y="20"/>
                      <a:pt x="10" y="20"/>
                    </a:cubicBezTo>
                    <a:cubicBezTo>
                      <a:pt x="4" y="20"/>
                      <a:pt x="0" y="16"/>
                      <a:pt x="0" y="10"/>
                    </a:cubicBezTo>
                    <a:cubicBezTo>
                      <a:pt x="0" y="10"/>
                      <a:pt x="0" y="10"/>
                      <a:pt x="0" y="10"/>
                    </a:cubicBezTo>
                    <a:cubicBezTo>
                      <a:pt x="0" y="4"/>
                      <a:pt x="4" y="0"/>
                      <a:pt x="10" y="0"/>
                    </a:cubicBezTo>
                    <a:close/>
                  </a:path>
                </a:pathLst>
              </a:custGeom>
              <a:solidFill>
                <a:srgbClr val="F0F0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
                <a:extLst>
                  <a:ext uri="{FF2B5EF4-FFF2-40B4-BE49-F238E27FC236}">
                    <a16:creationId xmlns:a16="http://schemas.microsoft.com/office/drawing/2014/main" id="{8065BD8A-8A47-45A1-B6E6-C3C6B61B2F1E}"/>
                  </a:ext>
                </a:extLst>
              </p:cNvPr>
              <p:cNvSpPr>
                <a:spLocks/>
              </p:cNvSpPr>
              <p:nvPr/>
            </p:nvSpPr>
            <p:spPr bwMode="auto">
              <a:xfrm>
                <a:off x="7826375" y="1520031"/>
                <a:ext cx="265113" cy="66675"/>
              </a:xfrm>
              <a:custGeom>
                <a:avLst/>
                <a:gdLst>
                  <a:gd name="T0" fmla="*/ 10 w 80"/>
                  <a:gd name="T1" fmla="*/ 0 h 20"/>
                  <a:gd name="T2" fmla="*/ 70 w 80"/>
                  <a:gd name="T3" fmla="*/ 0 h 20"/>
                  <a:gd name="T4" fmla="*/ 80 w 80"/>
                  <a:gd name="T5" fmla="*/ 10 h 20"/>
                  <a:gd name="T6" fmla="*/ 80 w 80"/>
                  <a:gd name="T7" fmla="*/ 10 h 20"/>
                  <a:gd name="T8" fmla="*/ 70 w 80"/>
                  <a:gd name="T9" fmla="*/ 20 h 20"/>
                  <a:gd name="T10" fmla="*/ 10 w 80"/>
                  <a:gd name="T11" fmla="*/ 20 h 20"/>
                  <a:gd name="T12" fmla="*/ 0 w 80"/>
                  <a:gd name="T13" fmla="*/ 10 h 20"/>
                  <a:gd name="T14" fmla="*/ 0 w 80"/>
                  <a:gd name="T15" fmla="*/ 10 h 20"/>
                  <a:gd name="T16" fmla="*/ 10 w 8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20">
                    <a:moveTo>
                      <a:pt x="10" y="0"/>
                    </a:moveTo>
                    <a:cubicBezTo>
                      <a:pt x="70" y="0"/>
                      <a:pt x="70" y="0"/>
                      <a:pt x="70" y="0"/>
                    </a:cubicBezTo>
                    <a:cubicBezTo>
                      <a:pt x="76" y="0"/>
                      <a:pt x="80" y="4"/>
                      <a:pt x="80" y="10"/>
                    </a:cubicBezTo>
                    <a:cubicBezTo>
                      <a:pt x="80" y="10"/>
                      <a:pt x="80" y="10"/>
                      <a:pt x="80" y="10"/>
                    </a:cubicBezTo>
                    <a:cubicBezTo>
                      <a:pt x="80" y="16"/>
                      <a:pt x="76" y="20"/>
                      <a:pt x="70" y="20"/>
                    </a:cubicBezTo>
                    <a:cubicBezTo>
                      <a:pt x="10" y="20"/>
                      <a:pt x="10" y="20"/>
                      <a:pt x="10" y="20"/>
                    </a:cubicBezTo>
                    <a:cubicBezTo>
                      <a:pt x="4" y="20"/>
                      <a:pt x="0" y="16"/>
                      <a:pt x="0" y="10"/>
                    </a:cubicBezTo>
                    <a:cubicBezTo>
                      <a:pt x="0" y="10"/>
                      <a:pt x="0" y="10"/>
                      <a:pt x="0" y="10"/>
                    </a:cubicBezTo>
                    <a:cubicBezTo>
                      <a:pt x="0" y="4"/>
                      <a:pt x="4" y="0"/>
                      <a:pt x="10"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 name="组合 3">
            <a:extLst>
              <a:ext uri="{FF2B5EF4-FFF2-40B4-BE49-F238E27FC236}">
                <a16:creationId xmlns:a16="http://schemas.microsoft.com/office/drawing/2014/main" id="{DC8F5D32-392F-4DE8-B725-4CFBE95D248A}"/>
              </a:ext>
            </a:extLst>
          </p:cNvPr>
          <p:cNvGrpSpPr/>
          <p:nvPr/>
        </p:nvGrpSpPr>
        <p:grpSpPr>
          <a:xfrm>
            <a:off x="5981187" y="964733"/>
            <a:ext cx="1455682" cy="1656569"/>
            <a:chOff x="5841081" y="964733"/>
            <a:chExt cx="1455682" cy="1656569"/>
          </a:xfrm>
        </p:grpSpPr>
        <p:grpSp>
          <p:nvGrpSpPr>
            <p:cNvPr id="28" name="Group 10">
              <a:extLst>
                <a:ext uri="{FF2B5EF4-FFF2-40B4-BE49-F238E27FC236}">
                  <a16:creationId xmlns:a16="http://schemas.microsoft.com/office/drawing/2014/main" id="{CCC0A1AC-DB8C-4F87-90BB-47B1084447EC}"/>
                </a:ext>
              </a:extLst>
            </p:cNvPr>
            <p:cNvGrpSpPr>
              <a:grpSpLocks noChangeAspect="1"/>
            </p:cNvGrpSpPr>
            <p:nvPr/>
          </p:nvGrpSpPr>
          <p:grpSpPr bwMode="auto">
            <a:xfrm>
              <a:off x="5934256" y="964733"/>
              <a:ext cx="471117" cy="483389"/>
              <a:chOff x="4725" y="457"/>
              <a:chExt cx="691" cy="709"/>
            </a:xfrm>
          </p:grpSpPr>
          <p:sp>
            <p:nvSpPr>
              <p:cNvPr id="29" name="AutoShape 9">
                <a:extLst>
                  <a:ext uri="{FF2B5EF4-FFF2-40B4-BE49-F238E27FC236}">
                    <a16:creationId xmlns:a16="http://schemas.microsoft.com/office/drawing/2014/main" id="{AFF74863-2495-4834-A59A-DEA910701668}"/>
                  </a:ext>
                </a:extLst>
              </p:cNvPr>
              <p:cNvSpPr>
                <a:spLocks noChangeAspect="1" noChangeArrowheads="1" noTextEdit="1"/>
              </p:cNvSpPr>
              <p:nvPr/>
            </p:nvSpPr>
            <p:spPr bwMode="auto">
              <a:xfrm>
                <a:off x="4725" y="457"/>
                <a:ext cx="691"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1">
                <a:extLst>
                  <a:ext uri="{FF2B5EF4-FFF2-40B4-BE49-F238E27FC236}">
                    <a16:creationId xmlns:a16="http://schemas.microsoft.com/office/drawing/2014/main" id="{81415540-895D-423D-ACFD-29A7EFDB79DA}"/>
                  </a:ext>
                </a:extLst>
              </p:cNvPr>
              <p:cNvSpPr>
                <a:spLocks noEditPoints="1"/>
              </p:cNvSpPr>
              <p:nvPr/>
            </p:nvSpPr>
            <p:spPr bwMode="auto">
              <a:xfrm>
                <a:off x="4744" y="476"/>
                <a:ext cx="649" cy="669"/>
              </a:xfrm>
              <a:custGeom>
                <a:avLst/>
                <a:gdLst>
                  <a:gd name="T0" fmla="*/ 310 w 310"/>
                  <a:gd name="T1" fmla="*/ 200 h 320"/>
                  <a:gd name="T2" fmla="*/ 238 w 310"/>
                  <a:gd name="T3" fmla="*/ 297 h 320"/>
                  <a:gd name="T4" fmla="*/ 155 w 310"/>
                  <a:gd name="T5" fmla="*/ 320 h 320"/>
                  <a:gd name="T6" fmla="*/ 0 w 310"/>
                  <a:gd name="T7" fmla="*/ 200 h 320"/>
                  <a:gd name="T8" fmla="*/ 0 w 310"/>
                  <a:gd name="T9" fmla="*/ 120 h 320"/>
                  <a:gd name="T10" fmla="*/ 75 w 310"/>
                  <a:gd name="T11" fmla="*/ 21 h 320"/>
                  <a:gd name="T12" fmla="*/ 155 w 310"/>
                  <a:gd name="T13" fmla="*/ 0 h 320"/>
                  <a:gd name="T14" fmla="*/ 310 w 310"/>
                  <a:gd name="T15" fmla="*/ 1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320">
                    <a:moveTo>
                      <a:pt x="310" y="200"/>
                    </a:moveTo>
                    <a:cubicBezTo>
                      <a:pt x="299" y="241"/>
                      <a:pt x="273" y="275"/>
                      <a:pt x="238" y="297"/>
                    </a:cubicBezTo>
                    <a:cubicBezTo>
                      <a:pt x="214" y="311"/>
                      <a:pt x="185" y="320"/>
                      <a:pt x="155" y="320"/>
                    </a:cubicBezTo>
                    <a:cubicBezTo>
                      <a:pt x="80" y="320"/>
                      <a:pt x="18" y="269"/>
                      <a:pt x="0" y="200"/>
                    </a:cubicBezTo>
                    <a:moveTo>
                      <a:pt x="0" y="120"/>
                    </a:moveTo>
                    <a:cubicBezTo>
                      <a:pt x="11" y="78"/>
                      <a:pt x="38" y="43"/>
                      <a:pt x="75" y="21"/>
                    </a:cubicBezTo>
                    <a:cubicBezTo>
                      <a:pt x="99" y="8"/>
                      <a:pt x="126" y="0"/>
                      <a:pt x="155" y="0"/>
                    </a:cubicBezTo>
                    <a:cubicBezTo>
                      <a:pt x="230" y="0"/>
                      <a:pt x="292" y="51"/>
                      <a:pt x="310" y="120"/>
                    </a:cubicBezTo>
                  </a:path>
                </a:pathLst>
              </a:custGeom>
              <a:noFill/>
              <a:ln w="19050" cap="rnd">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2">
                <a:extLst>
                  <a:ext uri="{FF2B5EF4-FFF2-40B4-BE49-F238E27FC236}">
                    <a16:creationId xmlns:a16="http://schemas.microsoft.com/office/drawing/2014/main" id="{93F1F0CD-B408-4047-A544-9308C1C79CEA}"/>
                  </a:ext>
                </a:extLst>
              </p:cNvPr>
              <p:cNvSpPr>
                <a:spLocks/>
              </p:cNvSpPr>
              <p:nvPr/>
            </p:nvSpPr>
            <p:spPr bwMode="auto">
              <a:xfrm>
                <a:off x="5047" y="706"/>
                <a:ext cx="42" cy="251"/>
              </a:xfrm>
              <a:custGeom>
                <a:avLst/>
                <a:gdLst>
                  <a:gd name="T0" fmla="*/ 10 w 20"/>
                  <a:gd name="T1" fmla="*/ 120 h 120"/>
                  <a:gd name="T2" fmla="*/ 10 w 20"/>
                  <a:gd name="T3" fmla="*/ 120 h 120"/>
                  <a:gd name="T4" fmla="*/ 0 w 20"/>
                  <a:gd name="T5" fmla="*/ 110 h 120"/>
                  <a:gd name="T6" fmla="*/ 0 w 20"/>
                  <a:gd name="T7" fmla="*/ 10 h 120"/>
                  <a:gd name="T8" fmla="*/ 10 w 20"/>
                  <a:gd name="T9" fmla="*/ 0 h 120"/>
                  <a:gd name="T10" fmla="*/ 10 w 20"/>
                  <a:gd name="T11" fmla="*/ 0 h 120"/>
                  <a:gd name="T12" fmla="*/ 20 w 20"/>
                  <a:gd name="T13" fmla="*/ 10 h 120"/>
                  <a:gd name="T14" fmla="*/ 20 w 20"/>
                  <a:gd name="T15" fmla="*/ 110 h 120"/>
                  <a:gd name="T16" fmla="*/ 10 w 2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20">
                    <a:moveTo>
                      <a:pt x="10" y="120"/>
                    </a:moveTo>
                    <a:cubicBezTo>
                      <a:pt x="10" y="120"/>
                      <a:pt x="10" y="120"/>
                      <a:pt x="10" y="120"/>
                    </a:cubicBezTo>
                    <a:cubicBezTo>
                      <a:pt x="4" y="120"/>
                      <a:pt x="0" y="116"/>
                      <a:pt x="0" y="110"/>
                    </a:cubicBezTo>
                    <a:cubicBezTo>
                      <a:pt x="0" y="10"/>
                      <a:pt x="0" y="10"/>
                      <a:pt x="0" y="10"/>
                    </a:cubicBezTo>
                    <a:cubicBezTo>
                      <a:pt x="0" y="4"/>
                      <a:pt x="4" y="0"/>
                      <a:pt x="10" y="0"/>
                    </a:cubicBezTo>
                    <a:cubicBezTo>
                      <a:pt x="10" y="0"/>
                      <a:pt x="10" y="0"/>
                      <a:pt x="10" y="0"/>
                    </a:cubicBezTo>
                    <a:cubicBezTo>
                      <a:pt x="16" y="0"/>
                      <a:pt x="20" y="4"/>
                      <a:pt x="20" y="10"/>
                    </a:cubicBezTo>
                    <a:cubicBezTo>
                      <a:pt x="20" y="110"/>
                      <a:pt x="20" y="110"/>
                      <a:pt x="20" y="110"/>
                    </a:cubicBezTo>
                    <a:cubicBezTo>
                      <a:pt x="20" y="116"/>
                      <a:pt x="16" y="120"/>
                      <a:pt x="10" y="120"/>
                    </a:cubicBezTo>
                    <a:close/>
                  </a:path>
                </a:pathLst>
              </a:custGeom>
              <a:solidFill>
                <a:srgbClr val="FFC000"/>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3">
                <a:extLst>
                  <a:ext uri="{FF2B5EF4-FFF2-40B4-BE49-F238E27FC236}">
                    <a16:creationId xmlns:a16="http://schemas.microsoft.com/office/drawing/2014/main" id="{4B77E572-A0E0-4962-9D26-ECC5EE0DB3BF}"/>
                  </a:ext>
                </a:extLst>
              </p:cNvPr>
              <p:cNvSpPr>
                <a:spLocks/>
              </p:cNvSpPr>
              <p:nvPr/>
            </p:nvSpPr>
            <p:spPr bwMode="auto">
              <a:xfrm>
                <a:off x="4901" y="727"/>
                <a:ext cx="42" cy="167"/>
              </a:xfrm>
              <a:custGeom>
                <a:avLst/>
                <a:gdLst>
                  <a:gd name="T0" fmla="*/ 10 w 20"/>
                  <a:gd name="T1" fmla="*/ 80 h 80"/>
                  <a:gd name="T2" fmla="*/ 10 w 20"/>
                  <a:gd name="T3" fmla="*/ 80 h 80"/>
                  <a:gd name="T4" fmla="*/ 0 w 20"/>
                  <a:gd name="T5" fmla="*/ 70 h 80"/>
                  <a:gd name="T6" fmla="*/ 0 w 20"/>
                  <a:gd name="T7" fmla="*/ 10 h 80"/>
                  <a:gd name="T8" fmla="*/ 10 w 20"/>
                  <a:gd name="T9" fmla="*/ 0 h 80"/>
                  <a:gd name="T10" fmla="*/ 10 w 20"/>
                  <a:gd name="T11" fmla="*/ 0 h 80"/>
                  <a:gd name="T12" fmla="*/ 20 w 20"/>
                  <a:gd name="T13" fmla="*/ 10 h 80"/>
                  <a:gd name="T14" fmla="*/ 20 w 20"/>
                  <a:gd name="T15" fmla="*/ 70 h 80"/>
                  <a:gd name="T16" fmla="*/ 10 w 2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0">
                    <a:moveTo>
                      <a:pt x="10" y="80"/>
                    </a:moveTo>
                    <a:cubicBezTo>
                      <a:pt x="10" y="80"/>
                      <a:pt x="10" y="80"/>
                      <a:pt x="10" y="80"/>
                    </a:cubicBezTo>
                    <a:cubicBezTo>
                      <a:pt x="4" y="80"/>
                      <a:pt x="0" y="76"/>
                      <a:pt x="0" y="70"/>
                    </a:cubicBezTo>
                    <a:cubicBezTo>
                      <a:pt x="0" y="10"/>
                      <a:pt x="0" y="10"/>
                      <a:pt x="0" y="10"/>
                    </a:cubicBezTo>
                    <a:cubicBezTo>
                      <a:pt x="0" y="4"/>
                      <a:pt x="4" y="0"/>
                      <a:pt x="10" y="0"/>
                    </a:cubicBezTo>
                    <a:cubicBezTo>
                      <a:pt x="10" y="0"/>
                      <a:pt x="10" y="0"/>
                      <a:pt x="10" y="0"/>
                    </a:cubicBezTo>
                    <a:cubicBezTo>
                      <a:pt x="16" y="0"/>
                      <a:pt x="20" y="4"/>
                      <a:pt x="20" y="10"/>
                    </a:cubicBezTo>
                    <a:cubicBezTo>
                      <a:pt x="20" y="70"/>
                      <a:pt x="20" y="70"/>
                      <a:pt x="20" y="70"/>
                    </a:cubicBezTo>
                    <a:cubicBezTo>
                      <a:pt x="20" y="76"/>
                      <a:pt x="16" y="80"/>
                      <a:pt x="10" y="80"/>
                    </a:cubicBezTo>
                    <a:close/>
                  </a:path>
                </a:pathLst>
              </a:custGeom>
              <a:solidFill>
                <a:srgbClr val="F0F0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4">
                <a:extLst>
                  <a:ext uri="{FF2B5EF4-FFF2-40B4-BE49-F238E27FC236}">
                    <a16:creationId xmlns:a16="http://schemas.microsoft.com/office/drawing/2014/main" id="{2EA987C7-9779-4459-BE1D-1F4A0981B4FD}"/>
                  </a:ext>
                </a:extLst>
              </p:cNvPr>
              <p:cNvSpPr>
                <a:spLocks/>
              </p:cNvSpPr>
              <p:nvPr/>
            </p:nvSpPr>
            <p:spPr bwMode="auto">
              <a:xfrm>
                <a:off x="5194" y="685"/>
                <a:ext cx="42" cy="293"/>
              </a:xfrm>
              <a:custGeom>
                <a:avLst/>
                <a:gdLst>
                  <a:gd name="T0" fmla="*/ 10 w 20"/>
                  <a:gd name="T1" fmla="*/ 140 h 140"/>
                  <a:gd name="T2" fmla="*/ 10 w 20"/>
                  <a:gd name="T3" fmla="*/ 140 h 140"/>
                  <a:gd name="T4" fmla="*/ 0 w 20"/>
                  <a:gd name="T5" fmla="*/ 130 h 140"/>
                  <a:gd name="T6" fmla="*/ 0 w 20"/>
                  <a:gd name="T7" fmla="*/ 10 h 140"/>
                  <a:gd name="T8" fmla="*/ 10 w 20"/>
                  <a:gd name="T9" fmla="*/ 0 h 140"/>
                  <a:gd name="T10" fmla="*/ 10 w 20"/>
                  <a:gd name="T11" fmla="*/ 0 h 140"/>
                  <a:gd name="T12" fmla="*/ 20 w 20"/>
                  <a:gd name="T13" fmla="*/ 10 h 140"/>
                  <a:gd name="T14" fmla="*/ 20 w 20"/>
                  <a:gd name="T15" fmla="*/ 130 h 140"/>
                  <a:gd name="T16" fmla="*/ 10 w 20"/>
                  <a:gd name="T1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0">
                    <a:moveTo>
                      <a:pt x="10" y="140"/>
                    </a:moveTo>
                    <a:cubicBezTo>
                      <a:pt x="10" y="140"/>
                      <a:pt x="10" y="140"/>
                      <a:pt x="10" y="140"/>
                    </a:cubicBezTo>
                    <a:cubicBezTo>
                      <a:pt x="4" y="140"/>
                      <a:pt x="0" y="136"/>
                      <a:pt x="0" y="130"/>
                    </a:cubicBezTo>
                    <a:cubicBezTo>
                      <a:pt x="0" y="10"/>
                      <a:pt x="0" y="10"/>
                      <a:pt x="0" y="10"/>
                    </a:cubicBezTo>
                    <a:cubicBezTo>
                      <a:pt x="0" y="4"/>
                      <a:pt x="4" y="0"/>
                      <a:pt x="10" y="0"/>
                    </a:cubicBezTo>
                    <a:cubicBezTo>
                      <a:pt x="10" y="0"/>
                      <a:pt x="10" y="0"/>
                      <a:pt x="10" y="0"/>
                    </a:cubicBezTo>
                    <a:cubicBezTo>
                      <a:pt x="16" y="0"/>
                      <a:pt x="20" y="4"/>
                      <a:pt x="20" y="10"/>
                    </a:cubicBezTo>
                    <a:cubicBezTo>
                      <a:pt x="20" y="130"/>
                      <a:pt x="20" y="130"/>
                      <a:pt x="20" y="130"/>
                    </a:cubicBezTo>
                    <a:cubicBezTo>
                      <a:pt x="20" y="136"/>
                      <a:pt x="16" y="140"/>
                      <a:pt x="10" y="140"/>
                    </a:cubicBezTo>
                    <a:close/>
                  </a:path>
                </a:pathLst>
              </a:custGeom>
              <a:solidFill>
                <a:srgbClr val="F0F0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7F7EE167-5215-4D75-BEEC-C6619034F73A}"/>
                </a:ext>
              </a:extLst>
            </p:cNvPr>
            <p:cNvSpPr/>
            <p:nvPr/>
          </p:nvSpPr>
          <p:spPr>
            <a:xfrm>
              <a:off x="5841081" y="1741509"/>
              <a:ext cx="1455682" cy="879793"/>
            </a:xfrm>
            <a:prstGeom prst="rect">
              <a:avLst/>
            </a:prstGeom>
          </p:spPr>
          <p:txBody>
            <a:bodyPr wrap="square">
              <a:spAutoFit/>
            </a:bodyPr>
            <a:lstStyle/>
            <a:p>
              <a:pPr algn="just">
                <a:lnSpc>
                  <a:spcPct val="200000"/>
                </a:lnSpc>
              </a:pPr>
              <a:r>
                <a:rPr lang="zh-CN" altLang="en-US" sz="105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自动化映射</a:t>
              </a:r>
              <a:endParaRPr lang="en-US" sz="105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algn="just">
                <a:lnSpc>
                  <a:spcPct val="130000"/>
                </a:lnSpc>
              </a:pPr>
              <a:r>
                <a:rPr lang="zh-CN" alt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通过添加预设端口映射模板，设备上线后自动完成创建映射，无需人工干预</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 name="组合 2">
            <a:extLst>
              <a:ext uri="{FF2B5EF4-FFF2-40B4-BE49-F238E27FC236}">
                <a16:creationId xmlns:a16="http://schemas.microsoft.com/office/drawing/2014/main" id="{7CE1ADEB-929C-4BB3-94A7-B5E96D0993A7}"/>
              </a:ext>
            </a:extLst>
          </p:cNvPr>
          <p:cNvGrpSpPr/>
          <p:nvPr/>
        </p:nvGrpSpPr>
        <p:grpSpPr>
          <a:xfrm>
            <a:off x="4156471" y="986999"/>
            <a:ext cx="1455682" cy="1634303"/>
            <a:chOff x="4016365" y="986999"/>
            <a:chExt cx="1455682" cy="1634303"/>
          </a:xfrm>
        </p:grpSpPr>
        <p:grpSp>
          <p:nvGrpSpPr>
            <p:cNvPr id="44" name="Group 25">
              <a:extLst>
                <a:ext uri="{FF2B5EF4-FFF2-40B4-BE49-F238E27FC236}">
                  <a16:creationId xmlns:a16="http://schemas.microsoft.com/office/drawing/2014/main" id="{4F367EB8-37F5-4CFA-95B7-E8D351D50224}"/>
                </a:ext>
              </a:extLst>
            </p:cNvPr>
            <p:cNvGrpSpPr>
              <a:grpSpLocks noChangeAspect="1"/>
            </p:cNvGrpSpPr>
            <p:nvPr/>
          </p:nvGrpSpPr>
          <p:grpSpPr bwMode="auto">
            <a:xfrm>
              <a:off x="4102351" y="986999"/>
              <a:ext cx="426072" cy="476086"/>
              <a:chOff x="4935" y="883"/>
              <a:chExt cx="673" cy="752"/>
            </a:xfrm>
          </p:grpSpPr>
          <p:sp>
            <p:nvSpPr>
              <p:cNvPr id="45" name="AutoShape 24">
                <a:extLst>
                  <a:ext uri="{FF2B5EF4-FFF2-40B4-BE49-F238E27FC236}">
                    <a16:creationId xmlns:a16="http://schemas.microsoft.com/office/drawing/2014/main" id="{57715399-B31C-4B8A-8B70-F86E0496F650}"/>
                  </a:ext>
                </a:extLst>
              </p:cNvPr>
              <p:cNvSpPr>
                <a:spLocks noChangeAspect="1" noChangeArrowheads="1" noTextEdit="1"/>
              </p:cNvSpPr>
              <p:nvPr/>
            </p:nvSpPr>
            <p:spPr bwMode="auto">
              <a:xfrm>
                <a:off x="4935" y="883"/>
                <a:ext cx="673"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6">
                <a:extLst>
                  <a:ext uri="{FF2B5EF4-FFF2-40B4-BE49-F238E27FC236}">
                    <a16:creationId xmlns:a16="http://schemas.microsoft.com/office/drawing/2014/main" id="{BC562858-691E-4776-8F35-089455AC2FFD}"/>
                  </a:ext>
                </a:extLst>
              </p:cNvPr>
              <p:cNvSpPr>
                <a:spLocks/>
              </p:cNvSpPr>
              <p:nvPr/>
            </p:nvSpPr>
            <p:spPr bwMode="auto">
              <a:xfrm>
                <a:off x="4958" y="906"/>
                <a:ext cx="629" cy="710"/>
              </a:xfrm>
              <a:custGeom>
                <a:avLst/>
                <a:gdLst>
                  <a:gd name="T0" fmla="*/ 40 w 300"/>
                  <a:gd name="T1" fmla="*/ 0 h 340"/>
                  <a:gd name="T2" fmla="*/ 260 w 300"/>
                  <a:gd name="T3" fmla="*/ 0 h 340"/>
                  <a:gd name="T4" fmla="*/ 300 w 300"/>
                  <a:gd name="T5" fmla="*/ 40 h 340"/>
                  <a:gd name="T6" fmla="*/ 300 w 300"/>
                  <a:gd name="T7" fmla="*/ 300 h 340"/>
                  <a:gd name="T8" fmla="*/ 260 w 300"/>
                  <a:gd name="T9" fmla="*/ 340 h 340"/>
                  <a:gd name="T10" fmla="*/ 40 w 300"/>
                  <a:gd name="T11" fmla="*/ 340 h 340"/>
                  <a:gd name="T12" fmla="*/ 0 w 300"/>
                  <a:gd name="T13" fmla="*/ 300 h 340"/>
                  <a:gd name="T14" fmla="*/ 0 w 300"/>
                  <a:gd name="T15" fmla="*/ 40 h 340"/>
                  <a:gd name="T16" fmla="*/ 40 w 300"/>
                  <a:gd name="T1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40">
                    <a:moveTo>
                      <a:pt x="40" y="0"/>
                    </a:moveTo>
                    <a:cubicBezTo>
                      <a:pt x="260" y="0"/>
                      <a:pt x="260" y="0"/>
                      <a:pt x="260" y="0"/>
                    </a:cubicBezTo>
                    <a:cubicBezTo>
                      <a:pt x="282" y="0"/>
                      <a:pt x="300" y="18"/>
                      <a:pt x="300" y="40"/>
                    </a:cubicBezTo>
                    <a:cubicBezTo>
                      <a:pt x="300" y="300"/>
                      <a:pt x="300" y="300"/>
                      <a:pt x="300" y="300"/>
                    </a:cubicBezTo>
                    <a:cubicBezTo>
                      <a:pt x="300" y="322"/>
                      <a:pt x="282" y="340"/>
                      <a:pt x="260" y="340"/>
                    </a:cubicBezTo>
                    <a:cubicBezTo>
                      <a:pt x="40" y="340"/>
                      <a:pt x="40" y="340"/>
                      <a:pt x="40" y="340"/>
                    </a:cubicBezTo>
                    <a:cubicBezTo>
                      <a:pt x="18" y="340"/>
                      <a:pt x="0" y="322"/>
                      <a:pt x="0" y="300"/>
                    </a:cubicBezTo>
                    <a:cubicBezTo>
                      <a:pt x="0" y="40"/>
                      <a:pt x="0" y="40"/>
                      <a:pt x="0" y="40"/>
                    </a:cubicBezTo>
                    <a:cubicBezTo>
                      <a:pt x="0" y="18"/>
                      <a:pt x="18" y="0"/>
                      <a:pt x="40" y="0"/>
                    </a:cubicBezTo>
                    <a:close/>
                  </a:path>
                </a:pathLst>
              </a:custGeom>
              <a:noFill/>
              <a:ln w="19050" cap="flat">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7">
                <a:extLst>
                  <a:ext uri="{FF2B5EF4-FFF2-40B4-BE49-F238E27FC236}">
                    <a16:creationId xmlns:a16="http://schemas.microsoft.com/office/drawing/2014/main" id="{97BBE5F9-417F-46FF-A540-50E5B9C4D55D}"/>
                  </a:ext>
                </a:extLst>
              </p:cNvPr>
              <p:cNvSpPr>
                <a:spLocks/>
              </p:cNvSpPr>
              <p:nvPr/>
            </p:nvSpPr>
            <p:spPr bwMode="auto">
              <a:xfrm>
                <a:off x="5063" y="1052"/>
                <a:ext cx="419" cy="42"/>
              </a:xfrm>
              <a:custGeom>
                <a:avLst/>
                <a:gdLst>
                  <a:gd name="T0" fmla="*/ 10 w 200"/>
                  <a:gd name="T1" fmla="*/ 0 h 20"/>
                  <a:gd name="T2" fmla="*/ 190 w 200"/>
                  <a:gd name="T3" fmla="*/ 0 h 20"/>
                  <a:gd name="T4" fmla="*/ 200 w 200"/>
                  <a:gd name="T5" fmla="*/ 10 h 20"/>
                  <a:gd name="T6" fmla="*/ 200 w 200"/>
                  <a:gd name="T7" fmla="*/ 10 h 20"/>
                  <a:gd name="T8" fmla="*/ 190 w 200"/>
                  <a:gd name="T9" fmla="*/ 20 h 20"/>
                  <a:gd name="T10" fmla="*/ 10 w 200"/>
                  <a:gd name="T11" fmla="*/ 20 h 20"/>
                  <a:gd name="T12" fmla="*/ 0 w 200"/>
                  <a:gd name="T13" fmla="*/ 10 h 20"/>
                  <a:gd name="T14" fmla="*/ 0 w 200"/>
                  <a:gd name="T15" fmla="*/ 10 h 20"/>
                  <a:gd name="T16" fmla="*/ 10 w 20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
                    <a:moveTo>
                      <a:pt x="10" y="0"/>
                    </a:moveTo>
                    <a:cubicBezTo>
                      <a:pt x="190" y="0"/>
                      <a:pt x="190" y="0"/>
                      <a:pt x="190" y="0"/>
                    </a:cubicBezTo>
                    <a:cubicBezTo>
                      <a:pt x="196" y="0"/>
                      <a:pt x="200" y="4"/>
                      <a:pt x="200" y="10"/>
                    </a:cubicBezTo>
                    <a:cubicBezTo>
                      <a:pt x="200" y="10"/>
                      <a:pt x="200" y="10"/>
                      <a:pt x="200" y="10"/>
                    </a:cubicBezTo>
                    <a:cubicBezTo>
                      <a:pt x="200" y="16"/>
                      <a:pt x="196" y="20"/>
                      <a:pt x="190" y="20"/>
                    </a:cubicBezTo>
                    <a:cubicBezTo>
                      <a:pt x="10" y="20"/>
                      <a:pt x="10" y="20"/>
                      <a:pt x="10" y="20"/>
                    </a:cubicBezTo>
                    <a:cubicBezTo>
                      <a:pt x="4" y="20"/>
                      <a:pt x="0" y="16"/>
                      <a:pt x="0" y="10"/>
                    </a:cubicBezTo>
                    <a:cubicBezTo>
                      <a:pt x="0" y="10"/>
                      <a:pt x="0" y="10"/>
                      <a:pt x="0" y="10"/>
                    </a:cubicBezTo>
                    <a:cubicBezTo>
                      <a:pt x="0" y="4"/>
                      <a:pt x="4" y="0"/>
                      <a:pt x="10" y="0"/>
                    </a:cubicBezTo>
                    <a:close/>
                  </a:path>
                </a:pathLst>
              </a:custGeom>
              <a:solidFill>
                <a:schemeClr val="bg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8">
                <a:extLst>
                  <a:ext uri="{FF2B5EF4-FFF2-40B4-BE49-F238E27FC236}">
                    <a16:creationId xmlns:a16="http://schemas.microsoft.com/office/drawing/2014/main" id="{DD1C1146-776F-4372-9D0C-9A7BD873B617}"/>
                  </a:ext>
                </a:extLst>
              </p:cNvPr>
              <p:cNvSpPr>
                <a:spLocks/>
              </p:cNvSpPr>
              <p:nvPr/>
            </p:nvSpPr>
            <p:spPr bwMode="auto">
              <a:xfrm>
                <a:off x="5063" y="1178"/>
                <a:ext cx="293" cy="41"/>
              </a:xfrm>
              <a:custGeom>
                <a:avLst/>
                <a:gdLst>
                  <a:gd name="T0" fmla="*/ 10 w 140"/>
                  <a:gd name="T1" fmla="*/ 0 h 20"/>
                  <a:gd name="T2" fmla="*/ 130 w 140"/>
                  <a:gd name="T3" fmla="*/ 0 h 20"/>
                  <a:gd name="T4" fmla="*/ 140 w 140"/>
                  <a:gd name="T5" fmla="*/ 10 h 20"/>
                  <a:gd name="T6" fmla="*/ 140 w 140"/>
                  <a:gd name="T7" fmla="*/ 10 h 20"/>
                  <a:gd name="T8" fmla="*/ 130 w 140"/>
                  <a:gd name="T9" fmla="*/ 20 h 20"/>
                  <a:gd name="T10" fmla="*/ 10 w 140"/>
                  <a:gd name="T11" fmla="*/ 20 h 20"/>
                  <a:gd name="T12" fmla="*/ 0 w 140"/>
                  <a:gd name="T13" fmla="*/ 10 h 20"/>
                  <a:gd name="T14" fmla="*/ 0 w 140"/>
                  <a:gd name="T15" fmla="*/ 10 h 20"/>
                  <a:gd name="T16" fmla="*/ 10 w 14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0">
                    <a:moveTo>
                      <a:pt x="10" y="0"/>
                    </a:moveTo>
                    <a:cubicBezTo>
                      <a:pt x="130" y="0"/>
                      <a:pt x="130" y="0"/>
                      <a:pt x="130" y="0"/>
                    </a:cubicBezTo>
                    <a:cubicBezTo>
                      <a:pt x="136" y="0"/>
                      <a:pt x="140" y="4"/>
                      <a:pt x="140" y="10"/>
                    </a:cubicBezTo>
                    <a:cubicBezTo>
                      <a:pt x="140" y="10"/>
                      <a:pt x="140" y="10"/>
                      <a:pt x="140" y="10"/>
                    </a:cubicBezTo>
                    <a:cubicBezTo>
                      <a:pt x="140" y="16"/>
                      <a:pt x="136" y="20"/>
                      <a:pt x="130" y="20"/>
                    </a:cubicBezTo>
                    <a:cubicBezTo>
                      <a:pt x="10" y="20"/>
                      <a:pt x="10" y="20"/>
                      <a:pt x="10" y="20"/>
                    </a:cubicBezTo>
                    <a:cubicBezTo>
                      <a:pt x="4" y="20"/>
                      <a:pt x="0" y="16"/>
                      <a:pt x="0" y="10"/>
                    </a:cubicBezTo>
                    <a:cubicBezTo>
                      <a:pt x="0" y="10"/>
                      <a:pt x="0" y="10"/>
                      <a:pt x="0" y="10"/>
                    </a:cubicBezTo>
                    <a:cubicBezTo>
                      <a:pt x="0" y="4"/>
                      <a:pt x="4" y="0"/>
                      <a:pt x="10" y="0"/>
                    </a:cubicBezTo>
                    <a:close/>
                  </a:path>
                </a:pathLst>
              </a:custGeom>
              <a:solidFill>
                <a:srgbClr val="F0F0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9">
                <a:extLst>
                  <a:ext uri="{FF2B5EF4-FFF2-40B4-BE49-F238E27FC236}">
                    <a16:creationId xmlns:a16="http://schemas.microsoft.com/office/drawing/2014/main" id="{A97226BB-0B05-4FD6-AD73-532B98B3EE6D}"/>
                  </a:ext>
                </a:extLst>
              </p:cNvPr>
              <p:cNvSpPr>
                <a:spLocks/>
              </p:cNvSpPr>
              <p:nvPr/>
            </p:nvSpPr>
            <p:spPr bwMode="auto">
              <a:xfrm>
                <a:off x="5063" y="1303"/>
                <a:ext cx="377" cy="42"/>
              </a:xfrm>
              <a:custGeom>
                <a:avLst/>
                <a:gdLst>
                  <a:gd name="T0" fmla="*/ 10 w 180"/>
                  <a:gd name="T1" fmla="*/ 0 h 20"/>
                  <a:gd name="T2" fmla="*/ 170 w 180"/>
                  <a:gd name="T3" fmla="*/ 0 h 20"/>
                  <a:gd name="T4" fmla="*/ 180 w 180"/>
                  <a:gd name="T5" fmla="*/ 10 h 20"/>
                  <a:gd name="T6" fmla="*/ 180 w 180"/>
                  <a:gd name="T7" fmla="*/ 10 h 20"/>
                  <a:gd name="T8" fmla="*/ 170 w 180"/>
                  <a:gd name="T9" fmla="*/ 20 h 20"/>
                  <a:gd name="T10" fmla="*/ 10 w 180"/>
                  <a:gd name="T11" fmla="*/ 20 h 20"/>
                  <a:gd name="T12" fmla="*/ 0 w 180"/>
                  <a:gd name="T13" fmla="*/ 10 h 20"/>
                  <a:gd name="T14" fmla="*/ 0 w 180"/>
                  <a:gd name="T15" fmla="*/ 10 h 20"/>
                  <a:gd name="T16" fmla="*/ 10 w 18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20">
                    <a:moveTo>
                      <a:pt x="10" y="0"/>
                    </a:moveTo>
                    <a:cubicBezTo>
                      <a:pt x="170" y="0"/>
                      <a:pt x="170" y="0"/>
                      <a:pt x="170" y="0"/>
                    </a:cubicBezTo>
                    <a:cubicBezTo>
                      <a:pt x="176" y="0"/>
                      <a:pt x="180" y="4"/>
                      <a:pt x="180" y="10"/>
                    </a:cubicBezTo>
                    <a:cubicBezTo>
                      <a:pt x="180" y="10"/>
                      <a:pt x="180" y="10"/>
                      <a:pt x="180" y="10"/>
                    </a:cubicBezTo>
                    <a:cubicBezTo>
                      <a:pt x="180" y="16"/>
                      <a:pt x="176" y="20"/>
                      <a:pt x="170" y="20"/>
                    </a:cubicBezTo>
                    <a:cubicBezTo>
                      <a:pt x="10" y="20"/>
                      <a:pt x="10" y="20"/>
                      <a:pt x="10" y="20"/>
                    </a:cubicBezTo>
                    <a:cubicBezTo>
                      <a:pt x="4" y="20"/>
                      <a:pt x="0" y="16"/>
                      <a:pt x="0" y="10"/>
                    </a:cubicBezTo>
                    <a:cubicBezTo>
                      <a:pt x="0" y="10"/>
                      <a:pt x="0" y="10"/>
                      <a:pt x="0" y="10"/>
                    </a:cubicBezTo>
                    <a:cubicBezTo>
                      <a:pt x="0" y="4"/>
                      <a:pt x="4" y="0"/>
                      <a:pt x="1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0">
                <a:extLst>
                  <a:ext uri="{FF2B5EF4-FFF2-40B4-BE49-F238E27FC236}">
                    <a16:creationId xmlns:a16="http://schemas.microsoft.com/office/drawing/2014/main" id="{830CABB2-CB3C-44EB-865D-3B0EB6BD7A71}"/>
                  </a:ext>
                </a:extLst>
              </p:cNvPr>
              <p:cNvSpPr>
                <a:spLocks/>
              </p:cNvSpPr>
              <p:nvPr/>
            </p:nvSpPr>
            <p:spPr bwMode="auto">
              <a:xfrm>
                <a:off x="5063" y="1428"/>
                <a:ext cx="210" cy="42"/>
              </a:xfrm>
              <a:custGeom>
                <a:avLst/>
                <a:gdLst>
                  <a:gd name="T0" fmla="*/ 10 w 100"/>
                  <a:gd name="T1" fmla="*/ 0 h 20"/>
                  <a:gd name="T2" fmla="*/ 90 w 100"/>
                  <a:gd name="T3" fmla="*/ 0 h 20"/>
                  <a:gd name="T4" fmla="*/ 100 w 100"/>
                  <a:gd name="T5" fmla="*/ 10 h 20"/>
                  <a:gd name="T6" fmla="*/ 100 w 100"/>
                  <a:gd name="T7" fmla="*/ 10 h 20"/>
                  <a:gd name="T8" fmla="*/ 90 w 100"/>
                  <a:gd name="T9" fmla="*/ 20 h 20"/>
                  <a:gd name="T10" fmla="*/ 10 w 100"/>
                  <a:gd name="T11" fmla="*/ 20 h 20"/>
                  <a:gd name="T12" fmla="*/ 0 w 100"/>
                  <a:gd name="T13" fmla="*/ 10 h 20"/>
                  <a:gd name="T14" fmla="*/ 0 w 100"/>
                  <a:gd name="T15" fmla="*/ 10 h 20"/>
                  <a:gd name="T16" fmla="*/ 10 w 10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10" y="0"/>
                    </a:moveTo>
                    <a:cubicBezTo>
                      <a:pt x="90" y="0"/>
                      <a:pt x="90" y="0"/>
                      <a:pt x="90" y="0"/>
                    </a:cubicBezTo>
                    <a:cubicBezTo>
                      <a:pt x="96" y="0"/>
                      <a:pt x="100" y="4"/>
                      <a:pt x="100" y="10"/>
                    </a:cubicBezTo>
                    <a:cubicBezTo>
                      <a:pt x="100" y="10"/>
                      <a:pt x="100" y="10"/>
                      <a:pt x="100" y="10"/>
                    </a:cubicBezTo>
                    <a:cubicBezTo>
                      <a:pt x="100" y="16"/>
                      <a:pt x="96" y="20"/>
                      <a:pt x="90" y="20"/>
                    </a:cubicBezTo>
                    <a:cubicBezTo>
                      <a:pt x="10" y="20"/>
                      <a:pt x="10" y="20"/>
                      <a:pt x="10" y="20"/>
                    </a:cubicBezTo>
                    <a:cubicBezTo>
                      <a:pt x="4" y="20"/>
                      <a:pt x="0" y="16"/>
                      <a:pt x="0" y="10"/>
                    </a:cubicBezTo>
                    <a:cubicBezTo>
                      <a:pt x="0" y="10"/>
                      <a:pt x="0" y="10"/>
                      <a:pt x="0" y="10"/>
                    </a:cubicBezTo>
                    <a:cubicBezTo>
                      <a:pt x="0" y="4"/>
                      <a:pt x="4" y="0"/>
                      <a:pt x="10" y="0"/>
                    </a:cubicBezTo>
                    <a:close/>
                  </a:path>
                </a:pathLst>
              </a:custGeom>
              <a:solidFill>
                <a:srgbClr val="F0F0F0"/>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F65C2D9-F54E-4848-881D-4B0F3D515033}"/>
                </a:ext>
              </a:extLst>
            </p:cNvPr>
            <p:cNvSpPr/>
            <p:nvPr/>
          </p:nvSpPr>
          <p:spPr>
            <a:xfrm>
              <a:off x="4016365" y="1741509"/>
              <a:ext cx="1455682" cy="879793"/>
            </a:xfrm>
            <a:prstGeom prst="rect">
              <a:avLst/>
            </a:prstGeom>
          </p:spPr>
          <p:txBody>
            <a:bodyPr wrap="square">
              <a:spAutoFit/>
            </a:bodyPr>
            <a:lstStyle/>
            <a:p>
              <a:pPr algn="just">
                <a:lnSpc>
                  <a:spcPct val="200000"/>
                </a:lnSpc>
              </a:pPr>
              <a:r>
                <a:rPr lang="zh-CN" altLang="en-US" sz="105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信息采集</a:t>
              </a:r>
              <a:endParaRPr lang="en-US" sz="105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algn="just">
                <a:lnSpc>
                  <a:spcPct val="130000"/>
                </a:lnSpc>
              </a:pPr>
              <a:r>
                <a:rPr lang="zh-CN" alt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无需预先定义，开发者可随意自定义动态信息属性，最大不超过</a:t>
              </a:r>
              <a:r>
                <a:rPr lang="en-US" altLang="zh-CN"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1024</a:t>
              </a:r>
              <a:r>
                <a:rPr lang="zh-CN" alt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字节</a:t>
              </a:r>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2" name="文本框 51">
            <a:extLst>
              <a:ext uri="{FF2B5EF4-FFF2-40B4-BE49-F238E27FC236}">
                <a16:creationId xmlns:a16="http://schemas.microsoft.com/office/drawing/2014/main" id="{C0C69A1A-EFFE-40EC-BE5E-735C20999D61}"/>
              </a:ext>
            </a:extLst>
          </p:cNvPr>
          <p:cNvSpPr txBox="1"/>
          <p:nvPr/>
        </p:nvSpPr>
        <p:spPr>
          <a:xfrm>
            <a:off x="229958" y="92039"/>
            <a:ext cx="1620957" cy="338554"/>
          </a:xfrm>
          <a:prstGeom prst="rect">
            <a:avLst/>
          </a:prstGeom>
          <a:noFill/>
        </p:spPr>
        <p:txBody>
          <a:bodyPr wrap="none" rtlCol="0">
            <a:spAutoFit/>
          </a:bodyPr>
          <a:lstStyle/>
          <a:p>
            <a:pPr algn="just"/>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花生壳开放平台</a:t>
            </a:r>
            <a:endParaRPr lang="en-US" altLang="zh-CN" sz="16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pic>
        <p:nvPicPr>
          <p:cNvPr id="53" name="图片 52" descr="单Oray-1">
            <a:extLst>
              <a:ext uri="{FF2B5EF4-FFF2-40B4-BE49-F238E27FC236}">
                <a16:creationId xmlns:a16="http://schemas.microsoft.com/office/drawing/2014/main" id="{E5D35D42-95B5-480B-9ABC-179913E61369}"/>
              </a:ext>
            </a:extLst>
          </p:cNvPr>
          <p:cNvPicPr>
            <a:picLocks noChangeAspect="1"/>
          </p:cNvPicPr>
          <p:nvPr/>
        </p:nvPicPr>
        <p:blipFill>
          <a:blip r:embed="rId4"/>
          <a:stretch>
            <a:fillRect/>
          </a:stretch>
        </p:blipFill>
        <p:spPr>
          <a:xfrm>
            <a:off x="9280241" y="130674"/>
            <a:ext cx="238206" cy="233406"/>
          </a:xfrm>
          <a:prstGeom prst="rect">
            <a:avLst/>
          </a:prstGeom>
        </p:spPr>
      </p:pic>
      <p:pic>
        <p:nvPicPr>
          <p:cNvPr id="2" name="图片 1">
            <a:extLst>
              <a:ext uri="{FF2B5EF4-FFF2-40B4-BE49-F238E27FC236}">
                <a16:creationId xmlns:a16="http://schemas.microsoft.com/office/drawing/2014/main" id="{26630BAF-E303-47C6-87CB-13BCC6DC0A09}"/>
              </a:ext>
            </a:extLst>
          </p:cNvPr>
          <p:cNvPicPr>
            <a:picLocks noChangeAspect="1"/>
          </p:cNvPicPr>
          <p:nvPr/>
        </p:nvPicPr>
        <p:blipFill>
          <a:blip r:embed="rId5"/>
          <a:stretch>
            <a:fillRect/>
          </a:stretch>
        </p:blipFill>
        <p:spPr>
          <a:xfrm>
            <a:off x="323850" y="1463085"/>
            <a:ext cx="2369413" cy="1453958"/>
          </a:xfrm>
          <a:prstGeom prst="rect">
            <a:avLst/>
          </a:prstGeom>
          <a:ln w="6350">
            <a:solidFill>
              <a:schemeClr val="tx1"/>
            </a:solidFill>
          </a:ln>
          <a:effectLst>
            <a:reflection blurRad="6350" stA="52000" endA="300" endPos="35000" dir="5400000" sy="-100000" algn="bl" rotWithShape="0"/>
          </a:effectLst>
        </p:spPr>
      </p:pic>
    </p:spTree>
    <p:extLst>
      <p:ext uri="{BB962C8B-B14F-4D97-AF65-F5344CB8AC3E}">
        <p14:creationId xmlns:p14="http://schemas.microsoft.com/office/powerpoint/2010/main" val="36522517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椭圆 339">
            <a:extLst>
              <a:ext uri="{FF2B5EF4-FFF2-40B4-BE49-F238E27FC236}">
                <a16:creationId xmlns:a16="http://schemas.microsoft.com/office/drawing/2014/main" id="{96A97216-68AD-44E1-816E-F1671CC96ADF}"/>
              </a:ext>
            </a:extLst>
          </p:cNvPr>
          <p:cNvSpPr/>
          <p:nvPr/>
        </p:nvSpPr>
        <p:spPr>
          <a:xfrm rot="20555121">
            <a:off x="4937754" y="446551"/>
            <a:ext cx="3044449" cy="1704765"/>
          </a:xfrm>
          <a:prstGeom prst="ellipse">
            <a:avLst/>
          </a:prstGeom>
          <a:noFill/>
          <a:ln w="31750">
            <a:solidFill>
              <a:srgbClr val="C00000">
                <a:alpha val="5000"/>
              </a:srgbClr>
            </a:solidFill>
            <a:prstDash val="dash"/>
          </a:ln>
          <a:effectLst>
            <a:glow rad="228600">
              <a:srgbClr val="C00000">
                <a:alpha val="2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0" name="椭圆 309">
            <a:extLst>
              <a:ext uri="{FF2B5EF4-FFF2-40B4-BE49-F238E27FC236}">
                <a16:creationId xmlns:a16="http://schemas.microsoft.com/office/drawing/2014/main" id="{A1D5D520-BB14-411E-9084-FD6FD31A99FF}"/>
              </a:ext>
            </a:extLst>
          </p:cNvPr>
          <p:cNvSpPr/>
          <p:nvPr/>
        </p:nvSpPr>
        <p:spPr>
          <a:xfrm rot="2487391">
            <a:off x="3011112" y="818613"/>
            <a:ext cx="2125941" cy="1760330"/>
          </a:xfrm>
          <a:prstGeom prst="ellipse">
            <a:avLst/>
          </a:prstGeom>
          <a:noFill/>
          <a:ln w="31750">
            <a:solidFill>
              <a:srgbClr val="C00000">
                <a:alpha val="5000"/>
              </a:srgbClr>
            </a:solidFill>
            <a:prstDash val="dash"/>
          </a:ln>
          <a:effectLst>
            <a:glow rad="228600">
              <a:srgbClr val="C00000">
                <a:alpha val="2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8" name="椭圆 317">
            <a:extLst>
              <a:ext uri="{FF2B5EF4-FFF2-40B4-BE49-F238E27FC236}">
                <a16:creationId xmlns:a16="http://schemas.microsoft.com/office/drawing/2014/main" id="{B686DFD9-2322-46EE-A89A-0DDF9F291B13}"/>
              </a:ext>
            </a:extLst>
          </p:cNvPr>
          <p:cNvSpPr/>
          <p:nvPr/>
        </p:nvSpPr>
        <p:spPr>
          <a:xfrm rot="349585">
            <a:off x="2255931" y="660507"/>
            <a:ext cx="2832283" cy="2104803"/>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6" name="椭圆 315">
            <a:extLst>
              <a:ext uri="{FF2B5EF4-FFF2-40B4-BE49-F238E27FC236}">
                <a16:creationId xmlns:a16="http://schemas.microsoft.com/office/drawing/2014/main" id="{FB1ECDDB-8486-4ED5-B2B6-892F25B8DCAC}"/>
              </a:ext>
            </a:extLst>
          </p:cNvPr>
          <p:cNvSpPr/>
          <p:nvPr/>
        </p:nvSpPr>
        <p:spPr>
          <a:xfrm rot="1056790">
            <a:off x="4957887" y="1398557"/>
            <a:ext cx="2755329" cy="1531779"/>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7" name="椭圆 316">
            <a:extLst>
              <a:ext uri="{FF2B5EF4-FFF2-40B4-BE49-F238E27FC236}">
                <a16:creationId xmlns:a16="http://schemas.microsoft.com/office/drawing/2014/main" id="{59E43196-483F-4E9F-86F4-3CC2D7008776}"/>
              </a:ext>
            </a:extLst>
          </p:cNvPr>
          <p:cNvSpPr/>
          <p:nvPr/>
        </p:nvSpPr>
        <p:spPr>
          <a:xfrm rot="485851">
            <a:off x="3428815" y="1065242"/>
            <a:ext cx="1643773" cy="1479356"/>
          </a:xfrm>
          <a:prstGeom prst="ellipse">
            <a:avLst/>
          </a:prstGeom>
          <a:noFill/>
          <a:ln w="31750">
            <a:solidFill>
              <a:schemeClr val="accent1">
                <a:shade val="50000"/>
                <a:alpha val="20000"/>
              </a:schemeClr>
            </a:solidFill>
            <a:prstDash val="lgDash"/>
          </a:ln>
          <a:effectLst>
            <a:glow rad="1524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单Oray-1"/>
          <p:cNvPicPr>
            <a:picLocks noChangeAspect="1"/>
          </p:cNvPicPr>
          <p:nvPr/>
        </p:nvPicPr>
        <p:blipFill>
          <a:blip r:embed="rId3"/>
          <a:stretch>
            <a:fillRect/>
          </a:stretch>
        </p:blipFill>
        <p:spPr>
          <a:xfrm>
            <a:off x="9280241" y="130674"/>
            <a:ext cx="238206" cy="233406"/>
          </a:xfrm>
          <a:prstGeom prst="rect">
            <a:avLst/>
          </a:prstGeom>
        </p:spPr>
      </p:pic>
      <p:grpSp>
        <p:nvGrpSpPr>
          <p:cNvPr id="452" name="组合 451">
            <a:extLst>
              <a:ext uri="{FF2B5EF4-FFF2-40B4-BE49-F238E27FC236}">
                <a16:creationId xmlns:a16="http://schemas.microsoft.com/office/drawing/2014/main" id="{DE960C78-A55D-4C6F-82E3-A45F690F7550}"/>
              </a:ext>
            </a:extLst>
          </p:cNvPr>
          <p:cNvGrpSpPr/>
          <p:nvPr/>
        </p:nvGrpSpPr>
        <p:grpSpPr>
          <a:xfrm>
            <a:off x="4222358" y="497935"/>
            <a:ext cx="1540462" cy="1254674"/>
            <a:chOff x="4039320" y="297524"/>
            <a:chExt cx="1540462" cy="1254674"/>
          </a:xfrm>
        </p:grpSpPr>
        <p:sp>
          <p:nvSpPr>
            <p:cNvPr id="275" name="Oval 467">
              <a:extLst>
                <a:ext uri="{FF2B5EF4-FFF2-40B4-BE49-F238E27FC236}">
                  <a16:creationId xmlns:a16="http://schemas.microsoft.com/office/drawing/2014/main" id="{5210AA1C-569C-4D32-AE5B-7B309B3ECA5B}"/>
                </a:ext>
              </a:extLst>
            </p:cNvPr>
            <p:cNvSpPr/>
            <p:nvPr/>
          </p:nvSpPr>
          <p:spPr bwMode="invGray">
            <a:xfrm>
              <a:off x="4039320" y="302068"/>
              <a:ext cx="1540462" cy="1003882"/>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sp>
          <p:nvSpPr>
            <p:cNvPr id="311" name="TextBox 511">
              <a:extLst>
                <a:ext uri="{FF2B5EF4-FFF2-40B4-BE49-F238E27FC236}">
                  <a16:creationId xmlns:a16="http://schemas.microsoft.com/office/drawing/2014/main" id="{85D3980A-1324-4543-AC30-D91F31287921}"/>
                </a:ext>
              </a:extLst>
            </p:cNvPr>
            <p:cNvSpPr txBox="1"/>
            <p:nvPr/>
          </p:nvSpPr>
          <p:spPr>
            <a:xfrm>
              <a:off x="4344144" y="1343551"/>
              <a:ext cx="994522" cy="208647"/>
            </a:xfrm>
            <a:prstGeom prst="rect">
              <a:avLst/>
            </a:prstGeom>
            <a:noFill/>
          </p:spPr>
          <p:txBody>
            <a:bodyPr wrap="square" rtlCol="0">
              <a:spAutoFit/>
            </a:bodyPr>
            <a:lstStyle/>
            <a:p>
              <a:pPr algn="ctr" defTabSz="432054">
                <a:defRPr/>
              </a:pPr>
              <a:r>
                <a:rPr lang="en-US" altLang="zh-CN" sz="756" b="1" dirty="0" err="1">
                  <a:solidFill>
                    <a:srgbClr val="E0B07E"/>
                  </a:solidFill>
                  <a:latin typeface="微软雅黑 Light" panose="020B0502040204020203" pitchFamily="34" charset="-122"/>
                  <a:ea typeface="微软雅黑 Light" panose="020B0502040204020203" pitchFamily="34" charset="-122"/>
                </a:rPr>
                <a:t>Oray</a:t>
              </a:r>
              <a:r>
                <a:rPr lang="en-US" altLang="zh-CN" sz="756" b="1" dirty="0">
                  <a:solidFill>
                    <a:srgbClr val="E0B07E"/>
                  </a:solidFill>
                  <a:latin typeface="微软雅黑 Light" panose="020B0502040204020203" pitchFamily="34" charset="-122"/>
                  <a:ea typeface="微软雅黑 Light" panose="020B0502040204020203" pitchFamily="34" charset="-122"/>
                </a:rPr>
                <a:t> Cloud-SaaS</a:t>
              </a:r>
              <a:endParaRPr lang="en-US" sz="756" b="1" dirty="0">
                <a:solidFill>
                  <a:srgbClr val="E0B07E"/>
                </a:solidFill>
                <a:latin typeface="微软雅黑 Light" panose="020B0502040204020203" pitchFamily="34" charset="-122"/>
                <a:ea typeface="微软雅黑 Light" panose="020B0502040204020203" pitchFamily="34" charset="-122"/>
              </a:endParaRPr>
            </a:p>
          </p:txBody>
        </p:sp>
        <p:cxnSp>
          <p:nvCxnSpPr>
            <p:cNvPr id="364" name="直接连接符 363">
              <a:extLst>
                <a:ext uri="{FF2B5EF4-FFF2-40B4-BE49-F238E27FC236}">
                  <a16:creationId xmlns:a16="http://schemas.microsoft.com/office/drawing/2014/main" id="{0F35C474-8C6A-4F40-A6EC-87B08AD2FC36}"/>
                </a:ext>
              </a:extLst>
            </p:cNvPr>
            <p:cNvCxnSpPr>
              <a:cxnSpLocks/>
              <a:endCxn id="352" idx="1"/>
            </p:cNvCxnSpPr>
            <p:nvPr/>
          </p:nvCxnSpPr>
          <p:spPr>
            <a:xfrm>
              <a:off x="4938518" y="842026"/>
              <a:ext cx="269456" cy="151411"/>
            </a:xfrm>
            <a:prstGeom prst="line">
              <a:avLst/>
            </a:prstGeom>
            <a:ln w="12700">
              <a:solidFill>
                <a:srgbClr val="E0B07E"/>
              </a:solidFill>
            </a:ln>
          </p:spPr>
          <p:style>
            <a:lnRef idx="1">
              <a:schemeClr val="accent1"/>
            </a:lnRef>
            <a:fillRef idx="0">
              <a:schemeClr val="accent1"/>
            </a:fillRef>
            <a:effectRef idx="0">
              <a:schemeClr val="accent1"/>
            </a:effectRef>
            <a:fontRef idx="minor">
              <a:schemeClr val="tx1"/>
            </a:fontRef>
          </p:style>
        </p:cxnSp>
        <p:cxnSp>
          <p:nvCxnSpPr>
            <p:cNvPr id="370" name="直接连接符 369">
              <a:extLst>
                <a:ext uri="{FF2B5EF4-FFF2-40B4-BE49-F238E27FC236}">
                  <a16:creationId xmlns:a16="http://schemas.microsoft.com/office/drawing/2014/main" id="{5A51B58A-755C-4290-A031-DEB11923E555}"/>
                </a:ext>
              </a:extLst>
            </p:cNvPr>
            <p:cNvCxnSpPr>
              <a:cxnSpLocks/>
            </p:cNvCxnSpPr>
            <p:nvPr/>
          </p:nvCxnSpPr>
          <p:spPr>
            <a:xfrm flipH="1">
              <a:off x="5060643" y="807789"/>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a:extLst>
                <a:ext uri="{FF2B5EF4-FFF2-40B4-BE49-F238E27FC236}">
                  <a16:creationId xmlns:a16="http://schemas.microsoft.com/office/drawing/2014/main" id="{033D1DCF-CC1D-4EE3-BF36-94CBD72B4DEE}"/>
                </a:ext>
              </a:extLst>
            </p:cNvPr>
            <p:cNvCxnSpPr>
              <a:cxnSpLocks/>
            </p:cNvCxnSpPr>
            <p:nvPr/>
          </p:nvCxnSpPr>
          <p:spPr>
            <a:xfrm>
              <a:off x="5207312" y="807813"/>
              <a:ext cx="117617" cy="6378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pic>
          <p:nvPicPr>
            <p:cNvPr id="327" name="图形 326">
              <a:extLst>
                <a:ext uri="{FF2B5EF4-FFF2-40B4-BE49-F238E27FC236}">
                  <a16:creationId xmlns:a16="http://schemas.microsoft.com/office/drawing/2014/main" id="{3AFFF09A-4F81-4538-B48F-C8C09E030F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4448" y="804009"/>
              <a:ext cx="151277" cy="151277"/>
            </a:xfrm>
            <a:prstGeom prst="rect">
              <a:avLst/>
            </a:prstGeom>
          </p:spPr>
        </p:pic>
        <p:pic>
          <p:nvPicPr>
            <p:cNvPr id="352" name="图形 351">
              <a:extLst>
                <a:ext uri="{FF2B5EF4-FFF2-40B4-BE49-F238E27FC236}">
                  <a16:creationId xmlns:a16="http://schemas.microsoft.com/office/drawing/2014/main" id="{7B2818DB-CF20-4564-B458-0B063829B9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7974" y="917798"/>
              <a:ext cx="151277" cy="151277"/>
            </a:xfrm>
            <a:prstGeom prst="rect">
              <a:avLst/>
            </a:prstGeom>
          </p:spPr>
        </p:pic>
        <p:cxnSp>
          <p:nvCxnSpPr>
            <p:cNvPr id="381" name="直接连接符 380">
              <a:extLst>
                <a:ext uri="{FF2B5EF4-FFF2-40B4-BE49-F238E27FC236}">
                  <a16:creationId xmlns:a16="http://schemas.microsoft.com/office/drawing/2014/main" id="{95503BFC-D49D-4EFE-B8C4-D0121345A505}"/>
                </a:ext>
              </a:extLst>
            </p:cNvPr>
            <p:cNvCxnSpPr>
              <a:cxnSpLocks/>
            </p:cNvCxnSpPr>
            <p:nvPr/>
          </p:nvCxnSpPr>
          <p:spPr>
            <a:xfrm>
              <a:off x="5002960" y="625697"/>
              <a:ext cx="269456" cy="151411"/>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a:extLst>
                <a:ext uri="{FF2B5EF4-FFF2-40B4-BE49-F238E27FC236}">
                  <a16:creationId xmlns:a16="http://schemas.microsoft.com/office/drawing/2014/main" id="{EE03427A-AE73-48B2-A32B-0B6FF603FCE6}"/>
                </a:ext>
              </a:extLst>
            </p:cNvPr>
            <p:cNvCxnSpPr>
              <a:cxnSpLocks/>
            </p:cNvCxnSpPr>
            <p:nvPr/>
          </p:nvCxnSpPr>
          <p:spPr>
            <a:xfrm flipH="1">
              <a:off x="5267757" y="725115"/>
              <a:ext cx="85514" cy="53363"/>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a:extLst>
                <a:ext uri="{FF2B5EF4-FFF2-40B4-BE49-F238E27FC236}">
                  <a16:creationId xmlns:a16="http://schemas.microsoft.com/office/drawing/2014/main" id="{4DB45D4C-39C1-49C2-B3B4-B6B089EC085F}"/>
                </a:ext>
              </a:extLst>
            </p:cNvPr>
            <p:cNvCxnSpPr>
              <a:cxnSpLocks/>
            </p:cNvCxnSpPr>
            <p:nvPr/>
          </p:nvCxnSpPr>
          <p:spPr>
            <a:xfrm flipH="1">
              <a:off x="5116782" y="634656"/>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a:extLst>
                <a:ext uri="{FF2B5EF4-FFF2-40B4-BE49-F238E27FC236}">
                  <a16:creationId xmlns:a16="http://schemas.microsoft.com/office/drawing/2014/main" id="{C1E6AF5B-266F-40D8-9424-3D56125EADD5}"/>
                </a:ext>
              </a:extLst>
            </p:cNvPr>
            <p:cNvCxnSpPr>
              <a:cxnSpLocks/>
            </p:cNvCxnSpPr>
            <p:nvPr/>
          </p:nvCxnSpPr>
          <p:spPr>
            <a:xfrm flipH="1">
              <a:off x="5000465" y="576894"/>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pic>
          <p:nvPicPr>
            <p:cNvPr id="326" name="图形 325">
              <a:extLst>
                <a:ext uri="{FF2B5EF4-FFF2-40B4-BE49-F238E27FC236}">
                  <a16:creationId xmlns:a16="http://schemas.microsoft.com/office/drawing/2014/main" id="{8178BFBE-63C4-4F02-A27A-82BD5C1E21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0511" y="403250"/>
              <a:ext cx="144790" cy="178203"/>
            </a:xfrm>
            <a:prstGeom prst="rect">
              <a:avLst/>
            </a:prstGeom>
          </p:spPr>
        </p:pic>
        <p:pic>
          <p:nvPicPr>
            <p:cNvPr id="328" name="图形 327">
              <a:extLst>
                <a:ext uri="{FF2B5EF4-FFF2-40B4-BE49-F238E27FC236}">
                  <a16:creationId xmlns:a16="http://schemas.microsoft.com/office/drawing/2014/main" id="{142992BB-46E5-4F17-9131-B570F98664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2567" y="473639"/>
              <a:ext cx="144790" cy="178203"/>
            </a:xfrm>
            <a:prstGeom prst="rect">
              <a:avLst/>
            </a:prstGeom>
          </p:spPr>
        </p:pic>
        <p:pic>
          <p:nvPicPr>
            <p:cNvPr id="329" name="图形 328">
              <a:extLst>
                <a:ext uri="{FF2B5EF4-FFF2-40B4-BE49-F238E27FC236}">
                  <a16:creationId xmlns:a16="http://schemas.microsoft.com/office/drawing/2014/main" id="{FFB56561-342D-454F-A407-22E7AF90B7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6068" y="572237"/>
              <a:ext cx="144790" cy="178203"/>
            </a:xfrm>
            <a:prstGeom prst="rect">
              <a:avLst/>
            </a:prstGeom>
          </p:spPr>
        </p:pic>
        <p:cxnSp>
          <p:nvCxnSpPr>
            <p:cNvPr id="386" name="直接连接符 385">
              <a:extLst>
                <a:ext uri="{FF2B5EF4-FFF2-40B4-BE49-F238E27FC236}">
                  <a16:creationId xmlns:a16="http://schemas.microsoft.com/office/drawing/2014/main" id="{CBD393BA-6779-4F4B-AA50-72D1F5E67155}"/>
                </a:ext>
              </a:extLst>
            </p:cNvPr>
            <p:cNvCxnSpPr>
              <a:cxnSpLocks/>
            </p:cNvCxnSpPr>
            <p:nvPr/>
          </p:nvCxnSpPr>
          <p:spPr>
            <a:xfrm flipH="1">
              <a:off x="4977960" y="678595"/>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a:extLst>
                <a:ext uri="{FF2B5EF4-FFF2-40B4-BE49-F238E27FC236}">
                  <a16:creationId xmlns:a16="http://schemas.microsoft.com/office/drawing/2014/main" id="{6C10022E-8637-4E67-8534-86BAE2DE4709}"/>
                </a:ext>
              </a:extLst>
            </p:cNvPr>
            <p:cNvCxnSpPr>
              <a:cxnSpLocks/>
            </p:cNvCxnSpPr>
            <p:nvPr/>
          </p:nvCxnSpPr>
          <p:spPr>
            <a:xfrm>
              <a:off x="4411443" y="533405"/>
              <a:ext cx="457409" cy="257024"/>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a:extLst>
                <a:ext uri="{FF2B5EF4-FFF2-40B4-BE49-F238E27FC236}">
                  <a16:creationId xmlns:a16="http://schemas.microsoft.com/office/drawing/2014/main" id="{07CBE8F8-773E-43F1-A1C2-31B0E8562CD4}"/>
                </a:ext>
              </a:extLst>
            </p:cNvPr>
            <p:cNvCxnSpPr>
              <a:cxnSpLocks/>
            </p:cNvCxnSpPr>
            <p:nvPr/>
          </p:nvCxnSpPr>
          <p:spPr>
            <a:xfrm flipH="1">
              <a:off x="4574368" y="710918"/>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a:extLst>
                <a:ext uri="{FF2B5EF4-FFF2-40B4-BE49-F238E27FC236}">
                  <a16:creationId xmlns:a16="http://schemas.microsoft.com/office/drawing/2014/main" id="{932FCE09-0C82-4216-9FDD-666A2D179C71}"/>
                </a:ext>
              </a:extLst>
            </p:cNvPr>
            <p:cNvCxnSpPr>
              <a:cxnSpLocks/>
            </p:cNvCxnSpPr>
            <p:nvPr/>
          </p:nvCxnSpPr>
          <p:spPr>
            <a:xfrm flipH="1">
              <a:off x="4752337" y="847241"/>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1" name="直接连接符 400">
              <a:extLst>
                <a:ext uri="{FF2B5EF4-FFF2-40B4-BE49-F238E27FC236}">
                  <a16:creationId xmlns:a16="http://schemas.microsoft.com/office/drawing/2014/main" id="{693BB5DF-C09E-465C-A2C1-386B03D31FDB}"/>
                </a:ext>
              </a:extLst>
            </p:cNvPr>
            <p:cNvCxnSpPr>
              <a:cxnSpLocks/>
            </p:cNvCxnSpPr>
            <p:nvPr/>
          </p:nvCxnSpPr>
          <p:spPr>
            <a:xfrm>
              <a:off x="4832543" y="897519"/>
              <a:ext cx="91757" cy="51560"/>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3" name="直接连接符 402">
              <a:extLst>
                <a:ext uri="{FF2B5EF4-FFF2-40B4-BE49-F238E27FC236}">
                  <a16:creationId xmlns:a16="http://schemas.microsoft.com/office/drawing/2014/main" id="{7FFF56C7-D0D5-472A-901B-5A8A9099419F}"/>
                </a:ext>
              </a:extLst>
            </p:cNvPr>
            <p:cNvCxnSpPr>
              <a:cxnSpLocks/>
            </p:cNvCxnSpPr>
            <p:nvPr/>
          </p:nvCxnSpPr>
          <p:spPr>
            <a:xfrm flipH="1">
              <a:off x="4838623" y="951501"/>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grpSp>
          <p:nvGrpSpPr>
            <p:cNvPr id="388" name="组合 387">
              <a:extLst>
                <a:ext uri="{FF2B5EF4-FFF2-40B4-BE49-F238E27FC236}">
                  <a16:creationId xmlns:a16="http://schemas.microsoft.com/office/drawing/2014/main" id="{FFD88F26-6322-4B1B-8A76-FFA507C110FE}"/>
                </a:ext>
              </a:extLst>
            </p:cNvPr>
            <p:cNvGrpSpPr/>
            <p:nvPr/>
          </p:nvGrpSpPr>
          <p:grpSpPr>
            <a:xfrm>
              <a:off x="4442097" y="726779"/>
              <a:ext cx="233520" cy="225850"/>
              <a:chOff x="4692057" y="351546"/>
              <a:chExt cx="233520" cy="225850"/>
            </a:xfrm>
          </p:grpSpPr>
          <p:pic>
            <p:nvPicPr>
              <p:cNvPr id="334" name="图形 333">
                <a:extLst>
                  <a:ext uri="{FF2B5EF4-FFF2-40B4-BE49-F238E27FC236}">
                    <a16:creationId xmlns:a16="http://schemas.microsoft.com/office/drawing/2014/main" id="{1882D6BD-A738-4D46-BC10-B113E524CF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2057" y="401701"/>
                <a:ext cx="233065" cy="175695"/>
              </a:xfrm>
              <a:prstGeom prst="rect">
                <a:avLst/>
              </a:prstGeom>
            </p:spPr>
          </p:pic>
          <p:pic>
            <p:nvPicPr>
              <p:cNvPr id="335" name="图形 334">
                <a:extLst>
                  <a:ext uri="{FF2B5EF4-FFF2-40B4-BE49-F238E27FC236}">
                    <a16:creationId xmlns:a16="http://schemas.microsoft.com/office/drawing/2014/main" id="{18C081CE-DF09-44B1-B84A-D0F629FAE6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2512" y="351546"/>
                <a:ext cx="233065" cy="175695"/>
              </a:xfrm>
              <a:prstGeom prst="rect">
                <a:avLst/>
              </a:prstGeom>
            </p:spPr>
          </p:pic>
        </p:grpSp>
        <p:pic>
          <p:nvPicPr>
            <p:cNvPr id="357" name="图形 356">
              <a:extLst>
                <a:ext uri="{FF2B5EF4-FFF2-40B4-BE49-F238E27FC236}">
                  <a16:creationId xmlns:a16="http://schemas.microsoft.com/office/drawing/2014/main" id="{ADAFE163-C502-46AF-B7C9-C34E5119F0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21953" y="828356"/>
              <a:ext cx="156792" cy="227188"/>
            </a:xfrm>
            <a:prstGeom prst="rect">
              <a:avLst/>
            </a:prstGeom>
          </p:spPr>
        </p:pic>
        <p:pic>
          <p:nvPicPr>
            <p:cNvPr id="368" name="图形 367">
              <a:extLst>
                <a:ext uri="{FF2B5EF4-FFF2-40B4-BE49-F238E27FC236}">
                  <a16:creationId xmlns:a16="http://schemas.microsoft.com/office/drawing/2014/main" id="{0B8EAC02-E74D-41E2-97DC-1AEB0D35FF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6726" y="902820"/>
              <a:ext cx="156792" cy="227188"/>
            </a:xfrm>
            <a:prstGeom prst="rect">
              <a:avLst/>
            </a:prstGeom>
          </p:spPr>
        </p:pic>
        <p:grpSp>
          <p:nvGrpSpPr>
            <p:cNvPr id="306" name="Group 502">
              <a:extLst>
                <a:ext uri="{FF2B5EF4-FFF2-40B4-BE49-F238E27FC236}">
                  <a16:creationId xmlns:a16="http://schemas.microsoft.com/office/drawing/2014/main" id="{EA1F5E3F-5B29-44A2-818F-2C00F8D2805C}"/>
                </a:ext>
              </a:extLst>
            </p:cNvPr>
            <p:cNvGrpSpPr/>
            <p:nvPr/>
          </p:nvGrpSpPr>
          <p:grpSpPr>
            <a:xfrm>
              <a:off x="4073718" y="790469"/>
              <a:ext cx="540852" cy="418868"/>
              <a:chOff x="653193" y="1834810"/>
              <a:chExt cx="3806766" cy="2947416"/>
            </a:xfrm>
          </p:grpSpPr>
          <p:pic>
            <p:nvPicPr>
              <p:cNvPr id="307" name="Picture 503" descr="Iso_Cloud_Light.png">
                <a:extLst>
                  <a:ext uri="{FF2B5EF4-FFF2-40B4-BE49-F238E27FC236}">
                    <a16:creationId xmlns:a16="http://schemas.microsoft.com/office/drawing/2014/main" id="{411E1651-3D59-4FCA-BB06-240688105139}"/>
                  </a:ext>
                </a:extLst>
              </p:cNvPr>
              <p:cNvPicPr>
                <a:picLocks noChangeAspect="1"/>
              </p:cNvPicPr>
              <p:nvPr/>
            </p:nvPicPr>
            <p:blipFill>
              <a:blip r:embed="rId12" cstate="email">
                <a:duotone>
                  <a:srgbClr val="777777">
                    <a:shade val="45000"/>
                    <a:satMod val="135000"/>
                  </a:srgbClr>
                  <a:prstClr val="white"/>
                </a:duotone>
                <a:extLst>
                  <a:ext uri="{28A0092B-C50C-407E-A947-70E740481C1C}">
                    <a14:useLocalDpi xmlns:a14="http://schemas.microsoft.com/office/drawing/2010/main"/>
                  </a:ext>
                </a:extLst>
              </a:blip>
              <a:stretch>
                <a:fillRect/>
              </a:stretch>
            </p:blipFill>
            <p:spPr>
              <a:xfrm>
                <a:off x="1084774" y="1834810"/>
                <a:ext cx="3317748" cy="2947416"/>
              </a:xfrm>
              <a:prstGeom prst="rect">
                <a:avLst/>
              </a:prstGeom>
            </p:spPr>
          </p:pic>
          <p:sp>
            <p:nvSpPr>
              <p:cNvPr id="308" name="TextBox 504">
                <a:extLst>
                  <a:ext uri="{FF2B5EF4-FFF2-40B4-BE49-F238E27FC236}">
                    <a16:creationId xmlns:a16="http://schemas.microsoft.com/office/drawing/2014/main" id="{0513A669-038B-41B2-BFC0-E55BEB971FAD}"/>
                  </a:ext>
                </a:extLst>
              </p:cNvPr>
              <p:cNvSpPr txBox="1"/>
              <p:nvPr/>
            </p:nvSpPr>
            <p:spPr>
              <a:xfrm>
                <a:off x="653193" y="2348828"/>
                <a:ext cx="3806766" cy="1877849"/>
              </a:xfrm>
              <a:prstGeom prst="rect">
                <a:avLst/>
              </a:prstGeom>
              <a:noFill/>
              <a:scene3d>
                <a:camera prst="orthographicFront">
                  <a:rot lat="2100000" lon="2700000" rev="0"/>
                </a:camera>
                <a:lightRig rig="threePt" dir="t"/>
              </a:scene3d>
            </p:spPr>
            <p:txBody>
              <a:bodyPr wrap="square" rtlCol="0">
                <a:spAutoFit/>
              </a:bodyPr>
              <a:lstStyle/>
              <a:p>
                <a:pPr algn="ctr" defTabSz="432054">
                  <a:defRPr/>
                </a:pPr>
                <a:r>
                  <a:rPr lang="en-US" altLang="zh-CN" sz="567" b="1" kern="0" dirty="0" err="1">
                    <a:solidFill>
                      <a:srgbClr val="FFFFFF">
                        <a:lumMod val="50000"/>
                      </a:srgbClr>
                    </a:solidFill>
                    <a:latin typeface="Arial"/>
                  </a:rPr>
                  <a:t>Oray</a:t>
                </a:r>
                <a:r>
                  <a:rPr lang="en-US" sz="567" b="1" kern="0" dirty="0">
                    <a:solidFill>
                      <a:srgbClr val="FFFFFF">
                        <a:lumMod val="50000"/>
                      </a:srgbClr>
                    </a:solidFill>
                    <a:latin typeface="Arial"/>
                  </a:rPr>
                  <a:t>-SaaS</a:t>
                </a:r>
              </a:p>
            </p:txBody>
          </p:sp>
        </p:grpSp>
        <p:pic>
          <p:nvPicPr>
            <p:cNvPr id="331" name="图形 330">
              <a:extLst>
                <a:ext uri="{FF2B5EF4-FFF2-40B4-BE49-F238E27FC236}">
                  <a16:creationId xmlns:a16="http://schemas.microsoft.com/office/drawing/2014/main" id="{79D76F44-0D47-41CD-9A64-5E6C60EAE9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9596" y="386287"/>
              <a:ext cx="141773" cy="205426"/>
            </a:xfrm>
            <a:prstGeom prst="rect">
              <a:avLst/>
            </a:prstGeom>
          </p:spPr>
        </p:pic>
        <p:cxnSp>
          <p:nvCxnSpPr>
            <p:cNvPr id="405" name="直接连接符 404">
              <a:extLst>
                <a:ext uri="{FF2B5EF4-FFF2-40B4-BE49-F238E27FC236}">
                  <a16:creationId xmlns:a16="http://schemas.microsoft.com/office/drawing/2014/main" id="{FC5BF6A2-EA52-48AA-893B-8333680B7477}"/>
                </a:ext>
              </a:extLst>
            </p:cNvPr>
            <p:cNvCxnSpPr>
              <a:cxnSpLocks/>
            </p:cNvCxnSpPr>
            <p:nvPr/>
          </p:nvCxnSpPr>
          <p:spPr>
            <a:xfrm flipH="1">
              <a:off x="4414657" y="649494"/>
              <a:ext cx="201709" cy="125872"/>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6AB577CE-F782-4173-90FF-126BB0254CE4}"/>
                </a:ext>
              </a:extLst>
            </p:cNvPr>
            <p:cNvCxnSpPr>
              <a:cxnSpLocks/>
            </p:cNvCxnSpPr>
            <p:nvPr/>
          </p:nvCxnSpPr>
          <p:spPr>
            <a:xfrm>
              <a:off x="4241250" y="673658"/>
              <a:ext cx="184102" cy="103449"/>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pic>
          <p:nvPicPr>
            <p:cNvPr id="330" name="图形 329">
              <a:extLst>
                <a:ext uri="{FF2B5EF4-FFF2-40B4-BE49-F238E27FC236}">
                  <a16:creationId xmlns:a16="http://schemas.microsoft.com/office/drawing/2014/main" id="{65F97F08-17C5-4DA2-88FC-490411C7CCF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91218" y="507260"/>
              <a:ext cx="144883" cy="209933"/>
            </a:xfrm>
            <a:prstGeom prst="rect">
              <a:avLst/>
            </a:prstGeom>
          </p:spPr>
        </p:pic>
        <p:pic>
          <p:nvPicPr>
            <p:cNvPr id="333" name="图形 332">
              <a:extLst>
                <a:ext uri="{FF2B5EF4-FFF2-40B4-BE49-F238E27FC236}">
                  <a16:creationId xmlns:a16="http://schemas.microsoft.com/office/drawing/2014/main" id="{9E809558-988F-4B4E-A8E4-056DB0356B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90433" y="568936"/>
              <a:ext cx="144883" cy="209933"/>
            </a:xfrm>
            <a:prstGeom prst="rect">
              <a:avLst/>
            </a:prstGeom>
          </p:spPr>
        </p:pic>
        <p:pic>
          <p:nvPicPr>
            <p:cNvPr id="387" name="图形 386">
              <a:extLst>
                <a:ext uri="{FF2B5EF4-FFF2-40B4-BE49-F238E27FC236}">
                  <a16:creationId xmlns:a16="http://schemas.microsoft.com/office/drawing/2014/main" id="{DA66917B-FAB2-4876-9C43-AC496932E13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8558" y="739046"/>
              <a:ext cx="204237" cy="146795"/>
            </a:xfrm>
            <a:prstGeom prst="rect">
              <a:avLst/>
            </a:prstGeom>
          </p:spPr>
        </p:pic>
        <p:cxnSp>
          <p:nvCxnSpPr>
            <p:cNvPr id="411" name="直接连接符 410">
              <a:extLst>
                <a:ext uri="{FF2B5EF4-FFF2-40B4-BE49-F238E27FC236}">
                  <a16:creationId xmlns:a16="http://schemas.microsoft.com/office/drawing/2014/main" id="{21EDCAA9-3998-4176-9C80-885D8BCF2BD4}"/>
                </a:ext>
              </a:extLst>
            </p:cNvPr>
            <p:cNvCxnSpPr>
              <a:cxnSpLocks/>
            </p:cNvCxnSpPr>
            <p:nvPr/>
          </p:nvCxnSpPr>
          <p:spPr>
            <a:xfrm flipH="1">
              <a:off x="4611512" y="564159"/>
              <a:ext cx="140288" cy="87544"/>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2655AE8B-BF07-4E14-97E2-9A9E9F6762A3}"/>
                </a:ext>
              </a:extLst>
            </p:cNvPr>
            <p:cNvCxnSpPr>
              <a:cxnSpLocks/>
            </p:cNvCxnSpPr>
            <p:nvPr/>
          </p:nvCxnSpPr>
          <p:spPr>
            <a:xfrm>
              <a:off x="4569595" y="463777"/>
              <a:ext cx="182490" cy="98963"/>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pic>
          <p:nvPicPr>
            <p:cNvPr id="410" name="图形 409">
              <a:extLst>
                <a:ext uri="{FF2B5EF4-FFF2-40B4-BE49-F238E27FC236}">
                  <a16:creationId xmlns:a16="http://schemas.microsoft.com/office/drawing/2014/main" id="{7EF2CEE0-7C8C-461D-913F-89C9BF70BB1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11419" y="297524"/>
              <a:ext cx="134543" cy="194949"/>
            </a:xfrm>
            <a:prstGeom prst="rect">
              <a:avLst/>
            </a:prstGeom>
          </p:spPr>
        </p:pic>
        <p:pic>
          <p:nvPicPr>
            <p:cNvPr id="409" name="图形 408">
              <a:extLst>
                <a:ext uri="{FF2B5EF4-FFF2-40B4-BE49-F238E27FC236}">
                  <a16:creationId xmlns:a16="http://schemas.microsoft.com/office/drawing/2014/main" id="{8CE058B0-E54A-4E26-8512-AC0A205686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605955" y="357571"/>
              <a:ext cx="139150" cy="201625"/>
            </a:xfrm>
            <a:prstGeom prst="rect">
              <a:avLst/>
            </a:prstGeom>
          </p:spPr>
        </p:pic>
        <p:pic>
          <p:nvPicPr>
            <p:cNvPr id="398" name="图形 397">
              <a:extLst>
                <a:ext uri="{FF2B5EF4-FFF2-40B4-BE49-F238E27FC236}">
                  <a16:creationId xmlns:a16="http://schemas.microsoft.com/office/drawing/2014/main" id="{CE64EEDC-6747-40DB-AC96-8D262CDA1E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53200" y="457969"/>
              <a:ext cx="141773" cy="205426"/>
            </a:xfrm>
            <a:prstGeom prst="rect">
              <a:avLst/>
            </a:prstGeom>
          </p:spPr>
        </p:pic>
      </p:grpSp>
      <p:sp>
        <p:nvSpPr>
          <p:cNvPr id="78" name="Oval 290">
            <a:extLst>
              <a:ext uri="{FF2B5EF4-FFF2-40B4-BE49-F238E27FC236}">
                <a16:creationId xmlns:a16="http://schemas.microsoft.com/office/drawing/2014/main" id="{87181E04-3884-41D7-A309-C6AEF691B2F2}"/>
              </a:ext>
            </a:extLst>
          </p:cNvPr>
          <p:cNvSpPr/>
          <p:nvPr/>
        </p:nvSpPr>
        <p:spPr bwMode="invGray">
          <a:xfrm>
            <a:off x="3715167" y="62883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79" name="Oval 297">
            <a:extLst>
              <a:ext uri="{FF2B5EF4-FFF2-40B4-BE49-F238E27FC236}">
                <a16:creationId xmlns:a16="http://schemas.microsoft.com/office/drawing/2014/main" id="{7677B7B2-67A7-440A-B6A9-B301CFE5B7D0}"/>
              </a:ext>
            </a:extLst>
          </p:cNvPr>
          <p:cNvSpPr/>
          <p:nvPr/>
        </p:nvSpPr>
        <p:spPr bwMode="invGray">
          <a:xfrm>
            <a:off x="1261495" y="432038"/>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80" name="Oval 298">
            <a:extLst>
              <a:ext uri="{FF2B5EF4-FFF2-40B4-BE49-F238E27FC236}">
                <a16:creationId xmlns:a16="http://schemas.microsoft.com/office/drawing/2014/main" id="{E77C099A-FD58-4694-B46C-A7FD4818698D}"/>
              </a:ext>
            </a:extLst>
          </p:cNvPr>
          <p:cNvSpPr/>
          <p:nvPr/>
        </p:nvSpPr>
        <p:spPr bwMode="invGray">
          <a:xfrm>
            <a:off x="1079884" y="130595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7" name="椭圆 16">
            <a:extLst>
              <a:ext uri="{FF2B5EF4-FFF2-40B4-BE49-F238E27FC236}">
                <a16:creationId xmlns:a16="http://schemas.microsoft.com/office/drawing/2014/main" id="{B2DAE44B-9BBA-4F18-A021-ADB655519513}"/>
              </a:ext>
            </a:extLst>
          </p:cNvPr>
          <p:cNvSpPr/>
          <p:nvPr/>
        </p:nvSpPr>
        <p:spPr>
          <a:xfrm rot="1172762">
            <a:off x="1592867" y="1177821"/>
            <a:ext cx="1853794" cy="1444117"/>
          </a:xfrm>
          <a:prstGeom prst="ellipse">
            <a:avLst/>
          </a:prstGeom>
          <a:noFill/>
          <a:ln w="31750">
            <a:solidFill>
              <a:schemeClr val="accent1">
                <a:shade val="50000"/>
                <a:alpha val="20000"/>
              </a:schemeClr>
            </a:solidFill>
            <a:prstDash val="lgDash"/>
          </a:ln>
          <a:effectLst>
            <a:glow rad="1524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Oval 297">
            <a:extLst>
              <a:ext uri="{FF2B5EF4-FFF2-40B4-BE49-F238E27FC236}">
                <a16:creationId xmlns:a16="http://schemas.microsoft.com/office/drawing/2014/main" id="{BDD19110-9FF1-4C24-9B86-B5E6E4CB8DE8}"/>
              </a:ext>
            </a:extLst>
          </p:cNvPr>
          <p:cNvSpPr/>
          <p:nvPr/>
        </p:nvSpPr>
        <p:spPr bwMode="invGray">
          <a:xfrm>
            <a:off x="5454875" y="231913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5" name="AutoShape 3">
            <a:extLst>
              <a:ext uri="{FF2B5EF4-FFF2-40B4-BE49-F238E27FC236}">
                <a16:creationId xmlns:a16="http://schemas.microsoft.com/office/drawing/2014/main" id="{A78681BC-07D9-4E4E-AC6B-48F1B8C46446}"/>
              </a:ext>
            </a:extLst>
          </p:cNvPr>
          <p:cNvSpPr>
            <a:spLocks noChangeAspect="1" noChangeArrowheads="1" noTextEdit="1"/>
          </p:cNvSpPr>
          <p:nvPr/>
        </p:nvSpPr>
        <p:spPr bwMode="auto">
          <a:xfrm>
            <a:off x="2264090" y="2838525"/>
            <a:ext cx="9683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1" name="组合 450">
            <a:extLst>
              <a:ext uri="{FF2B5EF4-FFF2-40B4-BE49-F238E27FC236}">
                <a16:creationId xmlns:a16="http://schemas.microsoft.com/office/drawing/2014/main" id="{08E32265-224D-4ABE-8024-A59CA4F853FF}"/>
              </a:ext>
            </a:extLst>
          </p:cNvPr>
          <p:cNvGrpSpPr/>
          <p:nvPr/>
        </p:nvGrpSpPr>
        <p:grpSpPr>
          <a:xfrm>
            <a:off x="2496928" y="1852895"/>
            <a:ext cx="1336551" cy="993340"/>
            <a:chOff x="2484438" y="1929001"/>
            <a:chExt cx="1336551" cy="993340"/>
          </a:xfrm>
        </p:grpSpPr>
        <p:sp>
          <p:nvSpPr>
            <p:cNvPr id="231" name="Oval 161">
              <a:extLst>
                <a:ext uri="{FF2B5EF4-FFF2-40B4-BE49-F238E27FC236}">
                  <a16:creationId xmlns:a16="http://schemas.microsoft.com/office/drawing/2014/main" id="{EFCC305F-C971-4BB9-9AAE-48F84F754EB9}"/>
                </a:ext>
              </a:extLst>
            </p:cNvPr>
            <p:cNvSpPr/>
            <p:nvPr/>
          </p:nvSpPr>
          <p:spPr bwMode="invGray">
            <a:xfrm rot="1768873">
              <a:off x="2715524" y="24981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0" name="Oval 161">
              <a:extLst>
                <a:ext uri="{FF2B5EF4-FFF2-40B4-BE49-F238E27FC236}">
                  <a16:creationId xmlns:a16="http://schemas.microsoft.com/office/drawing/2014/main" id="{5DF55CDC-D576-4A61-837E-2D5013762093}"/>
                </a:ext>
              </a:extLst>
            </p:cNvPr>
            <p:cNvSpPr/>
            <p:nvPr/>
          </p:nvSpPr>
          <p:spPr bwMode="invGray">
            <a:xfrm rot="1768873">
              <a:off x="2530006" y="2381560"/>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3" name="Oval 161">
              <a:extLst>
                <a:ext uri="{FF2B5EF4-FFF2-40B4-BE49-F238E27FC236}">
                  <a16:creationId xmlns:a16="http://schemas.microsoft.com/office/drawing/2014/main" id="{AA4A33DC-E1DC-43C9-A682-EE23B143A53B}"/>
                </a:ext>
              </a:extLst>
            </p:cNvPr>
            <p:cNvSpPr/>
            <p:nvPr/>
          </p:nvSpPr>
          <p:spPr bwMode="invGray">
            <a:xfrm rot="1768873">
              <a:off x="2623479" y="2439590"/>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600" name="组合 599">
              <a:extLst>
                <a:ext uri="{FF2B5EF4-FFF2-40B4-BE49-F238E27FC236}">
                  <a16:creationId xmlns:a16="http://schemas.microsoft.com/office/drawing/2014/main" id="{CDE33F10-3225-4D84-BBE4-FD8A92533019}"/>
                </a:ext>
              </a:extLst>
            </p:cNvPr>
            <p:cNvGrpSpPr/>
            <p:nvPr/>
          </p:nvGrpSpPr>
          <p:grpSpPr>
            <a:xfrm>
              <a:off x="2484438" y="1929001"/>
              <a:ext cx="1336551" cy="993340"/>
              <a:chOff x="2607730" y="2111227"/>
              <a:chExt cx="1336551" cy="993340"/>
            </a:xfrm>
          </p:grpSpPr>
          <p:sp>
            <p:nvSpPr>
              <p:cNvPr id="558" name="Oval 161">
                <a:extLst>
                  <a:ext uri="{FF2B5EF4-FFF2-40B4-BE49-F238E27FC236}">
                    <a16:creationId xmlns:a16="http://schemas.microsoft.com/office/drawing/2014/main" id="{6ED00D31-DE9D-48AF-A1DF-8B07F9A72E3F}"/>
                  </a:ext>
                </a:extLst>
              </p:cNvPr>
              <p:cNvSpPr/>
              <p:nvPr/>
            </p:nvSpPr>
            <p:spPr bwMode="invGray">
              <a:xfrm rot="1321414">
                <a:off x="3305258" y="2185301"/>
                <a:ext cx="479593" cy="290805"/>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559" name="组合 558">
                <a:extLst>
                  <a:ext uri="{FF2B5EF4-FFF2-40B4-BE49-F238E27FC236}">
                    <a16:creationId xmlns:a16="http://schemas.microsoft.com/office/drawing/2014/main" id="{F914E504-F564-49F1-A973-76DE09FC5922}"/>
                  </a:ext>
                </a:extLst>
              </p:cNvPr>
              <p:cNvGrpSpPr/>
              <p:nvPr/>
            </p:nvGrpSpPr>
            <p:grpSpPr>
              <a:xfrm>
                <a:off x="2607730" y="2111227"/>
                <a:ext cx="1336551" cy="993340"/>
                <a:chOff x="989584" y="1928132"/>
                <a:chExt cx="1336551" cy="993340"/>
              </a:xfrm>
            </p:grpSpPr>
            <p:sp>
              <p:nvSpPr>
                <p:cNvPr id="560" name="Oval 379">
                  <a:extLst>
                    <a:ext uri="{FF2B5EF4-FFF2-40B4-BE49-F238E27FC236}">
                      <a16:creationId xmlns:a16="http://schemas.microsoft.com/office/drawing/2014/main" id="{42AC2001-1762-4AEF-B918-F23BB973573C}"/>
                    </a:ext>
                  </a:extLst>
                </p:cNvPr>
                <p:cNvSpPr/>
                <p:nvPr/>
              </p:nvSpPr>
              <p:spPr bwMode="invGray">
                <a:xfrm>
                  <a:off x="989584" y="1984112"/>
                  <a:ext cx="1336551" cy="932894"/>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561" name="Straight Connector 320">
                  <a:extLst>
                    <a:ext uri="{FF2B5EF4-FFF2-40B4-BE49-F238E27FC236}">
                      <a16:creationId xmlns:a16="http://schemas.microsoft.com/office/drawing/2014/main" id="{209B45A4-47C7-4017-96E0-BEF4EC20AF83}"/>
                    </a:ext>
                  </a:extLst>
                </p:cNvPr>
                <p:cNvCxnSpPr/>
                <p:nvPr/>
              </p:nvCxnSpPr>
              <p:spPr>
                <a:xfrm flipH="1">
                  <a:off x="1434662" y="2523595"/>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415">
                  <a:extLst>
                    <a:ext uri="{FF2B5EF4-FFF2-40B4-BE49-F238E27FC236}">
                      <a16:creationId xmlns:a16="http://schemas.microsoft.com/office/drawing/2014/main" id="{FEDC3AC6-6D15-4F99-89A8-A975CC4C86E2}"/>
                    </a:ext>
                  </a:extLst>
                </p:cNvPr>
                <p:cNvCxnSpPr>
                  <a:cxnSpLocks/>
                </p:cNvCxnSpPr>
                <p:nvPr/>
              </p:nvCxnSpPr>
              <p:spPr>
                <a:xfrm flipH="1">
                  <a:off x="1505130" y="2587394"/>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322">
                  <a:extLst>
                    <a:ext uri="{FF2B5EF4-FFF2-40B4-BE49-F238E27FC236}">
                      <a16:creationId xmlns:a16="http://schemas.microsoft.com/office/drawing/2014/main" id="{B280D8CB-85D8-47D8-8FEC-50B1B0D93252}"/>
                    </a:ext>
                  </a:extLst>
                </p:cNvPr>
                <p:cNvCxnSpPr>
                  <a:cxnSpLocks/>
                </p:cNvCxnSpPr>
                <p:nvPr/>
              </p:nvCxnSpPr>
              <p:spPr>
                <a:xfrm flipH="1">
                  <a:off x="1376019" y="2174324"/>
                  <a:ext cx="493558" cy="313146"/>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319">
                  <a:extLst>
                    <a:ext uri="{FF2B5EF4-FFF2-40B4-BE49-F238E27FC236}">
                      <a16:creationId xmlns:a16="http://schemas.microsoft.com/office/drawing/2014/main" id="{0A9095EE-C297-461B-BF84-06397456F358}"/>
                    </a:ext>
                  </a:extLst>
                </p:cNvPr>
                <p:cNvCxnSpPr>
                  <a:cxnSpLocks/>
                </p:cNvCxnSpPr>
                <p:nvPr/>
              </p:nvCxnSpPr>
              <p:spPr>
                <a:xfrm>
                  <a:off x="1455039" y="2182394"/>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67" name="图形 566">
                  <a:extLst>
                    <a:ext uri="{FF2B5EF4-FFF2-40B4-BE49-F238E27FC236}">
                      <a16:creationId xmlns:a16="http://schemas.microsoft.com/office/drawing/2014/main" id="{EA9EB0B1-7D27-4DF1-9DC1-A7A4EB38E92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57014" y="2235205"/>
                  <a:ext cx="204237" cy="146795"/>
                </a:xfrm>
                <a:prstGeom prst="rect">
                  <a:avLst/>
                </a:prstGeom>
              </p:spPr>
            </p:pic>
            <p:cxnSp>
              <p:nvCxnSpPr>
                <p:cNvPr id="569" name="Straight Connector 320">
                  <a:extLst>
                    <a:ext uri="{FF2B5EF4-FFF2-40B4-BE49-F238E27FC236}">
                      <a16:creationId xmlns:a16="http://schemas.microsoft.com/office/drawing/2014/main" id="{0FAA125B-267A-420C-91AB-996D88D8D635}"/>
                    </a:ext>
                  </a:extLst>
                </p:cNvPr>
                <p:cNvCxnSpPr/>
                <p:nvPr/>
              </p:nvCxnSpPr>
              <p:spPr>
                <a:xfrm flipH="1">
                  <a:off x="1225818" y="2405878"/>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570" name="组合 569">
                  <a:extLst>
                    <a:ext uri="{FF2B5EF4-FFF2-40B4-BE49-F238E27FC236}">
                      <a16:creationId xmlns:a16="http://schemas.microsoft.com/office/drawing/2014/main" id="{8175FE98-3CF5-4B5C-8A3F-5EB6FC9696A8}"/>
                    </a:ext>
                  </a:extLst>
                </p:cNvPr>
                <p:cNvGrpSpPr/>
                <p:nvPr/>
              </p:nvGrpSpPr>
              <p:grpSpPr>
                <a:xfrm>
                  <a:off x="1114367" y="2361077"/>
                  <a:ext cx="358821" cy="303954"/>
                  <a:chOff x="997741" y="2448732"/>
                  <a:chExt cx="358821" cy="303954"/>
                </a:xfrm>
              </p:grpSpPr>
              <p:pic>
                <p:nvPicPr>
                  <p:cNvPr id="580" name="图形 579">
                    <a:extLst>
                      <a:ext uri="{FF2B5EF4-FFF2-40B4-BE49-F238E27FC236}">
                        <a16:creationId xmlns:a16="http://schemas.microsoft.com/office/drawing/2014/main" id="{558DE98B-E5AB-4E28-A980-0FA84868894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8782" y="2509589"/>
                    <a:ext cx="158458" cy="178964"/>
                  </a:xfrm>
                  <a:prstGeom prst="rect">
                    <a:avLst/>
                  </a:prstGeom>
                </p:spPr>
              </p:pic>
              <p:pic>
                <p:nvPicPr>
                  <p:cNvPr id="581" name="图形 580">
                    <a:extLst>
                      <a:ext uri="{FF2B5EF4-FFF2-40B4-BE49-F238E27FC236}">
                        <a16:creationId xmlns:a16="http://schemas.microsoft.com/office/drawing/2014/main" id="{05FED579-C207-4A4F-9A00-B845D3D4F80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98104" y="2573722"/>
                    <a:ext cx="158458" cy="178964"/>
                  </a:xfrm>
                  <a:prstGeom prst="rect">
                    <a:avLst/>
                  </a:prstGeom>
                </p:spPr>
              </p:pic>
              <p:pic>
                <p:nvPicPr>
                  <p:cNvPr id="582" name="图形 581">
                    <a:extLst>
                      <a:ext uri="{FF2B5EF4-FFF2-40B4-BE49-F238E27FC236}">
                        <a16:creationId xmlns:a16="http://schemas.microsoft.com/office/drawing/2014/main" id="{CE4EB741-56B7-4B6F-8B3B-616A3517EE4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7741" y="2448732"/>
                    <a:ext cx="158458" cy="178964"/>
                  </a:xfrm>
                  <a:prstGeom prst="rect">
                    <a:avLst/>
                  </a:prstGeom>
                </p:spPr>
              </p:pic>
            </p:grpSp>
            <p:cxnSp>
              <p:nvCxnSpPr>
                <p:cNvPr id="571" name="Straight Connector 108">
                  <a:extLst>
                    <a:ext uri="{FF2B5EF4-FFF2-40B4-BE49-F238E27FC236}">
                      <a16:creationId xmlns:a16="http://schemas.microsoft.com/office/drawing/2014/main" id="{CF755089-12A3-4E3C-B680-49979138AD83}"/>
                    </a:ext>
                  </a:extLst>
                </p:cNvPr>
                <p:cNvCxnSpPr>
                  <a:cxnSpLocks/>
                </p:cNvCxnSpPr>
                <p:nvPr/>
              </p:nvCxnSpPr>
              <p:spPr>
                <a:xfrm>
                  <a:off x="1309521" y="2401732"/>
                  <a:ext cx="415323" cy="240421"/>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73" name="图形 572">
                  <a:extLst>
                    <a:ext uri="{FF2B5EF4-FFF2-40B4-BE49-F238E27FC236}">
                      <a16:creationId xmlns:a16="http://schemas.microsoft.com/office/drawing/2014/main" id="{0943C585-337F-43B5-82EA-1FBFE20ECF5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41979" y="2584347"/>
                  <a:ext cx="141189" cy="144472"/>
                </a:xfrm>
                <a:prstGeom prst="rect">
                  <a:avLst/>
                </a:prstGeom>
              </p:spPr>
            </p:pic>
            <p:pic>
              <p:nvPicPr>
                <p:cNvPr id="574" name="图形 573">
                  <a:extLst>
                    <a:ext uri="{FF2B5EF4-FFF2-40B4-BE49-F238E27FC236}">
                      <a16:creationId xmlns:a16="http://schemas.microsoft.com/office/drawing/2014/main" id="{0DBF690E-CE9A-4993-BA91-AF48CF69681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640473" y="2551845"/>
                  <a:ext cx="128189" cy="131278"/>
                </a:xfrm>
                <a:prstGeom prst="rect">
                  <a:avLst/>
                </a:prstGeom>
              </p:spPr>
            </p:pic>
            <p:pic>
              <p:nvPicPr>
                <p:cNvPr id="575" name="图形 574">
                  <a:extLst>
                    <a:ext uri="{FF2B5EF4-FFF2-40B4-BE49-F238E27FC236}">
                      <a16:creationId xmlns:a16="http://schemas.microsoft.com/office/drawing/2014/main" id="{BC4ABB2B-AF39-4FEB-8A50-58B55FA4382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08432" y="2383307"/>
                  <a:ext cx="54832" cy="137081"/>
                </a:xfrm>
                <a:prstGeom prst="rect">
                  <a:avLst/>
                </a:prstGeom>
              </p:spPr>
            </p:pic>
            <p:cxnSp>
              <p:nvCxnSpPr>
                <p:cNvPr id="576" name="Straight Connector 98">
                  <a:extLst>
                    <a:ext uri="{FF2B5EF4-FFF2-40B4-BE49-F238E27FC236}">
                      <a16:creationId xmlns:a16="http://schemas.microsoft.com/office/drawing/2014/main" id="{A0BA9114-183E-4C87-8361-0F22C1DE0A0B}"/>
                    </a:ext>
                  </a:extLst>
                </p:cNvPr>
                <p:cNvCxnSpPr>
                  <a:cxnSpLocks/>
                </p:cNvCxnSpPr>
                <p:nvPr/>
              </p:nvCxnSpPr>
              <p:spPr>
                <a:xfrm flipH="1">
                  <a:off x="1916435" y="2271018"/>
                  <a:ext cx="215950" cy="13071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7" name="Straight Connector 99">
                  <a:extLst>
                    <a:ext uri="{FF2B5EF4-FFF2-40B4-BE49-F238E27FC236}">
                      <a16:creationId xmlns:a16="http://schemas.microsoft.com/office/drawing/2014/main" id="{8363353E-DD02-4A92-92CE-059AAAEF87FF}"/>
                    </a:ext>
                  </a:extLst>
                </p:cNvPr>
                <p:cNvCxnSpPr/>
                <p:nvPr/>
              </p:nvCxnSpPr>
              <p:spPr>
                <a:xfrm>
                  <a:off x="1946177" y="2154868"/>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pic>
              <p:nvPicPr>
                <p:cNvPr id="578" name="图形 577">
                  <a:extLst>
                    <a:ext uri="{FF2B5EF4-FFF2-40B4-BE49-F238E27FC236}">
                      <a16:creationId xmlns:a16="http://schemas.microsoft.com/office/drawing/2014/main" id="{096F7768-703E-430A-90D6-89C56DC18A5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29458" y="2314439"/>
                  <a:ext cx="145192" cy="156506"/>
                </a:xfrm>
                <a:prstGeom prst="rect">
                  <a:avLst/>
                </a:prstGeom>
              </p:spPr>
            </p:pic>
            <p:sp>
              <p:nvSpPr>
                <p:cNvPr id="579" name="TextBox 76">
                  <a:extLst>
                    <a:ext uri="{FF2B5EF4-FFF2-40B4-BE49-F238E27FC236}">
                      <a16:creationId xmlns:a16="http://schemas.microsoft.com/office/drawing/2014/main" id="{F23059BD-1EBA-4819-8F8F-B9BCBD12A4B6}"/>
                    </a:ext>
                  </a:extLst>
                </p:cNvPr>
                <p:cNvSpPr txBox="1"/>
                <p:nvPr/>
              </p:nvSpPr>
              <p:spPr>
                <a:xfrm>
                  <a:off x="1491322" y="2727252"/>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广州</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572" name="图形 571">
                  <a:extLst>
                    <a:ext uri="{FF2B5EF4-FFF2-40B4-BE49-F238E27FC236}">
                      <a16:creationId xmlns:a16="http://schemas.microsoft.com/office/drawing/2014/main" id="{7A55A6D9-B897-42B8-8206-EFD7FB1AB45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788289" y="1928132"/>
                  <a:ext cx="263011" cy="309425"/>
                </a:xfrm>
                <a:prstGeom prst="rect">
                  <a:avLst/>
                </a:prstGeom>
              </p:spPr>
            </p:pic>
          </p:grpSp>
          <p:pic>
            <p:nvPicPr>
              <p:cNvPr id="586" name="图形 585">
                <a:extLst>
                  <a:ext uri="{FF2B5EF4-FFF2-40B4-BE49-F238E27FC236}">
                    <a16:creationId xmlns:a16="http://schemas.microsoft.com/office/drawing/2014/main" id="{EA7DC87B-7E50-4396-808D-CAA9FC4A078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982939" y="2200246"/>
                <a:ext cx="167571" cy="215776"/>
              </a:xfrm>
              <a:prstGeom prst="rect">
                <a:avLst/>
              </a:prstGeom>
            </p:spPr>
          </p:pic>
          <p:sp>
            <p:nvSpPr>
              <p:cNvPr id="590" name="Oval 298">
                <a:extLst>
                  <a:ext uri="{FF2B5EF4-FFF2-40B4-BE49-F238E27FC236}">
                    <a16:creationId xmlns:a16="http://schemas.microsoft.com/office/drawing/2014/main" id="{96EB5B22-33BD-4B35-AC21-56D09D795F6E}"/>
                  </a:ext>
                </a:extLst>
              </p:cNvPr>
              <p:cNvSpPr/>
              <p:nvPr/>
            </p:nvSpPr>
            <p:spPr bwMode="invGray">
              <a:xfrm>
                <a:off x="3580753" y="274367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sp>
          <p:nvSpPr>
            <p:cNvPr id="164" name="Freeform 9">
              <a:extLst>
                <a:ext uri="{FF2B5EF4-FFF2-40B4-BE49-F238E27FC236}">
                  <a16:creationId xmlns:a16="http://schemas.microsoft.com/office/drawing/2014/main" id="{493A4D8A-06CA-4FF2-B343-F5DB224ACF3C}"/>
                </a:ext>
              </a:extLst>
            </p:cNvPr>
            <p:cNvSpPr>
              <a:spLocks noEditPoints="1"/>
            </p:cNvSpPr>
            <p:nvPr/>
          </p:nvSpPr>
          <p:spPr bwMode="auto">
            <a:xfrm>
              <a:off x="2672246" y="239977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5" name="Freeform 9">
              <a:extLst>
                <a:ext uri="{FF2B5EF4-FFF2-40B4-BE49-F238E27FC236}">
                  <a16:creationId xmlns:a16="http://schemas.microsoft.com/office/drawing/2014/main" id="{1CBEC58F-EE63-4E5B-B5C9-8CA92F3938EF}"/>
                </a:ext>
              </a:extLst>
            </p:cNvPr>
            <p:cNvSpPr>
              <a:spLocks noEditPoints="1"/>
            </p:cNvSpPr>
            <p:nvPr/>
          </p:nvSpPr>
          <p:spPr bwMode="auto">
            <a:xfrm>
              <a:off x="2779867" y="246651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6" name="Freeform 9">
              <a:extLst>
                <a:ext uri="{FF2B5EF4-FFF2-40B4-BE49-F238E27FC236}">
                  <a16:creationId xmlns:a16="http://schemas.microsoft.com/office/drawing/2014/main" id="{38236CE6-CE24-405D-9562-9C8245B24DC2}"/>
                </a:ext>
              </a:extLst>
            </p:cNvPr>
            <p:cNvSpPr>
              <a:spLocks noEditPoints="1"/>
            </p:cNvSpPr>
            <p:nvPr/>
          </p:nvSpPr>
          <p:spPr bwMode="auto">
            <a:xfrm>
              <a:off x="2879220" y="25270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7" name="Freeform 9">
              <a:extLst>
                <a:ext uri="{FF2B5EF4-FFF2-40B4-BE49-F238E27FC236}">
                  <a16:creationId xmlns:a16="http://schemas.microsoft.com/office/drawing/2014/main" id="{B156DD46-FEEB-4155-A804-E001CE62648F}"/>
                </a:ext>
              </a:extLst>
            </p:cNvPr>
            <p:cNvSpPr>
              <a:spLocks noEditPoints="1"/>
            </p:cNvSpPr>
            <p:nvPr/>
          </p:nvSpPr>
          <p:spPr bwMode="auto">
            <a:xfrm>
              <a:off x="3391994" y="234437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nvGrpSpPr>
          <p:cNvPr id="464" name="组合 463">
            <a:extLst>
              <a:ext uri="{FF2B5EF4-FFF2-40B4-BE49-F238E27FC236}">
                <a16:creationId xmlns:a16="http://schemas.microsoft.com/office/drawing/2014/main" id="{C7B06C0D-57F6-40AB-AB4D-997547C4B7F6}"/>
              </a:ext>
            </a:extLst>
          </p:cNvPr>
          <p:cNvGrpSpPr/>
          <p:nvPr/>
        </p:nvGrpSpPr>
        <p:grpSpPr>
          <a:xfrm>
            <a:off x="773157" y="1768771"/>
            <a:ext cx="1336551" cy="970159"/>
            <a:chOff x="773157" y="1768771"/>
            <a:chExt cx="1336551" cy="970159"/>
          </a:xfrm>
        </p:grpSpPr>
        <p:sp>
          <p:nvSpPr>
            <p:cNvPr id="225" name="Oval 161">
              <a:extLst>
                <a:ext uri="{FF2B5EF4-FFF2-40B4-BE49-F238E27FC236}">
                  <a16:creationId xmlns:a16="http://schemas.microsoft.com/office/drawing/2014/main" id="{206F8093-89AF-4646-BD60-74B9221D9C78}"/>
                </a:ext>
              </a:extLst>
            </p:cNvPr>
            <p:cNvSpPr/>
            <p:nvPr/>
          </p:nvSpPr>
          <p:spPr bwMode="invGray">
            <a:xfrm rot="1768873">
              <a:off x="1496882" y="2141024"/>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3" name="Oval 161">
              <a:extLst>
                <a:ext uri="{FF2B5EF4-FFF2-40B4-BE49-F238E27FC236}">
                  <a16:creationId xmlns:a16="http://schemas.microsoft.com/office/drawing/2014/main" id="{F9E8EBFA-B461-4A26-86C5-97382728FA01}"/>
                </a:ext>
              </a:extLst>
            </p:cNvPr>
            <p:cNvSpPr/>
            <p:nvPr/>
          </p:nvSpPr>
          <p:spPr bwMode="invGray">
            <a:xfrm rot="1768873">
              <a:off x="777633" y="2221809"/>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6" name="Oval 161">
              <a:extLst>
                <a:ext uri="{FF2B5EF4-FFF2-40B4-BE49-F238E27FC236}">
                  <a16:creationId xmlns:a16="http://schemas.microsoft.com/office/drawing/2014/main" id="{151B545E-4D49-42CF-B6AC-63FDE41827A6}"/>
                </a:ext>
              </a:extLst>
            </p:cNvPr>
            <p:cNvSpPr/>
            <p:nvPr/>
          </p:nvSpPr>
          <p:spPr bwMode="invGray">
            <a:xfrm rot="1768873">
              <a:off x="972679" y="2328393"/>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4" name="Oval 161">
              <a:extLst>
                <a:ext uri="{FF2B5EF4-FFF2-40B4-BE49-F238E27FC236}">
                  <a16:creationId xmlns:a16="http://schemas.microsoft.com/office/drawing/2014/main" id="{FD9ADCD1-B41C-4F5F-AE31-0BDB9B8AFD97}"/>
                </a:ext>
              </a:extLst>
            </p:cNvPr>
            <p:cNvSpPr/>
            <p:nvPr/>
          </p:nvSpPr>
          <p:spPr bwMode="invGray">
            <a:xfrm rot="1768873">
              <a:off x="885994" y="228084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1" name="Oval 379">
              <a:extLst>
                <a:ext uri="{FF2B5EF4-FFF2-40B4-BE49-F238E27FC236}">
                  <a16:creationId xmlns:a16="http://schemas.microsoft.com/office/drawing/2014/main" id="{6E1E14D7-9DDF-4DD7-8F29-FBD88A2CDDE4}"/>
                </a:ext>
              </a:extLst>
            </p:cNvPr>
            <p:cNvSpPr/>
            <p:nvPr/>
          </p:nvSpPr>
          <p:spPr bwMode="invGray">
            <a:xfrm>
              <a:off x="773157" y="1806036"/>
              <a:ext cx="1336551" cy="932894"/>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173" name="Straight Connector 320">
              <a:extLst>
                <a:ext uri="{FF2B5EF4-FFF2-40B4-BE49-F238E27FC236}">
                  <a16:creationId xmlns:a16="http://schemas.microsoft.com/office/drawing/2014/main" id="{FC954C34-AC3D-4D59-8B32-F51CFB4683CE}"/>
                </a:ext>
              </a:extLst>
            </p:cNvPr>
            <p:cNvCxnSpPr/>
            <p:nvPr/>
          </p:nvCxnSpPr>
          <p:spPr>
            <a:xfrm flipH="1">
              <a:off x="1181118" y="2365171"/>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415">
              <a:extLst>
                <a:ext uri="{FF2B5EF4-FFF2-40B4-BE49-F238E27FC236}">
                  <a16:creationId xmlns:a16="http://schemas.microsoft.com/office/drawing/2014/main" id="{12858E15-FCAA-4ABE-823F-35C68BC61F13}"/>
                </a:ext>
              </a:extLst>
            </p:cNvPr>
            <p:cNvCxnSpPr>
              <a:cxnSpLocks/>
            </p:cNvCxnSpPr>
            <p:nvPr/>
          </p:nvCxnSpPr>
          <p:spPr>
            <a:xfrm flipH="1">
              <a:off x="1251586" y="2428970"/>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pic>
          <p:nvPicPr>
            <p:cNvPr id="444" name="图形 443">
              <a:extLst>
                <a:ext uri="{FF2B5EF4-FFF2-40B4-BE49-F238E27FC236}">
                  <a16:creationId xmlns:a16="http://schemas.microsoft.com/office/drawing/2014/main" id="{B2C96D63-BFF1-41D2-AD5D-32C593C0D0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50470" y="1819857"/>
              <a:ext cx="130863" cy="189618"/>
            </a:xfrm>
            <a:prstGeom prst="rect">
              <a:avLst/>
            </a:prstGeom>
          </p:spPr>
        </p:pic>
        <p:cxnSp>
          <p:nvCxnSpPr>
            <p:cNvPr id="507" name="Straight Connector 319">
              <a:extLst>
                <a:ext uri="{FF2B5EF4-FFF2-40B4-BE49-F238E27FC236}">
                  <a16:creationId xmlns:a16="http://schemas.microsoft.com/office/drawing/2014/main" id="{603B10E1-96A8-4187-8059-22F84E9B119F}"/>
                </a:ext>
              </a:extLst>
            </p:cNvPr>
            <p:cNvCxnSpPr>
              <a:cxnSpLocks/>
            </p:cNvCxnSpPr>
            <p:nvPr/>
          </p:nvCxnSpPr>
          <p:spPr>
            <a:xfrm>
              <a:off x="1201495" y="2023970"/>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14" name="组合 513">
              <a:extLst>
                <a:ext uri="{FF2B5EF4-FFF2-40B4-BE49-F238E27FC236}">
                  <a16:creationId xmlns:a16="http://schemas.microsoft.com/office/drawing/2014/main" id="{91568EA6-4DEC-4DF1-A277-C8266FA6CDB9}"/>
                </a:ext>
              </a:extLst>
            </p:cNvPr>
            <p:cNvGrpSpPr/>
            <p:nvPr/>
          </p:nvGrpSpPr>
          <p:grpSpPr>
            <a:xfrm>
              <a:off x="1131958" y="1870306"/>
              <a:ext cx="157627" cy="189618"/>
              <a:chOff x="1199937" y="1959342"/>
              <a:chExt cx="157627" cy="189618"/>
            </a:xfrm>
          </p:grpSpPr>
          <p:pic>
            <p:nvPicPr>
              <p:cNvPr id="446" name="图形 445">
                <a:extLst>
                  <a:ext uri="{FF2B5EF4-FFF2-40B4-BE49-F238E27FC236}">
                    <a16:creationId xmlns:a16="http://schemas.microsoft.com/office/drawing/2014/main" id="{253AAF22-C252-4727-9614-5C6366641CA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99937" y="1959342"/>
                <a:ext cx="130863" cy="189618"/>
              </a:xfrm>
              <a:prstGeom prst="rect">
                <a:avLst/>
              </a:prstGeom>
            </p:spPr>
          </p:pic>
          <p:pic>
            <p:nvPicPr>
              <p:cNvPr id="506" name="图形 505">
                <a:extLst>
                  <a:ext uri="{FF2B5EF4-FFF2-40B4-BE49-F238E27FC236}">
                    <a16:creationId xmlns:a16="http://schemas.microsoft.com/office/drawing/2014/main" id="{38261D2E-3F8F-4139-A796-74186DF6B4F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294253" y="2049086"/>
                <a:ext cx="63311" cy="77921"/>
              </a:xfrm>
              <a:prstGeom prst="rect">
                <a:avLst/>
              </a:prstGeom>
            </p:spPr>
          </p:pic>
        </p:grpSp>
        <p:cxnSp>
          <p:nvCxnSpPr>
            <p:cNvPr id="521" name="Straight Connector 320">
              <a:extLst>
                <a:ext uri="{FF2B5EF4-FFF2-40B4-BE49-F238E27FC236}">
                  <a16:creationId xmlns:a16="http://schemas.microsoft.com/office/drawing/2014/main" id="{7099115D-291B-4463-8BC0-DD34640FB34F}"/>
                </a:ext>
              </a:extLst>
            </p:cNvPr>
            <p:cNvCxnSpPr/>
            <p:nvPr/>
          </p:nvCxnSpPr>
          <p:spPr>
            <a:xfrm flipH="1">
              <a:off x="972274" y="2247454"/>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517" name="组合 516">
              <a:extLst>
                <a:ext uri="{FF2B5EF4-FFF2-40B4-BE49-F238E27FC236}">
                  <a16:creationId xmlns:a16="http://schemas.microsoft.com/office/drawing/2014/main" id="{CE562499-C207-425F-9E6F-BFAE681CF63A}"/>
                </a:ext>
              </a:extLst>
            </p:cNvPr>
            <p:cNvGrpSpPr/>
            <p:nvPr/>
          </p:nvGrpSpPr>
          <p:grpSpPr>
            <a:xfrm>
              <a:off x="860823" y="2202653"/>
              <a:ext cx="358821" cy="303954"/>
              <a:chOff x="997741" y="2448732"/>
              <a:chExt cx="358821" cy="303954"/>
            </a:xfrm>
          </p:grpSpPr>
          <p:pic>
            <p:nvPicPr>
              <p:cNvPr id="510" name="图形 509">
                <a:extLst>
                  <a:ext uri="{FF2B5EF4-FFF2-40B4-BE49-F238E27FC236}">
                    <a16:creationId xmlns:a16="http://schemas.microsoft.com/office/drawing/2014/main" id="{810423DC-6E1C-4505-B68A-63F08B0EF3E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8782" y="2509589"/>
                <a:ext cx="158458" cy="178964"/>
              </a:xfrm>
              <a:prstGeom prst="rect">
                <a:avLst/>
              </a:prstGeom>
            </p:spPr>
          </p:pic>
          <p:pic>
            <p:nvPicPr>
              <p:cNvPr id="511" name="图形 510">
                <a:extLst>
                  <a:ext uri="{FF2B5EF4-FFF2-40B4-BE49-F238E27FC236}">
                    <a16:creationId xmlns:a16="http://schemas.microsoft.com/office/drawing/2014/main" id="{4E88A023-1CF9-4404-9DF6-C9AACCF78AE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98104" y="2573722"/>
                <a:ext cx="158458" cy="178964"/>
              </a:xfrm>
              <a:prstGeom prst="rect">
                <a:avLst/>
              </a:prstGeom>
            </p:spPr>
          </p:pic>
          <p:pic>
            <p:nvPicPr>
              <p:cNvPr id="513" name="图形 512">
                <a:extLst>
                  <a:ext uri="{FF2B5EF4-FFF2-40B4-BE49-F238E27FC236}">
                    <a16:creationId xmlns:a16="http://schemas.microsoft.com/office/drawing/2014/main" id="{E168A6F6-FEC5-4A80-8257-C9C8AB3022A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7741" y="2448732"/>
                <a:ext cx="158458" cy="178964"/>
              </a:xfrm>
              <a:prstGeom prst="rect">
                <a:avLst/>
              </a:prstGeom>
            </p:spPr>
          </p:pic>
        </p:grpSp>
        <p:cxnSp>
          <p:nvCxnSpPr>
            <p:cNvPr id="110" name="Straight Connector 108">
              <a:extLst>
                <a:ext uri="{FF2B5EF4-FFF2-40B4-BE49-F238E27FC236}">
                  <a16:creationId xmlns:a16="http://schemas.microsoft.com/office/drawing/2014/main" id="{0A3A7125-C722-4644-9C4A-068118996EA8}"/>
                </a:ext>
              </a:extLst>
            </p:cNvPr>
            <p:cNvCxnSpPr>
              <a:cxnSpLocks/>
            </p:cNvCxnSpPr>
            <p:nvPr/>
          </p:nvCxnSpPr>
          <p:spPr>
            <a:xfrm>
              <a:off x="1055977" y="2243308"/>
              <a:ext cx="415323" cy="240421"/>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23" name="图形 522">
              <a:extLst>
                <a:ext uri="{FF2B5EF4-FFF2-40B4-BE49-F238E27FC236}">
                  <a16:creationId xmlns:a16="http://schemas.microsoft.com/office/drawing/2014/main" id="{934265E6-891D-4E2F-9D3F-9FB70344825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88435" y="2425923"/>
              <a:ext cx="141189" cy="144472"/>
            </a:xfrm>
            <a:prstGeom prst="rect">
              <a:avLst/>
            </a:prstGeom>
          </p:spPr>
        </p:pic>
        <p:pic>
          <p:nvPicPr>
            <p:cNvPr id="545" name="图形 544">
              <a:extLst>
                <a:ext uri="{FF2B5EF4-FFF2-40B4-BE49-F238E27FC236}">
                  <a16:creationId xmlns:a16="http://schemas.microsoft.com/office/drawing/2014/main" id="{33FBE83E-1E6A-41B4-9D5E-5096AB1B563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86929" y="2393421"/>
              <a:ext cx="128189" cy="131278"/>
            </a:xfrm>
            <a:prstGeom prst="rect">
              <a:avLst/>
            </a:prstGeom>
          </p:spPr>
        </p:pic>
        <p:pic>
          <p:nvPicPr>
            <p:cNvPr id="547" name="图形 546">
              <a:extLst>
                <a:ext uri="{FF2B5EF4-FFF2-40B4-BE49-F238E27FC236}">
                  <a16:creationId xmlns:a16="http://schemas.microsoft.com/office/drawing/2014/main" id="{ADF161FE-E583-4CF2-AB42-A51A8EFD43E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754888" y="2224883"/>
              <a:ext cx="54832" cy="137081"/>
            </a:xfrm>
            <a:prstGeom prst="rect">
              <a:avLst/>
            </a:prstGeom>
          </p:spPr>
        </p:pic>
        <p:cxnSp>
          <p:nvCxnSpPr>
            <p:cNvPr id="548" name="Straight Connector 98">
              <a:extLst>
                <a:ext uri="{FF2B5EF4-FFF2-40B4-BE49-F238E27FC236}">
                  <a16:creationId xmlns:a16="http://schemas.microsoft.com/office/drawing/2014/main" id="{B8968084-F041-4C10-825B-820F0CCCD4B2}"/>
                </a:ext>
              </a:extLst>
            </p:cNvPr>
            <p:cNvCxnSpPr>
              <a:cxnSpLocks/>
            </p:cNvCxnSpPr>
            <p:nvPr/>
          </p:nvCxnSpPr>
          <p:spPr>
            <a:xfrm flipH="1">
              <a:off x="1662891" y="2112594"/>
              <a:ext cx="215950" cy="13071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9" name="Straight Connector 99">
              <a:extLst>
                <a:ext uri="{FF2B5EF4-FFF2-40B4-BE49-F238E27FC236}">
                  <a16:creationId xmlns:a16="http://schemas.microsoft.com/office/drawing/2014/main" id="{E25D0540-04B7-43C8-A0C5-A44B7AE94261}"/>
                </a:ext>
              </a:extLst>
            </p:cNvPr>
            <p:cNvCxnSpPr/>
            <p:nvPr/>
          </p:nvCxnSpPr>
          <p:spPr>
            <a:xfrm>
              <a:off x="1692633" y="1996444"/>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pic>
          <p:nvPicPr>
            <p:cNvPr id="546" name="图形 545">
              <a:extLst>
                <a:ext uri="{FF2B5EF4-FFF2-40B4-BE49-F238E27FC236}">
                  <a16:creationId xmlns:a16="http://schemas.microsoft.com/office/drawing/2014/main" id="{4809CC51-2A87-4C41-AE5D-8532637E4B5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575914" y="2156015"/>
              <a:ext cx="145192" cy="156506"/>
            </a:xfrm>
            <a:prstGeom prst="rect">
              <a:avLst/>
            </a:prstGeom>
          </p:spPr>
        </p:pic>
        <p:sp>
          <p:nvSpPr>
            <p:cNvPr id="551" name="TextBox 76">
              <a:extLst>
                <a:ext uri="{FF2B5EF4-FFF2-40B4-BE49-F238E27FC236}">
                  <a16:creationId xmlns:a16="http://schemas.microsoft.com/office/drawing/2014/main" id="{73CD99C4-B420-41F4-A249-D0222E92E3AD}"/>
                </a:ext>
              </a:extLst>
            </p:cNvPr>
            <p:cNvSpPr txBox="1"/>
            <p:nvPr/>
          </p:nvSpPr>
          <p:spPr>
            <a:xfrm>
              <a:off x="1237779" y="2524378"/>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上海</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sp>
          <p:nvSpPr>
            <p:cNvPr id="599" name="Oval 161">
              <a:extLst>
                <a:ext uri="{FF2B5EF4-FFF2-40B4-BE49-F238E27FC236}">
                  <a16:creationId xmlns:a16="http://schemas.microsoft.com/office/drawing/2014/main" id="{1DBF7AC8-3588-44BC-B9CA-BEEEB9DDC307}"/>
                </a:ext>
              </a:extLst>
            </p:cNvPr>
            <p:cNvSpPr/>
            <p:nvPr/>
          </p:nvSpPr>
          <p:spPr bwMode="invGray">
            <a:xfrm rot="1436209">
              <a:off x="1430948" y="1842704"/>
              <a:ext cx="479593" cy="290805"/>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68" name="Freeform 9">
              <a:extLst>
                <a:ext uri="{FF2B5EF4-FFF2-40B4-BE49-F238E27FC236}">
                  <a16:creationId xmlns:a16="http://schemas.microsoft.com/office/drawing/2014/main" id="{FDF21EB3-EDD5-4371-80A3-7FFE2181F945}"/>
                </a:ext>
              </a:extLst>
            </p:cNvPr>
            <p:cNvSpPr>
              <a:spLocks noEditPoints="1"/>
            </p:cNvSpPr>
            <p:nvPr/>
          </p:nvSpPr>
          <p:spPr bwMode="auto">
            <a:xfrm>
              <a:off x="928592" y="224308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9" name="Freeform 9">
              <a:extLst>
                <a:ext uri="{FF2B5EF4-FFF2-40B4-BE49-F238E27FC236}">
                  <a16:creationId xmlns:a16="http://schemas.microsoft.com/office/drawing/2014/main" id="{FAFD9C5A-736F-4398-A97C-8D6C0060FB78}"/>
                </a:ext>
              </a:extLst>
            </p:cNvPr>
            <p:cNvSpPr>
              <a:spLocks noEditPoints="1"/>
            </p:cNvSpPr>
            <p:nvPr/>
          </p:nvSpPr>
          <p:spPr bwMode="auto">
            <a:xfrm>
              <a:off x="1031451" y="230744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0" name="Freeform 9">
              <a:extLst>
                <a:ext uri="{FF2B5EF4-FFF2-40B4-BE49-F238E27FC236}">
                  <a16:creationId xmlns:a16="http://schemas.microsoft.com/office/drawing/2014/main" id="{05F7DD1A-C895-4BDF-8AB2-FACE9036B42B}"/>
                </a:ext>
              </a:extLst>
            </p:cNvPr>
            <p:cNvSpPr>
              <a:spLocks noEditPoints="1"/>
            </p:cNvSpPr>
            <p:nvPr/>
          </p:nvSpPr>
          <p:spPr bwMode="auto">
            <a:xfrm>
              <a:off x="1130804" y="2368007"/>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9" name="Freeform 9">
              <a:extLst>
                <a:ext uri="{FF2B5EF4-FFF2-40B4-BE49-F238E27FC236}">
                  <a16:creationId xmlns:a16="http://schemas.microsoft.com/office/drawing/2014/main" id="{3602714C-CFAF-4B68-99EC-8424FEEE46FE}"/>
                </a:ext>
              </a:extLst>
            </p:cNvPr>
            <p:cNvSpPr>
              <a:spLocks noEditPoints="1"/>
            </p:cNvSpPr>
            <p:nvPr/>
          </p:nvSpPr>
          <p:spPr bwMode="auto">
            <a:xfrm>
              <a:off x="1643898" y="218291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cxnSp>
          <p:nvCxnSpPr>
            <p:cNvPr id="481" name="Straight Connector 322">
              <a:extLst>
                <a:ext uri="{FF2B5EF4-FFF2-40B4-BE49-F238E27FC236}">
                  <a16:creationId xmlns:a16="http://schemas.microsoft.com/office/drawing/2014/main" id="{6F32941E-AC07-430F-A29D-A43489732F95}"/>
                </a:ext>
              </a:extLst>
            </p:cNvPr>
            <p:cNvCxnSpPr>
              <a:cxnSpLocks/>
            </p:cNvCxnSpPr>
            <p:nvPr/>
          </p:nvCxnSpPr>
          <p:spPr>
            <a:xfrm flipH="1">
              <a:off x="1106713" y="2022947"/>
              <a:ext cx="493558" cy="313146"/>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pic>
          <p:nvPicPr>
            <p:cNvPr id="476" name="图形 475">
              <a:extLst>
                <a:ext uri="{FF2B5EF4-FFF2-40B4-BE49-F238E27FC236}">
                  <a16:creationId xmlns:a16="http://schemas.microsoft.com/office/drawing/2014/main" id="{0FEE9F3E-68BC-4E47-825F-D6691F90A55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03470" y="2076781"/>
              <a:ext cx="204237" cy="146795"/>
            </a:xfrm>
            <a:prstGeom prst="rect">
              <a:avLst/>
            </a:prstGeom>
          </p:spPr>
        </p:pic>
        <p:pic>
          <p:nvPicPr>
            <p:cNvPr id="588" name="图形 587">
              <a:extLst>
                <a:ext uri="{FF2B5EF4-FFF2-40B4-BE49-F238E27FC236}">
                  <a16:creationId xmlns:a16="http://schemas.microsoft.com/office/drawing/2014/main" id="{E13B93E3-8948-40AA-9A50-FC52BDCFA58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529864" y="1768771"/>
              <a:ext cx="264197" cy="309861"/>
            </a:xfrm>
            <a:prstGeom prst="rect">
              <a:avLst/>
            </a:prstGeom>
          </p:spPr>
        </p:pic>
      </p:grpSp>
      <p:grpSp>
        <p:nvGrpSpPr>
          <p:cNvPr id="51" name="组合 50">
            <a:extLst>
              <a:ext uri="{FF2B5EF4-FFF2-40B4-BE49-F238E27FC236}">
                <a16:creationId xmlns:a16="http://schemas.microsoft.com/office/drawing/2014/main" id="{0F3933DC-4512-44FC-B07B-EEFB845B1A51}"/>
              </a:ext>
            </a:extLst>
          </p:cNvPr>
          <p:cNvGrpSpPr/>
          <p:nvPr/>
        </p:nvGrpSpPr>
        <p:grpSpPr>
          <a:xfrm>
            <a:off x="4832543" y="1901738"/>
            <a:ext cx="442405" cy="262992"/>
            <a:chOff x="4981157" y="2773901"/>
            <a:chExt cx="442405" cy="262992"/>
          </a:xfrm>
        </p:grpSpPr>
        <p:sp>
          <p:nvSpPr>
            <p:cNvPr id="232" name="Oval 161">
              <a:extLst>
                <a:ext uri="{FF2B5EF4-FFF2-40B4-BE49-F238E27FC236}">
                  <a16:creationId xmlns:a16="http://schemas.microsoft.com/office/drawing/2014/main" id="{0925C0F3-DBA5-4987-9B10-2EA7A98E75B7}"/>
                </a:ext>
              </a:extLst>
            </p:cNvPr>
            <p:cNvSpPr/>
            <p:nvPr/>
          </p:nvSpPr>
          <p:spPr bwMode="invGray">
            <a:xfrm rot="1768873">
              <a:off x="4981157" y="28064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41" name="Oval 161">
              <a:extLst>
                <a:ext uri="{FF2B5EF4-FFF2-40B4-BE49-F238E27FC236}">
                  <a16:creationId xmlns:a16="http://schemas.microsoft.com/office/drawing/2014/main" id="{E4849845-9322-45FB-81E9-F7AA91347B55}"/>
                </a:ext>
              </a:extLst>
            </p:cNvPr>
            <p:cNvSpPr/>
            <p:nvPr/>
          </p:nvSpPr>
          <p:spPr bwMode="invGray">
            <a:xfrm rot="1768873">
              <a:off x="5100647" y="2811741"/>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pic>
          <p:nvPicPr>
            <p:cNvPr id="473" name="图形 472">
              <a:extLst>
                <a:ext uri="{FF2B5EF4-FFF2-40B4-BE49-F238E27FC236}">
                  <a16:creationId xmlns:a16="http://schemas.microsoft.com/office/drawing/2014/main" id="{C5685E83-C381-46E0-9033-717E763B90E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065092" y="2773901"/>
              <a:ext cx="145192" cy="156506"/>
            </a:xfrm>
            <a:prstGeom prst="rect">
              <a:avLst/>
            </a:prstGeom>
          </p:spPr>
        </p:pic>
        <p:pic>
          <p:nvPicPr>
            <p:cNvPr id="474" name="图形 473">
              <a:extLst>
                <a:ext uri="{FF2B5EF4-FFF2-40B4-BE49-F238E27FC236}">
                  <a16:creationId xmlns:a16="http://schemas.microsoft.com/office/drawing/2014/main" id="{31322A77-7FBA-4913-9D57-71501009A0B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228592" y="2788788"/>
              <a:ext cx="54832" cy="137081"/>
            </a:xfrm>
            <a:prstGeom prst="rect">
              <a:avLst/>
            </a:prstGeom>
          </p:spPr>
        </p:pic>
      </p:grpSp>
      <p:grpSp>
        <p:nvGrpSpPr>
          <p:cNvPr id="453" name="组合 452">
            <a:extLst>
              <a:ext uri="{FF2B5EF4-FFF2-40B4-BE49-F238E27FC236}">
                <a16:creationId xmlns:a16="http://schemas.microsoft.com/office/drawing/2014/main" id="{266F6B55-02D8-44D7-B9F8-2879CDFFBC26}"/>
              </a:ext>
            </a:extLst>
          </p:cNvPr>
          <p:cNvGrpSpPr/>
          <p:nvPr/>
        </p:nvGrpSpPr>
        <p:grpSpPr>
          <a:xfrm>
            <a:off x="1510751" y="521490"/>
            <a:ext cx="1818046" cy="1257142"/>
            <a:chOff x="1510751" y="521490"/>
            <a:chExt cx="1818046" cy="1257142"/>
          </a:xfrm>
        </p:grpSpPr>
        <p:sp>
          <p:nvSpPr>
            <p:cNvPr id="237" name="Oval 161">
              <a:extLst>
                <a:ext uri="{FF2B5EF4-FFF2-40B4-BE49-F238E27FC236}">
                  <a16:creationId xmlns:a16="http://schemas.microsoft.com/office/drawing/2014/main" id="{B3031951-4096-43AB-B3E2-2ADF6F2418E3}"/>
                </a:ext>
              </a:extLst>
            </p:cNvPr>
            <p:cNvSpPr/>
            <p:nvPr/>
          </p:nvSpPr>
          <p:spPr bwMode="invGray">
            <a:xfrm rot="1768873">
              <a:off x="1913684" y="987127"/>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8" name="Oval 161">
              <a:extLst>
                <a:ext uri="{FF2B5EF4-FFF2-40B4-BE49-F238E27FC236}">
                  <a16:creationId xmlns:a16="http://schemas.microsoft.com/office/drawing/2014/main" id="{B6557516-F7B1-4860-96DA-235EED904C1F}"/>
                </a:ext>
              </a:extLst>
            </p:cNvPr>
            <p:cNvSpPr/>
            <p:nvPr/>
          </p:nvSpPr>
          <p:spPr bwMode="invGray">
            <a:xfrm rot="1768873">
              <a:off x="1844938" y="93250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4" name="Oval 161">
              <a:extLst>
                <a:ext uri="{FF2B5EF4-FFF2-40B4-BE49-F238E27FC236}">
                  <a16:creationId xmlns:a16="http://schemas.microsoft.com/office/drawing/2014/main" id="{131415EC-0367-4C86-993B-F8F6DF24C255}"/>
                </a:ext>
              </a:extLst>
            </p:cNvPr>
            <p:cNvSpPr/>
            <p:nvPr/>
          </p:nvSpPr>
          <p:spPr bwMode="invGray">
            <a:xfrm rot="1768873">
              <a:off x="2029580" y="9182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7" name="Oval 161">
              <a:extLst>
                <a:ext uri="{FF2B5EF4-FFF2-40B4-BE49-F238E27FC236}">
                  <a16:creationId xmlns:a16="http://schemas.microsoft.com/office/drawing/2014/main" id="{042364EC-483B-49A6-A011-2361BC0E8EF2}"/>
                </a:ext>
              </a:extLst>
            </p:cNvPr>
            <p:cNvSpPr/>
            <p:nvPr/>
          </p:nvSpPr>
          <p:spPr bwMode="invGray">
            <a:xfrm rot="1768873">
              <a:off x="1750490" y="1364649"/>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8" name="Oval 161">
              <a:extLst>
                <a:ext uri="{FF2B5EF4-FFF2-40B4-BE49-F238E27FC236}">
                  <a16:creationId xmlns:a16="http://schemas.microsoft.com/office/drawing/2014/main" id="{FE674348-A9E3-4DDD-BF43-3A9BD912D2F6}"/>
                </a:ext>
              </a:extLst>
            </p:cNvPr>
            <p:cNvSpPr/>
            <p:nvPr/>
          </p:nvSpPr>
          <p:spPr bwMode="invGray">
            <a:xfrm rot="1768873">
              <a:off x="1841508" y="142433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9" name="Oval 161">
              <a:extLst>
                <a:ext uri="{FF2B5EF4-FFF2-40B4-BE49-F238E27FC236}">
                  <a16:creationId xmlns:a16="http://schemas.microsoft.com/office/drawing/2014/main" id="{45561804-72B8-474B-B411-BFA903C4AF75}"/>
                </a:ext>
              </a:extLst>
            </p:cNvPr>
            <p:cNvSpPr/>
            <p:nvPr/>
          </p:nvSpPr>
          <p:spPr bwMode="invGray">
            <a:xfrm rot="1768873">
              <a:off x="1951600" y="146545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8" name="Oval 143">
              <a:extLst>
                <a:ext uri="{FF2B5EF4-FFF2-40B4-BE49-F238E27FC236}">
                  <a16:creationId xmlns:a16="http://schemas.microsoft.com/office/drawing/2014/main" id="{055FC186-74C5-4082-98DA-254373770B44}"/>
                </a:ext>
              </a:extLst>
            </p:cNvPr>
            <p:cNvSpPr/>
            <p:nvPr/>
          </p:nvSpPr>
          <p:spPr bwMode="invGray">
            <a:xfrm>
              <a:off x="1510751" y="521490"/>
              <a:ext cx="1818046" cy="1257142"/>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effectLst>
                  <a:outerShdw blurRad="38100" dist="19050" dir="2700000" algn="tl" rotWithShape="0">
                    <a:schemeClr val="dk1">
                      <a:alpha val="40000"/>
                    </a:schemeClr>
                  </a:outerShdw>
                </a:effectLst>
                <a:latin typeface="Arial"/>
              </a:endParaRPr>
            </a:p>
          </p:txBody>
        </p:sp>
        <p:sp>
          <p:nvSpPr>
            <p:cNvPr id="81" name="Oval 293">
              <a:extLst>
                <a:ext uri="{FF2B5EF4-FFF2-40B4-BE49-F238E27FC236}">
                  <a16:creationId xmlns:a16="http://schemas.microsoft.com/office/drawing/2014/main" id="{42F6EF16-CAD8-4E2D-A8C6-9B9C65773023}"/>
                </a:ext>
              </a:extLst>
            </p:cNvPr>
            <p:cNvSpPr/>
            <p:nvPr/>
          </p:nvSpPr>
          <p:spPr bwMode="invGray">
            <a:xfrm>
              <a:off x="2891572" y="96458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93" name="TextBox 76">
              <a:extLst>
                <a:ext uri="{FF2B5EF4-FFF2-40B4-BE49-F238E27FC236}">
                  <a16:creationId xmlns:a16="http://schemas.microsoft.com/office/drawing/2014/main" id="{A0E5876C-6187-4384-B7F9-20E5F1AC320E}"/>
                </a:ext>
              </a:extLst>
            </p:cNvPr>
            <p:cNvSpPr txBox="1"/>
            <p:nvPr/>
          </p:nvSpPr>
          <p:spPr>
            <a:xfrm>
              <a:off x="2267531" y="1568874"/>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北京</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cxnSp>
          <p:nvCxnSpPr>
            <p:cNvPr id="98" name="Straight Connector 86">
              <a:extLst>
                <a:ext uri="{FF2B5EF4-FFF2-40B4-BE49-F238E27FC236}">
                  <a16:creationId xmlns:a16="http://schemas.microsoft.com/office/drawing/2014/main" id="{C104B80B-5CEA-452F-8D92-8CCF0AFA5BF7}"/>
                </a:ext>
              </a:extLst>
            </p:cNvPr>
            <p:cNvCxnSpPr/>
            <p:nvPr/>
          </p:nvCxnSpPr>
          <p:spPr>
            <a:xfrm flipH="1">
              <a:off x="2650602" y="857289"/>
              <a:ext cx="215949" cy="124004"/>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1">
              <a:extLst>
                <a:ext uri="{FF2B5EF4-FFF2-40B4-BE49-F238E27FC236}">
                  <a16:creationId xmlns:a16="http://schemas.microsoft.com/office/drawing/2014/main" id="{9F162B33-3F9A-4E2E-A1B8-4BBDBD8A8024}"/>
                </a:ext>
              </a:extLst>
            </p:cNvPr>
            <p:cNvCxnSpPr>
              <a:cxnSpLocks/>
            </p:cNvCxnSpPr>
            <p:nvPr/>
          </p:nvCxnSpPr>
          <p:spPr>
            <a:xfrm flipH="1">
              <a:off x="2316989" y="1000431"/>
              <a:ext cx="324598" cy="186475"/>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97">
              <a:extLst>
                <a:ext uri="{FF2B5EF4-FFF2-40B4-BE49-F238E27FC236}">
                  <a16:creationId xmlns:a16="http://schemas.microsoft.com/office/drawing/2014/main" id="{AD51A28A-000B-4878-929C-3BE5212AA1AD}"/>
                </a:ext>
              </a:extLst>
            </p:cNvPr>
            <p:cNvCxnSpPr/>
            <p:nvPr/>
          </p:nvCxnSpPr>
          <p:spPr>
            <a:xfrm flipH="1">
              <a:off x="2245120" y="873143"/>
              <a:ext cx="215949" cy="12400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3" name="Straight Connector 98">
              <a:extLst>
                <a:ext uri="{FF2B5EF4-FFF2-40B4-BE49-F238E27FC236}">
                  <a16:creationId xmlns:a16="http://schemas.microsoft.com/office/drawing/2014/main" id="{D3486F3A-7207-40C0-9582-C0B5184E3909}"/>
                </a:ext>
              </a:extLst>
            </p:cNvPr>
            <p:cNvCxnSpPr/>
            <p:nvPr/>
          </p:nvCxnSpPr>
          <p:spPr>
            <a:xfrm flipH="1">
              <a:off x="2049166" y="767140"/>
              <a:ext cx="215949" cy="12400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99">
              <a:extLst>
                <a:ext uri="{FF2B5EF4-FFF2-40B4-BE49-F238E27FC236}">
                  <a16:creationId xmlns:a16="http://schemas.microsoft.com/office/drawing/2014/main" id="{60F0457E-A125-4F89-A9CD-3B3B20E5C17B}"/>
                </a:ext>
              </a:extLst>
            </p:cNvPr>
            <p:cNvCxnSpPr/>
            <p:nvPr/>
          </p:nvCxnSpPr>
          <p:spPr>
            <a:xfrm>
              <a:off x="2261117" y="761141"/>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0">
              <a:extLst>
                <a:ext uri="{FF2B5EF4-FFF2-40B4-BE49-F238E27FC236}">
                  <a16:creationId xmlns:a16="http://schemas.microsoft.com/office/drawing/2014/main" id="{16341C08-AE0D-49DA-941D-ED04A1D63358}"/>
                </a:ext>
              </a:extLst>
            </p:cNvPr>
            <p:cNvCxnSpPr/>
            <p:nvPr/>
          </p:nvCxnSpPr>
          <p:spPr>
            <a:xfrm>
              <a:off x="2483149" y="877237"/>
              <a:ext cx="215949" cy="124004"/>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18" name="图形 417">
              <a:extLst>
                <a:ext uri="{FF2B5EF4-FFF2-40B4-BE49-F238E27FC236}">
                  <a16:creationId xmlns:a16="http://schemas.microsoft.com/office/drawing/2014/main" id="{C8A8D2EE-7CD7-4767-8B42-DDD56F55E21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5249" y="767750"/>
              <a:ext cx="54832" cy="137081"/>
            </a:xfrm>
            <a:prstGeom prst="rect">
              <a:avLst/>
            </a:prstGeom>
          </p:spPr>
        </p:pic>
        <p:pic>
          <p:nvPicPr>
            <p:cNvPr id="419" name="图形 418">
              <a:extLst>
                <a:ext uri="{FF2B5EF4-FFF2-40B4-BE49-F238E27FC236}">
                  <a16:creationId xmlns:a16="http://schemas.microsoft.com/office/drawing/2014/main" id="{8B8D9DB5-7142-4D7B-8615-8C3F79F0369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99682" y="807668"/>
              <a:ext cx="54832" cy="137081"/>
            </a:xfrm>
            <a:prstGeom prst="rect">
              <a:avLst/>
            </a:prstGeom>
          </p:spPr>
        </p:pic>
        <p:pic>
          <p:nvPicPr>
            <p:cNvPr id="420" name="图形 419">
              <a:extLst>
                <a:ext uri="{FF2B5EF4-FFF2-40B4-BE49-F238E27FC236}">
                  <a16:creationId xmlns:a16="http://schemas.microsoft.com/office/drawing/2014/main" id="{B413524D-F9A3-42FA-AEEA-F41A9E9EB6D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118500" y="924837"/>
              <a:ext cx="145192" cy="156506"/>
            </a:xfrm>
            <a:prstGeom prst="rect">
              <a:avLst/>
            </a:prstGeom>
          </p:spPr>
        </p:pic>
        <p:pic>
          <p:nvPicPr>
            <p:cNvPr id="421" name="图形 420">
              <a:extLst>
                <a:ext uri="{FF2B5EF4-FFF2-40B4-BE49-F238E27FC236}">
                  <a16:creationId xmlns:a16="http://schemas.microsoft.com/office/drawing/2014/main" id="{C9A4B2C9-DA90-4F31-AF66-E78B92AAF1C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13792" y="999128"/>
              <a:ext cx="145192" cy="156506"/>
            </a:xfrm>
            <a:prstGeom prst="rect">
              <a:avLst/>
            </a:prstGeom>
          </p:spPr>
        </p:pic>
        <p:pic>
          <p:nvPicPr>
            <p:cNvPr id="440" name="图形 439">
              <a:extLst>
                <a:ext uri="{FF2B5EF4-FFF2-40B4-BE49-F238E27FC236}">
                  <a16:creationId xmlns:a16="http://schemas.microsoft.com/office/drawing/2014/main" id="{197C29E8-F1C3-429E-AF68-305573E11B6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965929" y="622039"/>
              <a:ext cx="175131" cy="184861"/>
            </a:xfrm>
            <a:prstGeom prst="rect">
              <a:avLst/>
            </a:prstGeom>
          </p:spPr>
        </p:pic>
        <p:pic>
          <p:nvPicPr>
            <p:cNvPr id="449" name="图形 448">
              <a:extLst>
                <a:ext uri="{FF2B5EF4-FFF2-40B4-BE49-F238E27FC236}">
                  <a16:creationId xmlns:a16="http://schemas.microsoft.com/office/drawing/2014/main" id="{FED4D1A3-F5DA-42EB-ACAA-C4849E82709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867784" y="728969"/>
              <a:ext cx="54832" cy="137081"/>
            </a:xfrm>
            <a:prstGeom prst="rect">
              <a:avLst/>
            </a:prstGeom>
          </p:spPr>
        </p:pic>
        <p:pic>
          <p:nvPicPr>
            <p:cNvPr id="450" name="图形 449">
              <a:extLst>
                <a:ext uri="{FF2B5EF4-FFF2-40B4-BE49-F238E27FC236}">
                  <a16:creationId xmlns:a16="http://schemas.microsoft.com/office/drawing/2014/main" id="{D616DD07-4A63-4F14-9801-493FEA3369B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19509" y="943197"/>
              <a:ext cx="145192" cy="156506"/>
            </a:xfrm>
            <a:prstGeom prst="rect">
              <a:avLst/>
            </a:prstGeom>
          </p:spPr>
        </p:pic>
        <p:pic>
          <p:nvPicPr>
            <p:cNvPr id="525" name="图形 524">
              <a:extLst>
                <a:ext uri="{FF2B5EF4-FFF2-40B4-BE49-F238E27FC236}">
                  <a16:creationId xmlns:a16="http://schemas.microsoft.com/office/drawing/2014/main" id="{1FB59990-6181-4AF1-81F8-ACF718E20FE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807265" y="765228"/>
              <a:ext cx="177518" cy="127537"/>
            </a:xfrm>
            <a:prstGeom prst="rect">
              <a:avLst/>
            </a:prstGeom>
          </p:spPr>
        </p:pic>
        <p:pic>
          <p:nvPicPr>
            <p:cNvPr id="526" name="图形 525">
              <a:extLst>
                <a:ext uri="{FF2B5EF4-FFF2-40B4-BE49-F238E27FC236}">
                  <a16:creationId xmlns:a16="http://schemas.microsoft.com/office/drawing/2014/main" id="{406497B1-32B1-444C-ACD9-E482EF04E80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79379" y="903775"/>
              <a:ext cx="204237" cy="146795"/>
            </a:xfrm>
            <a:prstGeom prst="rect">
              <a:avLst/>
            </a:prstGeom>
          </p:spPr>
        </p:pic>
        <p:grpSp>
          <p:nvGrpSpPr>
            <p:cNvPr id="540" name="组合 539">
              <a:extLst>
                <a:ext uri="{FF2B5EF4-FFF2-40B4-BE49-F238E27FC236}">
                  <a16:creationId xmlns:a16="http://schemas.microsoft.com/office/drawing/2014/main" id="{19151ADE-8EFC-4F57-B702-AD4F82B24EE0}"/>
                </a:ext>
              </a:extLst>
            </p:cNvPr>
            <p:cNvGrpSpPr/>
            <p:nvPr/>
          </p:nvGrpSpPr>
          <p:grpSpPr>
            <a:xfrm>
              <a:off x="2017780" y="1229925"/>
              <a:ext cx="655408" cy="330947"/>
              <a:chOff x="1378218" y="2554132"/>
              <a:chExt cx="655408" cy="330947"/>
            </a:xfrm>
          </p:grpSpPr>
          <p:cxnSp>
            <p:nvCxnSpPr>
              <p:cNvPr id="535" name="Straight Connector 320">
                <a:extLst>
                  <a:ext uri="{FF2B5EF4-FFF2-40B4-BE49-F238E27FC236}">
                    <a16:creationId xmlns:a16="http://schemas.microsoft.com/office/drawing/2014/main" id="{B71F3F6A-5CBD-43A2-95E4-E844268AD49B}"/>
                  </a:ext>
                </a:extLst>
              </p:cNvPr>
              <p:cNvCxnSpPr/>
              <p:nvPr/>
            </p:nvCxnSpPr>
            <p:spPr>
              <a:xfrm flipH="1">
                <a:off x="1587062" y="2675995"/>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415">
                <a:extLst>
                  <a:ext uri="{FF2B5EF4-FFF2-40B4-BE49-F238E27FC236}">
                    <a16:creationId xmlns:a16="http://schemas.microsoft.com/office/drawing/2014/main" id="{310CF280-8E79-40F6-B2F3-70032D9C3E64}"/>
                  </a:ext>
                </a:extLst>
              </p:cNvPr>
              <p:cNvCxnSpPr>
                <a:cxnSpLocks/>
              </p:cNvCxnSpPr>
              <p:nvPr/>
            </p:nvCxnSpPr>
            <p:spPr>
              <a:xfrm flipH="1">
                <a:off x="1657530" y="2739794"/>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116">
                <a:extLst>
                  <a:ext uri="{FF2B5EF4-FFF2-40B4-BE49-F238E27FC236}">
                    <a16:creationId xmlns:a16="http://schemas.microsoft.com/office/drawing/2014/main" id="{8D8BFDB7-FC7D-43B1-826B-F0893FB0C3F9}"/>
                  </a:ext>
                </a:extLst>
              </p:cNvPr>
              <p:cNvCxnSpPr>
                <a:cxnSpLocks/>
              </p:cNvCxnSpPr>
              <p:nvPr/>
            </p:nvCxnSpPr>
            <p:spPr>
              <a:xfrm flipH="1">
                <a:off x="1486070" y="2559118"/>
                <a:ext cx="185890" cy="12322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320">
                <a:extLst>
                  <a:ext uri="{FF2B5EF4-FFF2-40B4-BE49-F238E27FC236}">
                    <a16:creationId xmlns:a16="http://schemas.microsoft.com/office/drawing/2014/main" id="{3269C884-F8B2-47DF-84CA-094FC3549E87}"/>
                  </a:ext>
                </a:extLst>
              </p:cNvPr>
              <p:cNvCxnSpPr/>
              <p:nvPr/>
            </p:nvCxnSpPr>
            <p:spPr>
              <a:xfrm flipH="1">
                <a:off x="1378218" y="2558278"/>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108">
                <a:extLst>
                  <a:ext uri="{FF2B5EF4-FFF2-40B4-BE49-F238E27FC236}">
                    <a16:creationId xmlns:a16="http://schemas.microsoft.com/office/drawing/2014/main" id="{16F5C444-5AA7-4B69-BE32-157F652D9DF0}"/>
                  </a:ext>
                </a:extLst>
              </p:cNvPr>
              <p:cNvCxnSpPr>
                <a:cxnSpLocks/>
              </p:cNvCxnSpPr>
              <p:nvPr/>
            </p:nvCxnSpPr>
            <p:spPr>
              <a:xfrm>
                <a:off x="1461921" y="2554132"/>
                <a:ext cx="571705" cy="330947"/>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434" name="图形 433">
              <a:extLst>
                <a:ext uri="{FF2B5EF4-FFF2-40B4-BE49-F238E27FC236}">
                  <a16:creationId xmlns:a16="http://schemas.microsoft.com/office/drawing/2014/main" id="{FE4C3994-6733-4655-9DE6-75AD643F03C7}"/>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583930" y="1454884"/>
              <a:ext cx="116131" cy="125064"/>
            </a:xfrm>
            <a:prstGeom prst="rect">
              <a:avLst/>
            </a:prstGeom>
          </p:spPr>
        </p:pic>
        <p:pic>
          <p:nvPicPr>
            <p:cNvPr id="431" name="图形 430">
              <a:extLst>
                <a:ext uri="{FF2B5EF4-FFF2-40B4-BE49-F238E27FC236}">
                  <a16:creationId xmlns:a16="http://schemas.microsoft.com/office/drawing/2014/main" id="{C30ED2A7-E52F-4D4D-915C-B91E3B15B0E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446972" y="1380294"/>
              <a:ext cx="116131" cy="125064"/>
            </a:xfrm>
            <a:prstGeom prst="rect">
              <a:avLst/>
            </a:prstGeom>
          </p:spPr>
        </p:pic>
        <p:grpSp>
          <p:nvGrpSpPr>
            <p:cNvPr id="542" name="组合 541">
              <a:extLst>
                <a:ext uri="{FF2B5EF4-FFF2-40B4-BE49-F238E27FC236}">
                  <a16:creationId xmlns:a16="http://schemas.microsoft.com/office/drawing/2014/main" id="{ADC81F86-182B-4E88-9DA3-811195339C89}"/>
                </a:ext>
              </a:extLst>
            </p:cNvPr>
            <p:cNvGrpSpPr/>
            <p:nvPr/>
          </p:nvGrpSpPr>
          <p:grpSpPr>
            <a:xfrm>
              <a:off x="1829608" y="1194999"/>
              <a:ext cx="540976" cy="459685"/>
              <a:chOff x="1829608" y="1194999"/>
              <a:chExt cx="540976" cy="459685"/>
            </a:xfrm>
          </p:grpSpPr>
          <p:pic>
            <p:nvPicPr>
              <p:cNvPr id="423" name="图形 422">
                <a:extLst>
                  <a:ext uri="{FF2B5EF4-FFF2-40B4-BE49-F238E27FC236}">
                    <a16:creationId xmlns:a16="http://schemas.microsoft.com/office/drawing/2014/main" id="{41585BB5-C765-43E0-9520-2A8884E3E20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324" y="1261644"/>
                <a:ext cx="158458" cy="178964"/>
              </a:xfrm>
              <a:prstGeom prst="rect">
                <a:avLst/>
              </a:prstGeom>
            </p:spPr>
          </p:pic>
          <p:pic>
            <p:nvPicPr>
              <p:cNvPr id="424" name="图形 423">
                <a:extLst>
                  <a:ext uri="{FF2B5EF4-FFF2-40B4-BE49-F238E27FC236}">
                    <a16:creationId xmlns:a16="http://schemas.microsoft.com/office/drawing/2014/main" id="{9CFDC477-F182-4910-BC02-AE9464910D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09540" y="1325777"/>
                <a:ext cx="158458" cy="178964"/>
              </a:xfrm>
              <a:prstGeom prst="rect">
                <a:avLst/>
              </a:prstGeom>
            </p:spPr>
          </p:pic>
          <p:pic>
            <p:nvPicPr>
              <p:cNvPr id="425" name="图形 424">
                <a:extLst>
                  <a:ext uri="{FF2B5EF4-FFF2-40B4-BE49-F238E27FC236}">
                    <a16:creationId xmlns:a16="http://schemas.microsoft.com/office/drawing/2014/main" id="{230EB19B-1755-44E9-8C5A-8EB7F27E079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212126" y="1390826"/>
                <a:ext cx="158458" cy="178964"/>
              </a:xfrm>
              <a:prstGeom prst="rect">
                <a:avLst/>
              </a:prstGeom>
            </p:spPr>
          </p:pic>
          <p:pic>
            <p:nvPicPr>
              <p:cNvPr id="426" name="图形 425">
                <a:extLst>
                  <a:ext uri="{FF2B5EF4-FFF2-40B4-BE49-F238E27FC236}">
                    <a16:creationId xmlns:a16="http://schemas.microsoft.com/office/drawing/2014/main" id="{D1584BE9-0684-4CC5-AC2B-2B02C233263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1013" y="1194999"/>
                <a:ext cx="158458" cy="178964"/>
              </a:xfrm>
              <a:prstGeom prst="rect">
                <a:avLst/>
              </a:prstGeom>
            </p:spPr>
          </p:pic>
          <p:pic>
            <p:nvPicPr>
              <p:cNvPr id="427" name="图形 426">
                <a:extLst>
                  <a:ext uri="{FF2B5EF4-FFF2-40B4-BE49-F238E27FC236}">
                    <a16:creationId xmlns:a16="http://schemas.microsoft.com/office/drawing/2014/main" id="{6A07DDFB-AFFF-4282-BE58-2935E1DAD90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29608" y="1349195"/>
                <a:ext cx="158458" cy="178964"/>
              </a:xfrm>
              <a:prstGeom prst="rect">
                <a:avLst/>
              </a:prstGeom>
            </p:spPr>
          </p:pic>
          <p:pic>
            <p:nvPicPr>
              <p:cNvPr id="428" name="图形 427">
                <a:extLst>
                  <a:ext uri="{FF2B5EF4-FFF2-40B4-BE49-F238E27FC236}">
                    <a16:creationId xmlns:a16="http://schemas.microsoft.com/office/drawing/2014/main" id="{E72C35A8-41B3-4E33-809C-CC264BB1F8D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31824" y="1413328"/>
                <a:ext cx="158458" cy="178964"/>
              </a:xfrm>
              <a:prstGeom prst="rect">
                <a:avLst/>
              </a:prstGeom>
            </p:spPr>
          </p:pic>
          <p:pic>
            <p:nvPicPr>
              <p:cNvPr id="448" name="图形 447">
                <a:extLst>
                  <a:ext uri="{FF2B5EF4-FFF2-40B4-BE49-F238E27FC236}">
                    <a16:creationId xmlns:a16="http://schemas.microsoft.com/office/drawing/2014/main" id="{313BB44F-DE32-4346-826B-0E41FF2AEA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32131" y="1475720"/>
                <a:ext cx="158458" cy="178964"/>
              </a:xfrm>
              <a:prstGeom prst="rect">
                <a:avLst/>
              </a:prstGeom>
            </p:spPr>
          </p:pic>
        </p:grpSp>
        <p:pic>
          <p:nvPicPr>
            <p:cNvPr id="416" name="图形 415">
              <a:extLst>
                <a:ext uri="{FF2B5EF4-FFF2-40B4-BE49-F238E27FC236}">
                  <a16:creationId xmlns:a16="http://schemas.microsoft.com/office/drawing/2014/main" id="{973014EF-02DE-4A5B-B48E-B5C835D77BA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141867" y="921633"/>
              <a:ext cx="404039" cy="399285"/>
            </a:xfrm>
            <a:prstGeom prst="rect">
              <a:avLst/>
            </a:prstGeom>
          </p:spPr>
        </p:pic>
        <p:pic>
          <p:nvPicPr>
            <p:cNvPr id="587" name="图形 586">
              <a:extLst>
                <a:ext uri="{FF2B5EF4-FFF2-40B4-BE49-F238E27FC236}">
                  <a16:creationId xmlns:a16="http://schemas.microsoft.com/office/drawing/2014/main" id="{BCC0074D-0342-4700-8220-DF57C84085E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368047" y="792453"/>
              <a:ext cx="215950" cy="157464"/>
            </a:xfrm>
            <a:prstGeom prst="rect">
              <a:avLst/>
            </a:prstGeom>
          </p:spPr>
        </p:pic>
        <p:sp>
          <p:nvSpPr>
            <p:cNvPr id="598" name="Oval 161">
              <a:extLst>
                <a:ext uri="{FF2B5EF4-FFF2-40B4-BE49-F238E27FC236}">
                  <a16:creationId xmlns:a16="http://schemas.microsoft.com/office/drawing/2014/main" id="{1F6A7C95-1914-4628-97D7-6F0509687AD5}"/>
                </a:ext>
              </a:extLst>
            </p:cNvPr>
            <p:cNvSpPr/>
            <p:nvPr/>
          </p:nvSpPr>
          <p:spPr bwMode="invGray">
            <a:xfrm rot="1791788">
              <a:off x="2528276" y="1053447"/>
              <a:ext cx="550764" cy="333960"/>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cxnSp>
          <p:nvCxnSpPr>
            <p:cNvPr id="441" name="Straight Connector 103">
              <a:extLst>
                <a:ext uri="{FF2B5EF4-FFF2-40B4-BE49-F238E27FC236}">
                  <a16:creationId xmlns:a16="http://schemas.microsoft.com/office/drawing/2014/main" id="{73AE7744-DF7C-4953-8F95-D02A8183FF73}"/>
                </a:ext>
              </a:extLst>
            </p:cNvPr>
            <p:cNvCxnSpPr>
              <a:cxnSpLocks/>
            </p:cNvCxnSpPr>
            <p:nvPr/>
          </p:nvCxnSpPr>
          <p:spPr>
            <a:xfrm>
              <a:off x="2540739" y="1057076"/>
              <a:ext cx="473291" cy="2834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94">
              <a:extLst>
                <a:ext uri="{FF2B5EF4-FFF2-40B4-BE49-F238E27FC236}">
                  <a16:creationId xmlns:a16="http://schemas.microsoft.com/office/drawing/2014/main" id="{1300B88A-5B1D-4D3A-A439-1C989BC4DC99}"/>
                </a:ext>
              </a:extLst>
            </p:cNvPr>
            <p:cNvCxnSpPr/>
            <p:nvPr/>
          </p:nvCxnSpPr>
          <p:spPr>
            <a:xfrm flipH="1">
              <a:off x="2764598" y="1102014"/>
              <a:ext cx="133968" cy="80002"/>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94">
              <a:extLst>
                <a:ext uri="{FF2B5EF4-FFF2-40B4-BE49-F238E27FC236}">
                  <a16:creationId xmlns:a16="http://schemas.microsoft.com/office/drawing/2014/main" id="{7CE1171F-D510-4560-B946-86D1B84C0FB9}"/>
                </a:ext>
              </a:extLst>
            </p:cNvPr>
            <p:cNvCxnSpPr/>
            <p:nvPr/>
          </p:nvCxnSpPr>
          <p:spPr>
            <a:xfrm flipH="1">
              <a:off x="2845615" y="1154609"/>
              <a:ext cx="133968" cy="80002"/>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437" name="组合 436">
              <a:extLst>
                <a:ext uri="{FF2B5EF4-FFF2-40B4-BE49-F238E27FC236}">
                  <a16:creationId xmlns:a16="http://schemas.microsoft.com/office/drawing/2014/main" id="{39AAFC9C-0307-4A64-B3D1-871E4C49C497}"/>
                </a:ext>
              </a:extLst>
            </p:cNvPr>
            <p:cNvGrpSpPr/>
            <p:nvPr/>
          </p:nvGrpSpPr>
          <p:grpSpPr>
            <a:xfrm>
              <a:off x="2636673" y="1106720"/>
              <a:ext cx="324024" cy="224833"/>
              <a:chOff x="3120300" y="1306148"/>
              <a:chExt cx="288191" cy="199969"/>
            </a:xfrm>
          </p:grpSpPr>
          <p:pic>
            <p:nvPicPr>
              <p:cNvPr id="415" name="图形 414">
                <a:extLst>
                  <a:ext uri="{FF2B5EF4-FFF2-40B4-BE49-F238E27FC236}">
                    <a16:creationId xmlns:a16="http://schemas.microsoft.com/office/drawing/2014/main" id="{E21EEBF9-C8B1-4947-A32A-9D9DDACFFB4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3120300" y="1306148"/>
                <a:ext cx="288191" cy="199969"/>
              </a:xfrm>
              <a:prstGeom prst="rect">
                <a:avLst/>
              </a:prstGeom>
            </p:spPr>
          </p:pic>
          <p:pic>
            <p:nvPicPr>
              <p:cNvPr id="417" name="图形 416">
                <a:extLst>
                  <a:ext uri="{FF2B5EF4-FFF2-40B4-BE49-F238E27FC236}">
                    <a16:creationId xmlns:a16="http://schemas.microsoft.com/office/drawing/2014/main" id="{A14C9BE4-D9BE-4F65-84C5-7E165CF9871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3226533" y="1360264"/>
                <a:ext cx="71416" cy="55545"/>
              </a:xfrm>
              <a:prstGeom prst="rect">
                <a:avLst/>
              </a:prstGeom>
            </p:spPr>
          </p:pic>
        </p:grpSp>
        <p:pic>
          <p:nvPicPr>
            <p:cNvPr id="505" name="图形 504">
              <a:extLst>
                <a:ext uri="{FF2B5EF4-FFF2-40B4-BE49-F238E27FC236}">
                  <a16:creationId xmlns:a16="http://schemas.microsoft.com/office/drawing/2014/main" id="{505C5816-FA39-47B6-B4F0-5A9B9CC01377}"/>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843801" y="909952"/>
              <a:ext cx="104918" cy="227694"/>
            </a:xfrm>
            <a:prstGeom prst="rect">
              <a:avLst/>
            </a:prstGeom>
          </p:spPr>
        </p:pic>
        <p:grpSp>
          <p:nvGrpSpPr>
            <p:cNvPr id="532" name="组合 531">
              <a:extLst>
                <a:ext uri="{FF2B5EF4-FFF2-40B4-BE49-F238E27FC236}">
                  <a16:creationId xmlns:a16="http://schemas.microsoft.com/office/drawing/2014/main" id="{D586EDC5-A606-4B2C-A53C-8EFCAE047456}"/>
                </a:ext>
              </a:extLst>
            </p:cNvPr>
            <p:cNvGrpSpPr/>
            <p:nvPr/>
          </p:nvGrpSpPr>
          <p:grpSpPr>
            <a:xfrm>
              <a:off x="2924468" y="959545"/>
              <a:ext cx="134939" cy="227694"/>
              <a:chOff x="2924468" y="959545"/>
              <a:chExt cx="134939" cy="227694"/>
            </a:xfrm>
          </p:grpSpPr>
          <p:pic>
            <p:nvPicPr>
              <p:cNvPr id="504" name="图形 503">
                <a:extLst>
                  <a:ext uri="{FF2B5EF4-FFF2-40B4-BE49-F238E27FC236}">
                    <a16:creationId xmlns:a16="http://schemas.microsoft.com/office/drawing/2014/main" id="{F3DD9ABD-0B5C-4A94-8A12-0E6CE39676D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24468" y="959545"/>
                <a:ext cx="104918" cy="227694"/>
              </a:xfrm>
              <a:prstGeom prst="rect">
                <a:avLst/>
              </a:prstGeom>
            </p:spPr>
          </p:pic>
          <p:pic>
            <p:nvPicPr>
              <p:cNvPr id="463" name="图形 462">
                <a:extLst>
                  <a:ext uri="{FF2B5EF4-FFF2-40B4-BE49-F238E27FC236}">
                    <a16:creationId xmlns:a16="http://schemas.microsoft.com/office/drawing/2014/main" id="{42F10063-8ABA-432F-9B0B-E2778E35C5F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996096" y="1106024"/>
                <a:ext cx="63311" cy="77921"/>
              </a:xfrm>
              <a:prstGeom prst="rect">
                <a:avLst/>
              </a:prstGeom>
            </p:spPr>
          </p:pic>
        </p:grpSp>
        <p:grpSp>
          <p:nvGrpSpPr>
            <p:cNvPr id="8" name="组合 7">
              <a:extLst>
                <a:ext uri="{FF2B5EF4-FFF2-40B4-BE49-F238E27FC236}">
                  <a16:creationId xmlns:a16="http://schemas.microsoft.com/office/drawing/2014/main" id="{6BB927F8-C73C-4AB9-990F-83143D0840C7}"/>
                </a:ext>
              </a:extLst>
            </p:cNvPr>
            <p:cNvGrpSpPr/>
            <p:nvPr/>
          </p:nvGrpSpPr>
          <p:grpSpPr>
            <a:xfrm>
              <a:off x="1897143" y="1390208"/>
              <a:ext cx="265495" cy="187202"/>
              <a:chOff x="1897143" y="1390208"/>
              <a:chExt cx="265495" cy="187202"/>
            </a:xfrm>
          </p:grpSpPr>
          <p:sp>
            <p:nvSpPr>
              <p:cNvPr id="171" name="Freeform 9">
                <a:extLst>
                  <a:ext uri="{FF2B5EF4-FFF2-40B4-BE49-F238E27FC236}">
                    <a16:creationId xmlns:a16="http://schemas.microsoft.com/office/drawing/2014/main" id="{9E5B6FDE-C586-43B0-B121-82000864BE05}"/>
                  </a:ext>
                </a:extLst>
              </p:cNvPr>
              <p:cNvSpPr>
                <a:spLocks noEditPoints="1"/>
              </p:cNvSpPr>
              <p:nvPr/>
            </p:nvSpPr>
            <p:spPr bwMode="auto">
              <a:xfrm>
                <a:off x="1897143" y="139020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2" name="Freeform 9">
                <a:extLst>
                  <a:ext uri="{FF2B5EF4-FFF2-40B4-BE49-F238E27FC236}">
                    <a16:creationId xmlns:a16="http://schemas.microsoft.com/office/drawing/2014/main" id="{2231F516-69B5-4949-B5F6-00F2AB73A5F2}"/>
                  </a:ext>
                </a:extLst>
              </p:cNvPr>
              <p:cNvSpPr>
                <a:spLocks noEditPoints="1"/>
              </p:cNvSpPr>
              <p:nvPr/>
            </p:nvSpPr>
            <p:spPr bwMode="auto">
              <a:xfrm>
                <a:off x="2000002" y="145456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4" name="Freeform 9">
                <a:extLst>
                  <a:ext uri="{FF2B5EF4-FFF2-40B4-BE49-F238E27FC236}">
                    <a16:creationId xmlns:a16="http://schemas.microsoft.com/office/drawing/2014/main" id="{928C8938-E827-4FE0-8265-33CE80A060A7}"/>
                  </a:ext>
                </a:extLst>
              </p:cNvPr>
              <p:cNvSpPr>
                <a:spLocks noEditPoints="1"/>
              </p:cNvSpPr>
              <p:nvPr/>
            </p:nvSpPr>
            <p:spPr bwMode="auto">
              <a:xfrm>
                <a:off x="2099355" y="1515132"/>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nvGrpSpPr>
            <p:cNvPr id="175" name="组合 174">
              <a:extLst>
                <a:ext uri="{FF2B5EF4-FFF2-40B4-BE49-F238E27FC236}">
                  <a16:creationId xmlns:a16="http://schemas.microsoft.com/office/drawing/2014/main" id="{047705ED-0E07-48E8-8F7D-DE5115B3596D}"/>
                </a:ext>
              </a:extLst>
            </p:cNvPr>
            <p:cNvGrpSpPr/>
            <p:nvPr/>
          </p:nvGrpSpPr>
          <p:grpSpPr>
            <a:xfrm>
              <a:off x="1965791" y="955317"/>
              <a:ext cx="377025" cy="537255"/>
              <a:chOff x="1897143" y="1108720"/>
              <a:chExt cx="377025" cy="537255"/>
            </a:xfrm>
          </p:grpSpPr>
          <p:sp>
            <p:nvSpPr>
              <p:cNvPr id="176" name="Freeform 9">
                <a:extLst>
                  <a:ext uri="{FF2B5EF4-FFF2-40B4-BE49-F238E27FC236}">
                    <a16:creationId xmlns:a16="http://schemas.microsoft.com/office/drawing/2014/main" id="{A3865E46-E4D1-4C2D-96DE-44E5D06C9791}"/>
                  </a:ext>
                </a:extLst>
              </p:cNvPr>
              <p:cNvSpPr>
                <a:spLocks noEditPoints="1"/>
              </p:cNvSpPr>
              <p:nvPr/>
            </p:nvSpPr>
            <p:spPr bwMode="auto">
              <a:xfrm>
                <a:off x="1897143" y="139020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7" name="Freeform 9">
                <a:extLst>
                  <a:ext uri="{FF2B5EF4-FFF2-40B4-BE49-F238E27FC236}">
                    <a16:creationId xmlns:a16="http://schemas.microsoft.com/office/drawing/2014/main" id="{F5E86943-CC82-4A3A-A88F-F2557F82F13A}"/>
                  </a:ext>
                </a:extLst>
              </p:cNvPr>
              <p:cNvSpPr>
                <a:spLocks noEditPoints="1"/>
              </p:cNvSpPr>
              <p:nvPr/>
            </p:nvSpPr>
            <p:spPr bwMode="auto">
              <a:xfrm>
                <a:off x="2003533" y="145103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8" name="Freeform 9">
                <a:extLst>
                  <a:ext uri="{FF2B5EF4-FFF2-40B4-BE49-F238E27FC236}">
                    <a16:creationId xmlns:a16="http://schemas.microsoft.com/office/drawing/2014/main" id="{F19188E2-3496-46D6-B641-D1EA8311F791}"/>
                  </a:ext>
                </a:extLst>
              </p:cNvPr>
              <p:cNvSpPr>
                <a:spLocks noEditPoints="1"/>
              </p:cNvSpPr>
              <p:nvPr/>
            </p:nvSpPr>
            <p:spPr bwMode="auto">
              <a:xfrm>
                <a:off x="2106417" y="151866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22" name="Freeform 9">
                <a:extLst>
                  <a:ext uri="{FF2B5EF4-FFF2-40B4-BE49-F238E27FC236}">
                    <a16:creationId xmlns:a16="http://schemas.microsoft.com/office/drawing/2014/main" id="{248E9278-FB9A-49DE-A583-ABEAEBBD02E6}"/>
                  </a:ext>
                </a:extLst>
              </p:cNvPr>
              <p:cNvSpPr>
                <a:spLocks noEditPoints="1"/>
              </p:cNvSpPr>
              <p:nvPr/>
            </p:nvSpPr>
            <p:spPr bwMode="auto">
              <a:xfrm>
                <a:off x="2210885" y="1583697"/>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7" name="Freeform 9">
                <a:extLst>
                  <a:ext uri="{FF2B5EF4-FFF2-40B4-BE49-F238E27FC236}">
                    <a16:creationId xmlns:a16="http://schemas.microsoft.com/office/drawing/2014/main" id="{C67A116F-DF8D-4F0D-88E3-68C17468C942}"/>
                  </a:ext>
                </a:extLst>
              </p:cNvPr>
              <p:cNvSpPr>
                <a:spLocks noEditPoints="1"/>
              </p:cNvSpPr>
              <p:nvPr/>
            </p:nvSpPr>
            <p:spPr bwMode="auto">
              <a:xfrm>
                <a:off x="1919369" y="112658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8" name="Freeform 9">
                <a:extLst>
                  <a:ext uri="{FF2B5EF4-FFF2-40B4-BE49-F238E27FC236}">
                    <a16:creationId xmlns:a16="http://schemas.microsoft.com/office/drawing/2014/main" id="{ABFE99D8-271B-4E02-8D7D-8A5CC52903D8}"/>
                  </a:ext>
                </a:extLst>
              </p:cNvPr>
              <p:cNvSpPr>
                <a:spLocks noEditPoints="1"/>
              </p:cNvSpPr>
              <p:nvPr/>
            </p:nvSpPr>
            <p:spPr bwMode="auto">
              <a:xfrm>
                <a:off x="2014616" y="118007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9" name="Freeform 9">
                <a:extLst>
                  <a:ext uri="{FF2B5EF4-FFF2-40B4-BE49-F238E27FC236}">
                    <a16:creationId xmlns:a16="http://schemas.microsoft.com/office/drawing/2014/main" id="{2FF2ED2C-DC8F-448D-AA20-580F22791696}"/>
                  </a:ext>
                </a:extLst>
              </p:cNvPr>
              <p:cNvSpPr>
                <a:spLocks noEditPoints="1"/>
              </p:cNvSpPr>
              <p:nvPr/>
            </p:nvSpPr>
            <p:spPr bwMode="auto">
              <a:xfrm>
                <a:off x="2120260" y="110872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sp>
          <p:nvSpPr>
            <p:cNvPr id="236" name="Oval 161">
              <a:extLst>
                <a:ext uri="{FF2B5EF4-FFF2-40B4-BE49-F238E27FC236}">
                  <a16:creationId xmlns:a16="http://schemas.microsoft.com/office/drawing/2014/main" id="{51ECB919-08BD-4FDC-AE14-15995878C5E4}"/>
                </a:ext>
              </a:extLst>
            </p:cNvPr>
            <p:cNvSpPr/>
            <p:nvPr/>
          </p:nvSpPr>
          <p:spPr bwMode="invGray">
            <a:xfrm rot="1768873">
              <a:off x="2947199" y="1163108"/>
              <a:ext cx="327900" cy="228627"/>
            </a:xfrm>
            <a:prstGeom prst="ellipse">
              <a:avLst/>
            </a:prstGeom>
            <a:solidFill>
              <a:srgbClr val="FF00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cxnSp>
          <p:nvCxnSpPr>
            <p:cNvPr id="269" name="Straight Connector 415">
              <a:extLst>
                <a:ext uri="{FF2B5EF4-FFF2-40B4-BE49-F238E27FC236}">
                  <a16:creationId xmlns:a16="http://schemas.microsoft.com/office/drawing/2014/main" id="{A5728CD7-B86C-4BA8-9BBC-33F611D5F55F}"/>
                </a:ext>
              </a:extLst>
            </p:cNvPr>
            <p:cNvCxnSpPr>
              <a:cxnSpLocks/>
            </p:cNvCxnSpPr>
            <p:nvPr/>
          </p:nvCxnSpPr>
          <p:spPr>
            <a:xfrm flipH="1">
              <a:off x="3006524" y="1263862"/>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28" name="图形 26">
              <a:extLst>
                <a:ext uri="{FF2B5EF4-FFF2-40B4-BE49-F238E27FC236}">
                  <a16:creationId xmlns:a16="http://schemas.microsoft.com/office/drawing/2014/main" id="{B175138D-44F5-440B-9A64-2D563EA49733}"/>
                </a:ext>
              </a:extLst>
            </p:cNvPr>
            <p:cNvGrpSpPr/>
            <p:nvPr/>
          </p:nvGrpSpPr>
          <p:grpSpPr>
            <a:xfrm>
              <a:off x="3040436" y="1222169"/>
              <a:ext cx="135611" cy="104030"/>
              <a:chOff x="3040436" y="1207259"/>
              <a:chExt cx="155047" cy="118940"/>
            </a:xfrm>
          </p:grpSpPr>
          <p:sp>
            <p:nvSpPr>
              <p:cNvPr id="29" name="任意多边形: 形状 28">
                <a:extLst>
                  <a:ext uri="{FF2B5EF4-FFF2-40B4-BE49-F238E27FC236}">
                    <a16:creationId xmlns:a16="http://schemas.microsoft.com/office/drawing/2014/main" id="{ADC75DEE-95D3-407A-889C-4DA72BBD7502}"/>
                  </a:ext>
                </a:extLst>
              </p:cNvPr>
              <p:cNvSpPr/>
              <p:nvPr/>
            </p:nvSpPr>
            <p:spPr>
              <a:xfrm>
                <a:off x="3040436" y="1248463"/>
                <a:ext cx="152923" cy="76461"/>
              </a:xfrm>
              <a:custGeom>
                <a:avLst/>
                <a:gdLst>
                  <a:gd name="connsiteX0" fmla="*/ 65205 w 152923"/>
                  <a:gd name="connsiteY0" fmla="*/ 42054 h 76461"/>
                  <a:gd name="connsiteX1" fmla="*/ 0 w 152923"/>
                  <a:gd name="connsiteY1" fmla="*/ 0 h 76461"/>
                  <a:gd name="connsiteX2" fmla="*/ 0 w 152923"/>
                  <a:gd name="connsiteY2" fmla="*/ 30160 h 76461"/>
                  <a:gd name="connsiteX3" fmla="*/ 5522 w 152923"/>
                  <a:gd name="connsiteY3" fmla="*/ 39717 h 76461"/>
                  <a:gd name="connsiteX4" fmla="*/ 63506 w 152923"/>
                  <a:gd name="connsiteY4" fmla="*/ 73063 h 76461"/>
                  <a:gd name="connsiteX5" fmla="*/ 91117 w 152923"/>
                  <a:gd name="connsiteY5" fmla="*/ 73063 h 76461"/>
                  <a:gd name="connsiteX6" fmla="*/ 148675 w 152923"/>
                  <a:gd name="connsiteY6" fmla="*/ 40142 h 76461"/>
                  <a:gd name="connsiteX7" fmla="*/ 154622 w 152923"/>
                  <a:gd name="connsiteY7" fmla="*/ 29947 h 76461"/>
                  <a:gd name="connsiteX8" fmla="*/ 154622 w 152923"/>
                  <a:gd name="connsiteY8" fmla="*/ 637 h 76461"/>
                  <a:gd name="connsiteX9" fmla="*/ 89205 w 152923"/>
                  <a:gd name="connsiteY9" fmla="*/ 41629 h 76461"/>
                  <a:gd name="connsiteX10" fmla="*/ 65205 w 152923"/>
                  <a:gd name="connsiteY10" fmla="*/ 42054 h 7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23" h="76461">
                    <a:moveTo>
                      <a:pt x="65205" y="42054"/>
                    </a:moveTo>
                    <a:lnTo>
                      <a:pt x="0" y="0"/>
                    </a:lnTo>
                    <a:lnTo>
                      <a:pt x="0" y="30160"/>
                    </a:lnTo>
                    <a:cubicBezTo>
                      <a:pt x="0" y="33983"/>
                      <a:pt x="2124" y="37594"/>
                      <a:pt x="5522" y="39717"/>
                    </a:cubicBezTo>
                    <a:lnTo>
                      <a:pt x="63506" y="73063"/>
                    </a:lnTo>
                    <a:cubicBezTo>
                      <a:pt x="72001" y="77948"/>
                      <a:pt x="82621" y="77948"/>
                      <a:pt x="91117" y="73063"/>
                    </a:cubicBezTo>
                    <a:lnTo>
                      <a:pt x="148675" y="40142"/>
                    </a:lnTo>
                    <a:cubicBezTo>
                      <a:pt x="152286" y="38018"/>
                      <a:pt x="154622" y="34195"/>
                      <a:pt x="154622" y="29947"/>
                    </a:cubicBezTo>
                    <a:lnTo>
                      <a:pt x="154622" y="637"/>
                    </a:lnTo>
                    <a:lnTo>
                      <a:pt x="89205" y="41629"/>
                    </a:lnTo>
                    <a:cubicBezTo>
                      <a:pt x="81984" y="46302"/>
                      <a:pt x="72638" y="46514"/>
                      <a:pt x="65205" y="42054"/>
                    </a:cubicBezTo>
                    <a:close/>
                  </a:path>
                </a:pathLst>
              </a:custGeom>
              <a:solidFill>
                <a:srgbClr val="626161"/>
              </a:solidFill>
              <a:ln w="2088"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1E3C4B8B-E619-425B-9587-B7208BB71721}"/>
                  </a:ext>
                </a:extLst>
              </p:cNvPr>
              <p:cNvSpPr/>
              <p:nvPr/>
            </p:nvSpPr>
            <p:spPr>
              <a:xfrm>
                <a:off x="3040475" y="1207312"/>
                <a:ext cx="152923" cy="84957"/>
              </a:xfrm>
              <a:custGeom>
                <a:avLst/>
                <a:gdLst>
                  <a:gd name="connsiteX0" fmla="*/ 151185 w 152923"/>
                  <a:gd name="connsiteY0" fmla="*/ 48160 h 84957"/>
                  <a:gd name="connsiteX1" fmla="*/ 90653 w 152923"/>
                  <a:gd name="connsiteY1" fmla="*/ 83417 h 84957"/>
                  <a:gd name="connsiteX2" fmla="*/ 64316 w 152923"/>
                  <a:gd name="connsiteY2" fmla="*/ 83417 h 84957"/>
                  <a:gd name="connsiteX3" fmla="*/ 3147 w 152923"/>
                  <a:gd name="connsiteY3" fmla="*/ 47311 h 84957"/>
                  <a:gd name="connsiteX4" fmla="*/ 811 w 152923"/>
                  <a:gd name="connsiteY4" fmla="*/ 38602 h 84957"/>
                  <a:gd name="connsiteX5" fmla="*/ 3147 w 152923"/>
                  <a:gd name="connsiteY5" fmla="*/ 36266 h 84957"/>
                  <a:gd name="connsiteX6" fmla="*/ 59219 w 152923"/>
                  <a:gd name="connsiteY6" fmla="*/ 4620 h 84957"/>
                  <a:gd name="connsiteX7" fmla="*/ 94689 w 152923"/>
                  <a:gd name="connsiteY7" fmla="*/ 4620 h 84957"/>
                  <a:gd name="connsiteX8" fmla="*/ 151185 w 152923"/>
                  <a:gd name="connsiteY8" fmla="*/ 37116 h 84957"/>
                  <a:gd name="connsiteX9" fmla="*/ 153522 w 152923"/>
                  <a:gd name="connsiteY9" fmla="*/ 45824 h 84957"/>
                  <a:gd name="connsiteX10" fmla="*/ 151185 w 152923"/>
                  <a:gd name="connsiteY10" fmla="*/ 48160 h 8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23" h="84957">
                    <a:moveTo>
                      <a:pt x="151185" y="48160"/>
                    </a:moveTo>
                    <a:lnTo>
                      <a:pt x="90653" y="83417"/>
                    </a:lnTo>
                    <a:cubicBezTo>
                      <a:pt x="82582" y="88090"/>
                      <a:pt x="72387" y="88090"/>
                      <a:pt x="64316" y="83417"/>
                    </a:cubicBezTo>
                    <a:lnTo>
                      <a:pt x="3147" y="47311"/>
                    </a:lnTo>
                    <a:cubicBezTo>
                      <a:pt x="174" y="45611"/>
                      <a:pt x="-888" y="41576"/>
                      <a:pt x="811" y="38602"/>
                    </a:cubicBezTo>
                    <a:cubicBezTo>
                      <a:pt x="1448" y="37540"/>
                      <a:pt x="2298" y="36903"/>
                      <a:pt x="3147" y="36266"/>
                    </a:cubicBezTo>
                    <a:lnTo>
                      <a:pt x="59219" y="4620"/>
                    </a:lnTo>
                    <a:cubicBezTo>
                      <a:pt x="70263" y="-1540"/>
                      <a:pt x="83644" y="-1540"/>
                      <a:pt x="94689" y="4620"/>
                    </a:cubicBezTo>
                    <a:lnTo>
                      <a:pt x="151185" y="37116"/>
                    </a:lnTo>
                    <a:cubicBezTo>
                      <a:pt x="154159" y="38815"/>
                      <a:pt x="155221" y="42638"/>
                      <a:pt x="153522" y="45824"/>
                    </a:cubicBezTo>
                    <a:cubicBezTo>
                      <a:pt x="153097" y="46886"/>
                      <a:pt x="152247" y="47735"/>
                      <a:pt x="151185" y="48160"/>
                    </a:cubicBezTo>
                    <a:close/>
                  </a:path>
                </a:pathLst>
              </a:custGeom>
              <a:solidFill>
                <a:srgbClr val="CACACA"/>
              </a:solidFill>
              <a:ln w="2088"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5A3AABB9-6730-40F8-AFA1-225D1E240AEB}"/>
                  </a:ext>
                </a:extLst>
              </p:cNvPr>
              <p:cNvSpPr/>
              <p:nvPr/>
            </p:nvSpPr>
            <p:spPr>
              <a:xfrm>
                <a:off x="3058489" y="1274588"/>
                <a:ext cx="10620" cy="16991"/>
              </a:xfrm>
              <a:custGeom>
                <a:avLst/>
                <a:gdLst>
                  <a:gd name="connsiteX0" fmla="*/ 10832 w 10619"/>
                  <a:gd name="connsiteY0" fmla="*/ 6159 h 16991"/>
                  <a:gd name="connsiteX1" fmla="*/ 10620 w 10619"/>
                  <a:gd name="connsiteY1" fmla="*/ 18903 h 16991"/>
                  <a:gd name="connsiteX2" fmla="*/ 0 w 10619"/>
                  <a:gd name="connsiteY2" fmla="*/ 12531 h 16991"/>
                  <a:gd name="connsiteX3" fmla="*/ 0 w 10619"/>
                  <a:gd name="connsiteY3" fmla="*/ 0 h 16991"/>
                </a:gdLst>
                <a:ahLst/>
                <a:cxnLst>
                  <a:cxn ang="0">
                    <a:pos x="connsiteX0" y="connsiteY0"/>
                  </a:cxn>
                  <a:cxn ang="0">
                    <a:pos x="connsiteX1" y="connsiteY1"/>
                  </a:cxn>
                  <a:cxn ang="0">
                    <a:pos x="connsiteX2" y="connsiteY2"/>
                  </a:cxn>
                  <a:cxn ang="0">
                    <a:pos x="connsiteX3" y="connsiteY3"/>
                  </a:cxn>
                </a:cxnLst>
                <a:rect l="l" t="t" r="r" b="b"/>
                <a:pathLst>
                  <a:path w="10619" h="16991">
                    <a:moveTo>
                      <a:pt x="10832" y="6159"/>
                    </a:moveTo>
                    <a:lnTo>
                      <a:pt x="10620" y="18903"/>
                    </a:lnTo>
                    <a:lnTo>
                      <a:pt x="0" y="12531"/>
                    </a:lnTo>
                    <a:lnTo>
                      <a:pt x="0" y="0"/>
                    </a:lnTo>
                    <a:close/>
                  </a:path>
                </a:pathLst>
              </a:custGeom>
              <a:solidFill>
                <a:srgbClr val="CACACA"/>
              </a:solidFill>
              <a:ln w="2088"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68DA3E68-FD91-481F-8DEE-3DC8B8480962}"/>
                  </a:ext>
                </a:extLst>
              </p:cNvPr>
              <p:cNvSpPr/>
              <p:nvPr/>
            </p:nvSpPr>
            <p:spPr>
              <a:xfrm>
                <a:off x="3059339" y="1277136"/>
                <a:ext cx="8496" cy="12744"/>
              </a:xfrm>
              <a:custGeom>
                <a:avLst/>
                <a:gdLst>
                  <a:gd name="connsiteX0" fmla="*/ 6584 w 8495"/>
                  <a:gd name="connsiteY0" fmla="*/ 4460 h 12743"/>
                  <a:gd name="connsiteX1" fmla="*/ 9133 w 8495"/>
                  <a:gd name="connsiteY1" fmla="*/ 5947 h 12743"/>
                  <a:gd name="connsiteX2" fmla="*/ 8921 w 8495"/>
                  <a:gd name="connsiteY2" fmla="*/ 8920 h 12743"/>
                  <a:gd name="connsiteX3" fmla="*/ 8921 w 8495"/>
                  <a:gd name="connsiteY3" fmla="*/ 10407 h 12743"/>
                  <a:gd name="connsiteX4" fmla="*/ 8921 w 8495"/>
                  <a:gd name="connsiteY4" fmla="*/ 14655 h 12743"/>
                  <a:gd name="connsiteX5" fmla="*/ 0 w 8495"/>
                  <a:gd name="connsiteY5" fmla="*/ 9345 h 12743"/>
                  <a:gd name="connsiteX6" fmla="*/ 0 w 8495"/>
                  <a:gd name="connsiteY6" fmla="*/ 5522 h 12743"/>
                  <a:gd name="connsiteX7" fmla="*/ 0 w 8495"/>
                  <a:gd name="connsiteY7" fmla="*/ 4673 h 12743"/>
                  <a:gd name="connsiteX8" fmla="*/ 0 w 8495"/>
                  <a:gd name="connsiteY8" fmla="*/ 3398 h 12743"/>
                  <a:gd name="connsiteX9" fmla="*/ 0 w 8495"/>
                  <a:gd name="connsiteY9" fmla="*/ 1062 h 12743"/>
                  <a:gd name="connsiteX10" fmla="*/ 2336 w 8495"/>
                  <a:gd name="connsiteY10" fmla="*/ 2336 h 12743"/>
                  <a:gd name="connsiteX11" fmla="*/ 2336 w 8495"/>
                  <a:gd name="connsiteY11" fmla="*/ 0 h 12743"/>
                  <a:gd name="connsiteX12" fmla="*/ 6584 w 8495"/>
                  <a:gd name="connsiteY12" fmla="*/ 2549 h 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5" h="12743">
                    <a:moveTo>
                      <a:pt x="6584" y="4460"/>
                    </a:moveTo>
                    <a:lnTo>
                      <a:pt x="9133" y="5947"/>
                    </a:lnTo>
                    <a:lnTo>
                      <a:pt x="8921" y="8920"/>
                    </a:lnTo>
                    <a:lnTo>
                      <a:pt x="8921" y="10407"/>
                    </a:lnTo>
                    <a:lnTo>
                      <a:pt x="8921" y="14655"/>
                    </a:lnTo>
                    <a:lnTo>
                      <a:pt x="0" y="9345"/>
                    </a:lnTo>
                    <a:lnTo>
                      <a:pt x="0" y="5522"/>
                    </a:lnTo>
                    <a:lnTo>
                      <a:pt x="0" y="4673"/>
                    </a:lnTo>
                    <a:lnTo>
                      <a:pt x="0" y="3398"/>
                    </a:lnTo>
                    <a:lnTo>
                      <a:pt x="0" y="1062"/>
                    </a:lnTo>
                    <a:lnTo>
                      <a:pt x="2336" y="2336"/>
                    </a:lnTo>
                    <a:lnTo>
                      <a:pt x="2336" y="0"/>
                    </a:lnTo>
                    <a:lnTo>
                      <a:pt x="6584" y="2549"/>
                    </a:lnTo>
                    <a:close/>
                  </a:path>
                </a:pathLst>
              </a:custGeom>
              <a:solidFill>
                <a:srgbClr val="474747"/>
              </a:solidFill>
              <a:ln w="2088"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169BD1F0-68DC-4E38-86F9-EDA205B372D5}"/>
                  </a:ext>
                </a:extLst>
              </p:cNvPr>
              <p:cNvSpPr/>
              <p:nvPr/>
            </p:nvSpPr>
            <p:spPr>
              <a:xfrm>
                <a:off x="3059339" y="1281809"/>
                <a:ext cx="2124" cy="2124"/>
              </a:xfrm>
              <a:custGeom>
                <a:avLst/>
                <a:gdLst>
                  <a:gd name="connsiteX0" fmla="*/ 0 w 0"/>
                  <a:gd name="connsiteY0" fmla="*/ 0 h 0"/>
                  <a:gd name="connsiteX1" fmla="*/ 1062 w 0"/>
                  <a:gd name="connsiteY1" fmla="*/ 637 h 0"/>
                  <a:gd name="connsiteX2" fmla="*/ 1912 w 0"/>
                  <a:gd name="connsiteY2" fmla="*/ 425 h 0"/>
                  <a:gd name="connsiteX3" fmla="*/ 1912 w 0"/>
                  <a:gd name="connsiteY3" fmla="*/ 1487 h 0"/>
                  <a:gd name="connsiteX4" fmla="*/ 1062 w 0"/>
                  <a:gd name="connsiteY4" fmla="*/ 1699 h 0"/>
                  <a:gd name="connsiteX5" fmla="*/ 0 w 0"/>
                  <a:gd name="connsiteY5" fmla="*/ 10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lnTo>
                      <a:pt x="1062" y="637"/>
                    </a:lnTo>
                    <a:lnTo>
                      <a:pt x="1912" y="425"/>
                    </a:lnTo>
                    <a:lnTo>
                      <a:pt x="1912" y="1487"/>
                    </a:lnTo>
                    <a:lnTo>
                      <a:pt x="1062" y="1699"/>
                    </a:lnTo>
                    <a:lnTo>
                      <a:pt x="0" y="1062"/>
                    </a:lnTo>
                    <a:close/>
                  </a:path>
                </a:pathLst>
              </a:custGeom>
              <a:solidFill>
                <a:srgbClr val="CACACA"/>
              </a:solidFill>
              <a:ln w="2088"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3B065B87-3451-4C62-AF9B-BA7FD217CD83}"/>
                  </a:ext>
                </a:extLst>
              </p:cNvPr>
              <p:cNvSpPr/>
              <p:nvPr/>
            </p:nvSpPr>
            <p:spPr>
              <a:xfrm>
                <a:off x="3067198" y="1286482"/>
                <a:ext cx="2124" cy="2124"/>
              </a:xfrm>
              <a:custGeom>
                <a:avLst/>
                <a:gdLst>
                  <a:gd name="connsiteX0" fmla="*/ 0 w 0"/>
                  <a:gd name="connsiteY0" fmla="*/ 0 h 0"/>
                  <a:gd name="connsiteX1" fmla="*/ 1274 w 0"/>
                  <a:gd name="connsiteY1" fmla="*/ 637 h 0"/>
                  <a:gd name="connsiteX2" fmla="*/ 1912 w 0"/>
                  <a:gd name="connsiteY2" fmla="*/ 425 h 0"/>
                  <a:gd name="connsiteX3" fmla="*/ 1912 w 0"/>
                  <a:gd name="connsiteY3" fmla="*/ 1487 h 0"/>
                  <a:gd name="connsiteX4" fmla="*/ 1274 w 0"/>
                  <a:gd name="connsiteY4" fmla="*/ 1699 h 0"/>
                  <a:gd name="connsiteX5" fmla="*/ 0 w 0"/>
                  <a:gd name="connsiteY5" fmla="*/ 10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lnTo>
                      <a:pt x="1274" y="637"/>
                    </a:lnTo>
                    <a:lnTo>
                      <a:pt x="1912" y="425"/>
                    </a:lnTo>
                    <a:lnTo>
                      <a:pt x="1912" y="1487"/>
                    </a:lnTo>
                    <a:lnTo>
                      <a:pt x="1274" y="1699"/>
                    </a:lnTo>
                    <a:lnTo>
                      <a:pt x="0" y="1062"/>
                    </a:lnTo>
                    <a:close/>
                  </a:path>
                </a:pathLst>
              </a:custGeom>
              <a:solidFill>
                <a:srgbClr val="CACACA"/>
              </a:solidFill>
              <a:ln w="2088"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4202579E-D75C-488A-AD7F-D6438D1E0414}"/>
                  </a:ext>
                </a:extLst>
              </p:cNvPr>
              <p:cNvSpPr/>
              <p:nvPr/>
            </p:nvSpPr>
            <p:spPr>
              <a:xfrm>
                <a:off x="3075481" y="1287756"/>
                <a:ext cx="8496" cy="8496"/>
              </a:xfrm>
              <a:custGeom>
                <a:avLst/>
                <a:gdLst>
                  <a:gd name="connsiteX0" fmla="*/ 9558 w 8495"/>
                  <a:gd name="connsiteY0" fmla="*/ 5522 h 8495"/>
                  <a:gd name="connsiteX1" fmla="*/ 9558 w 8495"/>
                  <a:gd name="connsiteY1" fmla="*/ 6797 h 8495"/>
                  <a:gd name="connsiteX2" fmla="*/ 6584 w 8495"/>
                  <a:gd name="connsiteY2" fmla="*/ 9133 h 8495"/>
                  <a:gd name="connsiteX3" fmla="*/ 1699 w 8495"/>
                  <a:gd name="connsiteY3" fmla="*/ 6584 h 8495"/>
                  <a:gd name="connsiteX4" fmla="*/ 0 w 8495"/>
                  <a:gd name="connsiteY4" fmla="*/ 2973 h 8495"/>
                  <a:gd name="connsiteX5" fmla="*/ 0 w 8495"/>
                  <a:gd name="connsiteY5" fmla="*/ 0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5" h="8495">
                    <a:moveTo>
                      <a:pt x="9558" y="5522"/>
                    </a:moveTo>
                    <a:lnTo>
                      <a:pt x="9558" y="6797"/>
                    </a:lnTo>
                    <a:lnTo>
                      <a:pt x="6584" y="9133"/>
                    </a:lnTo>
                    <a:lnTo>
                      <a:pt x="1699" y="6584"/>
                    </a:lnTo>
                    <a:lnTo>
                      <a:pt x="0" y="2973"/>
                    </a:lnTo>
                    <a:lnTo>
                      <a:pt x="0" y="0"/>
                    </a:lnTo>
                    <a:close/>
                  </a:path>
                </a:pathLst>
              </a:custGeom>
              <a:solidFill>
                <a:srgbClr val="CACACA"/>
              </a:solidFill>
              <a:ln w="2088"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1C0F1D7E-2DC4-4A28-AD2B-CC8CAD4E9E0B}"/>
                  </a:ext>
                </a:extLst>
              </p:cNvPr>
              <p:cNvSpPr/>
              <p:nvPr/>
            </p:nvSpPr>
            <p:spPr>
              <a:xfrm>
                <a:off x="3076118" y="1288393"/>
                <a:ext cx="8496" cy="6372"/>
              </a:xfrm>
              <a:custGeom>
                <a:avLst/>
                <a:gdLst>
                  <a:gd name="connsiteX0" fmla="*/ 8496 w 8495"/>
                  <a:gd name="connsiteY0" fmla="*/ 4885 h 6371"/>
                  <a:gd name="connsiteX1" fmla="*/ 8283 w 8495"/>
                  <a:gd name="connsiteY1" fmla="*/ 6159 h 6371"/>
                  <a:gd name="connsiteX2" fmla="*/ 5735 w 8495"/>
                  <a:gd name="connsiteY2" fmla="*/ 8071 h 6371"/>
                  <a:gd name="connsiteX3" fmla="*/ 1487 w 8495"/>
                  <a:gd name="connsiteY3" fmla="*/ 5947 h 6371"/>
                  <a:gd name="connsiteX4" fmla="*/ 0 w 8495"/>
                  <a:gd name="connsiteY4" fmla="*/ 2549 h 6371"/>
                  <a:gd name="connsiteX5" fmla="*/ 0 w 8495"/>
                  <a:gd name="connsiteY5" fmla="*/ 0 h 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5" h="6371">
                    <a:moveTo>
                      <a:pt x="8496" y="4885"/>
                    </a:moveTo>
                    <a:lnTo>
                      <a:pt x="8283" y="6159"/>
                    </a:lnTo>
                    <a:lnTo>
                      <a:pt x="5735" y="8071"/>
                    </a:lnTo>
                    <a:lnTo>
                      <a:pt x="1487" y="5947"/>
                    </a:lnTo>
                    <a:lnTo>
                      <a:pt x="0" y="2549"/>
                    </a:lnTo>
                    <a:lnTo>
                      <a:pt x="0" y="0"/>
                    </a:lnTo>
                    <a:close/>
                  </a:path>
                </a:pathLst>
              </a:custGeom>
              <a:solidFill>
                <a:srgbClr val="474747"/>
              </a:solidFill>
              <a:ln w="2088"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F16821A4-9FD8-4DC8-9EF9-5D22ADD8738D}"/>
                  </a:ext>
                </a:extLst>
              </p:cNvPr>
              <p:cNvSpPr/>
              <p:nvPr/>
            </p:nvSpPr>
            <p:spPr>
              <a:xfrm>
                <a:off x="3077180" y="1290517"/>
                <a:ext cx="4248" cy="2124"/>
              </a:xfrm>
              <a:custGeom>
                <a:avLst/>
                <a:gdLst>
                  <a:gd name="connsiteX0" fmla="*/ 0 w 4247"/>
                  <a:gd name="connsiteY0" fmla="*/ 0 h 2123"/>
                  <a:gd name="connsiteX1" fmla="*/ 0 w 4247"/>
                  <a:gd name="connsiteY1" fmla="*/ 637 h 2123"/>
                  <a:gd name="connsiteX2" fmla="*/ 5735 w 4247"/>
                  <a:gd name="connsiteY2" fmla="*/ 4035 h 2123"/>
                  <a:gd name="connsiteX3" fmla="*/ 5735 w 4247"/>
                  <a:gd name="connsiteY3" fmla="*/ 3611 h 2123"/>
                </a:gdLst>
                <a:ahLst/>
                <a:cxnLst>
                  <a:cxn ang="0">
                    <a:pos x="connsiteX0" y="connsiteY0"/>
                  </a:cxn>
                  <a:cxn ang="0">
                    <a:pos x="connsiteX1" y="connsiteY1"/>
                  </a:cxn>
                  <a:cxn ang="0">
                    <a:pos x="connsiteX2" y="connsiteY2"/>
                  </a:cxn>
                  <a:cxn ang="0">
                    <a:pos x="connsiteX3" y="connsiteY3"/>
                  </a:cxn>
                </a:cxnLst>
                <a:rect l="l" t="t" r="r" b="b"/>
                <a:pathLst>
                  <a:path w="4247" h="2123">
                    <a:moveTo>
                      <a:pt x="0" y="0"/>
                    </a:moveTo>
                    <a:lnTo>
                      <a:pt x="0" y="637"/>
                    </a:lnTo>
                    <a:lnTo>
                      <a:pt x="5735" y="4035"/>
                    </a:lnTo>
                    <a:lnTo>
                      <a:pt x="5735" y="3611"/>
                    </a:lnTo>
                    <a:close/>
                  </a:path>
                </a:pathLst>
              </a:custGeom>
              <a:solidFill>
                <a:srgbClr val="CACACA"/>
              </a:solidFill>
              <a:ln w="2088"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CE4A3846-3219-4C6B-AD17-B781F84939E8}"/>
                  </a:ext>
                </a:extLst>
              </p:cNvPr>
              <p:cNvSpPr/>
              <p:nvPr/>
            </p:nvSpPr>
            <p:spPr>
              <a:xfrm>
                <a:off x="3090510" y="1297351"/>
                <a:ext cx="4248" cy="4248"/>
              </a:xfrm>
              <a:custGeom>
                <a:avLst/>
                <a:gdLst>
                  <a:gd name="connsiteX0" fmla="*/ 4364 w 4247"/>
                  <a:gd name="connsiteY0" fmla="*/ 1922 h 4247"/>
                  <a:gd name="connsiteX1" fmla="*/ 3537 w 4247"/>
                  <a:gd name="connsiteY1" fmla="*/ 4658 h 4247"/>
                  <a:gd name="connsiteX2" fmla="*/ 904 w 4247"/>
                  <a:gd name="connsiteY2" fmla="*/ 3549 h 4247"/>
                  <a:gd name="connsiteX3" fmla="*/ 1730 w 4247"/>
                  <a:gd name="connsiteY3" fmla="*/ 813 h 4247"/>
                  <a:gd name="connsiteX4" fmla="*/ 4364 w 4247"/>
                  <a:gd name="connsiteY4" fmla="*/ 1922 h 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 h="4247">
                    <a:moveTo>
                      <a:pt x="4364" y="1922"/>
                    </a:moveTo>
                    <a:cubicBezTo>
                      <a:pt x="4863" y="2984"/>
                      <a:pt x="4493" y="4208"/>
                      <a:pt x="3537" y="4658"/>
                    </a:cubicBezTo>
                    <a:cubicBezTo>
                      <a:pt x="2582" y="5107"/>
                      <a:pt x="1403" y="4610"/>
                      <a:pt x="904" y="3549"/>
                    </a:cubicBezTo>
                    <a:cubicBezTo>
                      <a:pt x="405" y="2487"/>
                      <a:pt x="775" y="1263"/>
                      <a:pt x="1730" y="813"/>
                    </a:cubicBezTo>
                    <a:cubicBezTo>
                      <a:pt x="2685" y="364"/>
                      <a:pt x="3865" y="861"/>
                      <a:pt x="4364" y="1922"/>
                    </a:cubicBezTo>
                    <a:close/>
                  </a:path>
                </a:pathLst>
              </a:custGeom>
              <a:solidFill>
                <a:srgbClr val="474747"/>
              </a:solidFill>
              <a:ln w="2088"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95C54490-B57E-4A5A-AB82-73A04ED4D24A}"/>
                  </a:ext>
                </a:extLst>
              </p:cNvPr>
              <p:cNvSpPr/>
              <p:nvPr/>
            </p:nvSpPr>
            <p:spPr>
              <a:xfrm>
                <a:off x="3094163" y="1248888"/>
                <a:ext cx="33983" cy="10620"/>
              </a:xfrm>
              <a:custGeom>
                <a:avLst/>
                <a:gdLst>
                  <a:gd name="connsiteX0" fmla="*/ 21673 w 33982"/>
                  <a:gd name="connsiteY0" fmla="*/ 425 h 10619"/>
                  <a:gd name="connsiteX1" fmla="*/ 21673 w 33982"/>
                  <a:gd name="connsiteY1" fmla="*/ 425 h 10619"/>
                  <a:gd name="connsiteX2" fmla="*/ 34416 w 33982"/>
                  <a:gd name="connsiteY2" fmla="*/ 10407 h 10619"/>
                  <a:gd name="connsiteX3" fmla="*/ 33992 w 33982"/>
                  <a:gd name="connsiteY3" fmla="*/ 10832 h 10619"/>
                  <a:gd name="connsiteX4" fmla="*/ 16150 w 33982"/>
                  <a:gd name="connsiteY4" fmla="*/ 9982 h 10619"/>
                  <a:gd name="connsiteX5" fmla="*/ 14239 w 33982"/>
                  <a:gd name="connsiteY5" fmla="*/ 9558 h 10619"/>
                  <a:gd name="connsiteX6" fmla="*/ 14239 w 33982"/>
                  <a:gd name="connsiteY6" fmla="*/ 9558 h 10619"/>
                  <a:gd name="connsiteX7" fmla="*/ 13389 w 33982"/>
                  <a:gd name="connsiteY7" fmla="*/ 8920 h 10619"/>
                  <a:gd name="connsiteX8" fmla="*/ 6380 w 33982"/>
                  <a:gd name="connsiteY8" fmla="*/ 4035 h 10619"/>
                  <a:gd name="connsiteX9" fmla="*/ 1495 w 33982"/>
                  <a:gd name="connsiteY9" fmla="*/ 1487 h 10619"/>
                  <a:gd name="connsiteX10" fmla="*/ 221 w 33982"/>
                  <a:gd name="connsiteY10" fmla="*/ 850 h 10619"/>
                  <a:gd name="connsiteX11" fmla="*/ 646 w 33982"/>
                  <a:gd name="connsiteY11" fmla="*/ 212 h 10619"/>
                  <a:gd name="connsiteX12" fmla="*/ 19974 w 33982"/>
                  <a:gd name="connsiteY12" fmla="*/ 0 h 10619"/>
                  <a:gd name="connsiteX13" fmla="*/ 21673 w 33982"/>
                  <a:gd name="connsiteY13" fmla="*/ 425 h 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82" h="10619">
                    <a:moveTo>
                      <a:pt x="21673" y="425"/>
                    </a:moveTo>
                    <a:lnTo>
                      <a:pt x="21673" y="425"/>
                    </a:lnTo>
                    <a:lnTo>
                      <a:pt x="34416" y="10407"/>
                    </a:lnTo>
                    <a:cubicBezTo>
                      <a:pt x="34841" y="10620"/>
                      <a:pt x="34629" y="11044"/>
                      <a:pt x="33992" y="10832"/>
                    </a:cubicBezTo>
                    <a:lnTo>
                      <a:pt x="16150" y="9982"/>
                    </a:lnTo>
                    <a:cubicBezTo>
                      <a:pt x="15513" y="9982"/>
                      <a:pt x="14876" y="9770"/>
                      <a:pt x="14239" y="9558"/>
                    </a:cubicBezTo>
                    <a:lnTo>
                      <a:pt x="14239" y="9558"/>
                    </a:lnTo>
                    <a:lnTo>
                      <a:pt x="13389" y="8920"/>
                    </a:lnTo>
                    <a:cubicBezTo>
                      <a:pt x="11265" y="7009"/>
                      <a:pt x="8929" y="5522"/>
                      <a:pt x="6380" y="4035"/>
                    </a:cubicBezTo>
                    <a:cubicBezTo>
                      <a:pt x="4894" y="3186"/>
                      <a:pt x="3195" y="2336"/>
                      <a:pt x="1495" y="1487"/>
                    </a:cubicBezTo>
                    <a:lnTo>
                      <a:pt x="221" y="850"/>
                    </a:lnTo>
                    <a:cubicBezTo>
                      <a:pt x="-204" y="637"/>
                      <a:pt x="9" y="425"/>
                      <a:pt x="646" y="212"/>
                    </a:cubicBezTo>
                    <a:lnTo>
                      <a:pt x="19974" y="0"/>
                    </a:lnTo>
                    <a:cubicBezTo>
                      <a:pt x="20398" y="0"/>
                      <a:pt x="21036" y="212"/>
                      <a:pt x="21673" y="425"/>
                    </a:cubicBezTo>
                    <a:close/>
                  </a:path>
                </a:pathLst>
              </a:custGeom>
              <a:solidFill>
                <a:srgbClr val="FE0041"/>
              </a:solidFill>
              <a:ln w="2088"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52D28CE2-9624-4C81-8EEE-F28B9D25A04F}"/>
                  </a:ext>
                </a:extLst>
              </p:cNvPr>
              <p:cNvSpPr/>
              <p:nvPr/>
            </p:nvSpPr>
            <p:spPr>
              <a:xfrm>
                <a:off x="3117502" y="1237206"/>
                <a:ext cx="21239" cy="21239"/>
              </a:xfrm>
              <a:custGeom>
                <a:avLst/>
                <a:gdLst>
                  <a:gd name="connsiteX0" fmla="*/ 12352 w 21239"/>
                  <a:gd name="connsiteY0" fmla="*/ 0 h 21239"/>
                  <a:gd name="connsiteX1" fmla="*/ 12352 w 21239"/>
                  <a:gd name="connsiteY1" fmla="*/ 0 h 21239"/>
                  <a:gd name="connsiteX2" fmla="*/ 21697 w 21239"/>
                  <a:gd name="connsiteY2" fmla="*/ 10195 h 21239"/>
                  <a:gd name="connsiteX3" fmla="*/ 21697 w 21239"/>
                  <a:gd name="connsiteY3" fmla="*/ 11469 h 21239"/>
                  <a:gd name="connsiteX4" fmla="*/ 21697 w 21239"/>
                  <a:gd name="connsiteY4" fmla="*/ 11682 h 21239"/>
                  <a:gd name="connsiteX5" fmla="*/ 17661 w 21239"/>
                  <a:gd name="connsiteY5" fmla="*/ 15929 h 21239"/>
                  <a:gd name="connsiteX6" fmla="*/ 14476 w 21239"/>
                  <a:gd name="connsiteY6" fmla="*/ 21239 h 21239"/>
                  <a:gd name="connsiteX7" fmla="*/ 14263 w 21239"/>
                  <a:gd name="connsiteY7" fmla="*/ 21452 h 21239"/>
                  <a:gd name="connsiteX8" fmla="*/ 13201 w 21239"/>
                  <a:gd name="connsiteY8" fmla="*/ 21664 h 21239"/>
                  <a:gd name="connsiteX9" fmla="*/ 12989 w 21239"/>
                  <a:gd name="connsiteY9" fmla="*/ 21664 h 21239"/>
                  <a:gd name="connsiteX10" fmla="*/ 245 w 21239"/>
                  <a:gd name="connsiteY10" fmla="*/ 11682 h 21239"/>
                  <a:gd name="connsiteX11" fmla="*/ 245 w 21239"/>
                  <a:gd name="connsiteY11" fmla="*/ 10620 h 21239"/>
                  <a:gd name="connsiteX12" fmla="*/ 245 w 21239"/>
                  <a:gd name="connsiteY12" fmla="*/ 10620 h 21239"/>
                  <a:gd name="connsiteX13" fmla="*/ 11290 w 21239"/>
                  <a:gd name="connsiteY13" fmla="*/ 212 h 21239"/>
                  <a:gd name="connsiteX14" fmla="*/ 12352 w 21239"/>
                  <a:gd name="connsiteY14" fmla="*/ 0 h 2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39" h="21239">
                    <a:moveTo>
                      <a:pt x="12352" y="0"/>
                    </a:moveTo>
                    <a:lnTo>
                      <a:pt x="12352" y="0"/>
                    </a:lnTo>
                    <a:lnTo>
                      <a:pt x="21697" y="10195"/>
                    </a:lnTo>
                    <a:cubicBezTo>
                      <a:pt x="21909" y="10620"/>
                      <a:pt x="21909" y="11044"/>
                      <a:pt x="21697" y="11469"/>
                    </a:cubicBezTo>
                    <a:lnTo>
                      <a:pt x="21697" y="11682"/>
                    </a:lnTo>
                    <a:cubicBezTo>
                      <a:pt x="20210" y="12956"/>
                      <a:pt x="18936" y="14443"/>
                      <a:pt x="17661" y="15929"/>
                    </a:cubicBezTo>
                    <a:cubicBezTo>
                      <a:pt x="16387" y="17629"/>
                      <a:pt x="15325" y="19328"/>
                      <a:pt x="14476" y="21239"/>
                    </a:cubicBezTo>
                    <a:lnTo>
                      <a:pt x="14263" y="21452"/>
                    </a:lnTo>
                    <a:cubicBezTo>
                      <a:pt x="14051" y="21664"/>
                      <a:pt x="13626" y="21876"/>
                      <a:pt x="13201" y="21664"/>
                    </a:cubicBezTo>
                    <a:lnTo>
                      <a:pt x="12989" y="21664"/>
                    </a:lnTo>
                    <a:lnTo>
                      <a:pt x="245" y="11682"/>
                    </a:lnTo>
                    <a:cubicBezTo>
                      <a:pt x="33" y="11469"/>
                      <a:pt x="-180" y="11044"/>
                      <a:pt x="245" y="10620"/>
                    </a:cubicBezTo>
                    <a:lnTo>
                      <a:pt x="245" y="10620"/>
                    </a:lnTo>
                    <a:lnTo>
                      <a:pt x="11290" y="212"/>
                    </a:lnTo>
                    <a:cubicBezTo>
                      <a:pt x="11714" y="0"/>
                      <a:pt x="11927" y="0"/>
                      <a:pt x="12352" y="0"/>
                    </a:cubicBezTo>
                    <a:close/>
                  </a:path>
                </a:pathLst>
              </a:custGeom>
              <a:solidFill>
                <a:srgbClr val="FF0000"/>
              </a:solidFill>
              <a:ln w="2088"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EA4527B-8E23-4B16-B824-C3C6F30B9DB4}"/>
                  </a:ext>
                </a:extLst>
              </p:cNvPr>
              <p:cNvSpPr/>
              <p:nvPr/>
            </p:nvSpPr>
            <p:spPr>
              <a:xfrm>
                <a:off x="3094012" y="1236144"/>
                <a:ext cx="31859" cy="10620"/>
              </a:xfrm>
              <a:custGeom>
                <a:avLst/>
                <a:gdLst>
                  <a:gd name="connsiteX0" fmla="*/ 32655 w 31858"/>
                  <a:gd name="connsiteY0" fmla="*/ 212 h 10619"/>
                  <a:gd name="connsiteX1" fmla="*/ 32655 w 31858"/>
                  <a:gd name="connsiteY1" fmla="*/ 637 h 10619"/>
                  <a:gd name="connsiteX2" fmla="*/ 21823 w 31858"/>
                  <a:gd name="connsiteY2" fmla="*/ 10620 h 10619"/>
                  <a:gd name="connsiteX3" fmla="*/ 19912 w 31858"/>
                  <a:gd name="connsiteY3" fmla="*/ 11257 h 10619"/>
                  <a:gd name="connsiteX4" fmla="*/ 796 w 31858"/>
                  <a:gd name="connsiteY4" fmla="*/ 11682 h 10619"/>
                  <a:gd name="connsiteX5" fmla="*/ 159 w 31858"/>
                  <a:gd name="connsiteY5" fmla="*/ 11682 h 10619"/>
                  <a:gd name="connsiteX6" fmla="*/ 159 w 31858"/>
                  <a:gd name="connsiteY6" fmla="*/ 11257 h 10619"/>
                  <a:gd name="connsiteX7" fmla="*/ 8443 w 31858"/>
                  <a:gd name="connsiteY7" fmla="*/ 5947 h 10619"/>
                  <a:gd name="connsiteX8" fmla="*/ 11841 w 31858"/>
                  <a:gd name="connsiteY8" fmla="*/ 2761 h 10619"/>
                  <a:gd name="connsiteX9" fmla="*/ 12266 w 31858"/>
                  <a:gd name="connsiteY9" fmla="*/ 2549 h 10619"/>
                  <a:gd name="connsiteX10" fmla="*/ 14390 w 31858"/>
                  <a:gd name="connsiteY10" fmla="*/ 1912 h 10619"/>
                  <a:gd name="connsiteX11" fmla="*/ 32231 w 31858"/>
                  <a:gd name="connsiteY11" fmla="*/ 0 h 10619"/>
                  <a:gd name="connsiteX12" fmla="*/ 32655 w 31858"/>
                  <a:gd name="connsiteY12" fmla="*/ 212 h 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8" h="10619">
                    <a:moveTo>
                      <a:pt x="32655" y="212"/>
                    </a:moveTo>
                    <a:cubicBezTo>
                      <a:pt x="32868" y="212"/>
                      <a:pt x="32868" y="425"/>
                      <a:pt x="32655" y="637"/>
                    </a:cubicBezTo>
                    <a:lnTo>
                      <a:pt x="21823" y="10620"/>
                    </a:lnTo>
                    <a:cubicBezTo>
                      <a:pt x="21186" y="11044"/>
                      <a:pt x="20549" y="11257"/>
                      <a:pt x="19912" y="11257"/>
                    </a:cubicBezTo>
                    <a:lnTo>
                      <a:pt x="796" y="11682"/>
                    </a:lnTo>
                    <a:cubicBezTo>
                      <a:pt x="584" y="11682"/>
                      <a:pt x="372" y="11682"/>
                      <a:pt x="159" y="11682"/>
                    </a:cubicBezTo>
                    <a:cubicBezTo>
                      <a:pt x="-53" y="11682"/>
                      <a:pt x="-53" y="11469"/>
                      <a:pt x="159" y="11257"/>
                    </a:cubicBezTo>
                    <a:cubicBezTo>
                      <a:pt x="3133" y="9770"/>
                      <a:pt x="5894" y="8071"/>
                      <a:pt x="8443" y="5947"/>
                    </a:cubicBezTo>
                    <a:cubicBezTo>
                      <a:pt x="9717" y="4885"/>
                      <a:pt x="10779" y="3823"/>
                      <a:pt x="11841" y="2761"/>
                    </a:cubicBezTo>
                    <a:lnTo>
                      <a:pt x="12266" y="2549"/>
                    </a:lnTo>
                    <a:cubicBezTo>
                      <a:pt x="12903" y="2124"/>
                      <a:pt x="13540" y="1912"/>
                      <a:pt x="14390" y="1912"/>
                    </a:cubicBezTo>
                    <a:lnTo>
                      <a:pt x="32231" y="0"/>
                    </a:lnTo>
                    <a:cubicBezTo>
                      <a:pt x="32231" y="0"/>
                      <a:pt x="32443" y="212"/>
                      <a:pt x="32655" y="212"/>
                    </a:cubicBezTo>
                    <a:close/>
                  </a:path>
                </a:pathLst>
              </a:custGeom>
              <a:solidFill>
                <a:srgbClr val="FE0041"/>
              </a:solidFill>
              <a:ln w="2088"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C3EA7368-7E84-4EBD-BDEE-EA17B7A594CE}"/>
                  </a:ext>
                </a:extLst>
              </p:cNvPr>
              <p:cNvSpPr/>
              <p:nvPr/>
            </p:nvSpPr>
            <p:spPr>
              <a:xfrm>
                <a:off x="3180588" y="1276617"/>
                <a:ext cx="8496" cy="8496"/>
              </a:xfrm>
              <a:custGeom>
                <a:avLst/>
                <a:gdLst>
                  <a:gd name="connsiteX0" fmla="*/ 7462 w 8495"/>
                  <a:gd name="connsiteY0" fmla="*/ 7316 h 8495"/>
                  <a:gd name="connsiteX1" fmla="*/ 1090 w 8495"/>
                  <a:gd name="connsiteY1" fmla="*/ 9440 h 8495"/>
                  <a:gd name="connsiteX2" fmla="*/ 1302 w 8495"/>
                  <a:gd name="connsiteY2" fmla="*/ 3493 h 8495"/>
                  <a:gd name="connsiteX3" fmla="*/ 1302 w 8495"/>
                  <a:gd name="connsiteY3" fmla="*/ 3493 h 8495"/>
                  <a:gd name="connsiteX4" fmla="*/ 1090 w 8495"/>
                  <a:gd name="connsiteY4" fmla="*/ 4767 h 8495"/>
                  <a:gd name="connsiteX5" fmla="*/ 1939 w 8495"/>
                  <a:gd name="connsiteY5" fmla="*/ 4555 h 8495"/>
                  <a:gd name="connsiteX6" fmla="*/ 1939 w 8495"/>
                  <a:gd name="connsiteY6" fmla="*/ 4555 h 8495"/>
                  <a:gd name="connsiteX7" fmla="*/ 1939 w 8495"/>
                  <a:gd name="connsiteY7" fmla="*/ 8378 h 8495"/>
                  <a:gd name="connsiteX8" fmla="*/ 6187 w 8495"/>
                  <a:gd name="connsiteY8" fmla="*/ 6891 h 8495"/>
                  <a:gd name="connsiteX9" fmla="*/ 6400 w 8495"/>
                  <a:gd name="connsiteY9" fmla="*/ 2643 h 8495"/>
                  <a:gd name="connsiteX10" fmla="*/ 3001 w 8495"/>
                  <a:gd name="connsiteY10" fmla="*/ 3068 h 8495"/>
                  <a:gd name="connsiteX11" fmla="*/ 3214 w 8495"/>
                  <a:gd name="connsiteY11" fmla="*/ 2218 h 8495"/>
                  <a:gd name="connsiteX12" fmla="*/ 3001 w 8495"/>
                  <a:gd name="connsiteY12" fmla="*/ 1794 h 8495"/>
                  <a:gd name="connsiteX13" fmla="*/ 3214 w 8495"/>
                  <a:gd name="connsiteY13" fmla="*/ 2218 h 8495"/>
                  <a:gd name="connsiteX14" fmla="*/ 2789 w 8495"/>
                  <a:gd name="connsiteY14" fmla="*/ 3068 h 8495"/>
                  <a:gd name="connsiteX15" fmla="*/ 2789 w 8495"/>
                  <a:gd name="connsiteY15" fmla="*/ 3068 h 8495"/>
                  <a:gd name="connsiteX16" fmla="*/ 2789 w 8495"/>
                  <a:gd name="connsiteY16" fmla="*/ 3068 h 8495"/>
                  <a:gd name="connsiteX17" fmla="*/ 2789 w 8495"/>
                  <a:gd name="connsiteY17" fmla="*/ 3068 h 8495"/>
                  <a:gd name="connsiteX18" fmla="*/ 2789 w 8495"/>
                  <a:gd name="connsiteY18" fmla="*/ 3068 h 8495"/>
                  <a:gd name="connsiteX19" fmla="*/ 2789 w 8495"/>
                  <a:gd name="connsiteY19" fmla="*/ 3068 h 8495"/>
                  <a:gd name="connsiteX20" fmla="*/ 1727 w 8495"/>
                  <a:gd name="connsiteY20" fmla="*/ 3068 h 8495"/>
                  <a:gd name="connsiteX21" fmla="*/ 2152 w 8495"/>
                  <a:gd name="connsiteY21" fmla="*/ 1794 h 8495"/>
                  <a:gd name="connsiteX22" fmla="*/ 7886 w 8495"/>
                  <a:gd name="connsiteY22" fmla="*/ 519 h 8495"/>
                  <a:gd name="connsiteX23" fmla="*/ 7462 w 8495"/>
                  <a:gd name="connsiteY23" fmla="*/ 7316 h 8495"/>
                  <a:gd name="connsiteX24" fmla="*/ 7462 w 8495"/>
                  <a:gd name="connsiteY24" fmla="*/ 7316 h 8495"/>
                  <a:gd name="connsiteX25" fmla="*/ 5762 w 8495"/>
                  <a:gd name="connsiteY25" fmla="*/ 6679 h 8495"/>
                  <a:gd name="connsiteX26" fmla="*/ 2577 w 8495"/>
                  <a:gd name="connsiteY26" fmla="*/ 8378 h 8495"/>
                  <a:gd name="connsiteX27" fmla="*/ 5762 w 8495"/>
                  <a:gd name="connsiteY27" fmla="*/ 6679 h 8495"/>
                  <a:gd name="connsiteX28" fmla="*/ 6612 w 8495"/>
                  <a:gd name="connsiteY28" fmla="*/ 3493 h 8495"/>
                  <a:gd name="connsiteX29" fmla="*/ 5762 w 8495"/>
                  <a:gd name="connsiteY29" fmla="*/ 6679 h 8495"/>
                  <a:gd name="connsiteX30" fmla="*/ 2577 w 8495"/>
                  <a:gd name="connsiteY30" fmla="*/ 2643 h 8495"/>
                  <a:gd name="connsiteX31" fmla="*/ 2577 w 8495"/>
                  <a:gd name="connsiteY31" fmla="*/ 2643 h 8495"/>
                  <a:gd name="connsiteX32" fmla="*/ 2577 w 8495"/>
                  <a:gd name="connsiteY32" fmla="*/ 2643 h 8495"/>
                  <a:gd name="connsiteX33" fmla="*/ 2577 w 8495"/>
                  <a:gd name="connsiteY33" fmla="*/ 2643 h 8495"/>
                  <a:gd name="connsiteX34" fmla="*/ 2577 w 8495"/>
                  <a:gd name="connsiteY34" fmla="*/ 2643 h 8495"/>
                  <a:gd name="connsiteX35" fmla="*/ 2577 w 8495"/>
                  <a:gd name="connsiteY35" fmla="*/ 2643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5" h="8495">
                    <a:moveTo>
                      <a:pt x="7462" y="7316"/>
                    </a:moveTo>
                    <a:cubicBezTo>
                      <a:pt x="5550" y="9652"/>
                      <a:pt x="2789" y="10502"/>
                      <a:pt x="1090" y="9440"/>
                    </a:cubicBezTo>
                    <a:cubicBezTo>
                      <a:pt x="-397" y="8378"/>
                      <a:pt x="-397" y="5617"/>
                      <a:pt x="1302" y="3493"/>
                    </a:cubicBezTo>
                    <a:lnTo>
                      <a:pt x="1302" y="3493"/>
                    </a:lnTo>
                    <a:cubicBezTo>
                      <a:pt x="1515" y="4130"/>
                      <a:pt x="1090" y="4767"/>
                      <a:pt x="1090" y="4767"/>
                    </a:cubicBezTo>
                    <a:cubicBezTo>
                      <a:pt x="1515" y="4555"/>
                      <a:pt x="1939" y="4555"/>
                      <a:pt x="1939" y="4555"/>
                    </a:cubicBezTo>
                    <a:lnTo>
                      <a:pt x="1939" y="4555"/>
                    </a:lnTo>
                    <a:cubicBezTo>
                      <a:pt x="877" y="6041"/>
                      <a:pt x="877" y="7741"/>
                      <a:pt x="1939" y="8378"/>
                    </a:cubicBezTo>
                    <a:cubicBezTo>
                      <a:pt x="3001" y="9227"/>
                      <a:pt x="4913" y="8590"/>
                      <a:pt x="6187" y="6891"/>
                    </a:cubicBezTo>
                    <a:cubicBezTo>
                      <a:pt x="7462" y="5404"/>
                      <a:pt x="7462" y="3493"/>
                      <a:pt x="6400" y="2643"/>
                    </a:cubicBezTo>
                    <a:cubicBezTo>
                      <a:pt x="5550" y="2006"/>
                      <a:pt x="4276" y="2218"/>
                      <a:pt x="3001" y="3068"/>
                    </a:cubicBezTo>
                    <a:cubicBezTo>
                      <a:pt x="3214" y="2856"/>
                      <a:pt x="3426" y="2431"/>
                      <a:pt x="3214" y="2218"/>
                    </a:cubicBezTo>
                    <a:cubicBezTo>
                      <a:pt x="3214" y="1794"/>
                      <a:pt x="3001" y="1794"/>
                      <a:pt x="3001" y="1794"/>
                    </a:cubicBezTo>
                    <a:cubicBezTo>
                      <a:pt x="3001" y="1794"/>
                      <a:pt x="3214" y="1794"/>
                      <a:pt x="3214" y="2218"/>
                    </a:cubicBezTo>
                    <a:cubicBezTo>
                      <a:pt x="3214" y="2643"/>
                      <a:pt x="3001" y="3068"/>
                      <a:pt x="2789" y="3068"/>
                    </a:cubicBezTo>
                    <a:lnTo>
                      <a:pt x="2789" y="3068"/>
                    </a:lnTo>
                    <a:lnTo>
                      <a:pt x="2789" y="3068"/>
                    </a:lnTo>
                    <a:lnTo>
                      <a:pt x="2789" y="3068"/>
                    </a:lnTo>
                    <a:lnTo>
                      <a:pt x="2789" y="3068"/>
                    </a:lnTo>
                    <a:lnTo>
                      <a:pt x="2789" y="3068"/>
                    </a:lnTo>
                    <a:cubicBezTo>
                      <a:pt x="2364" y="3493"/>
                      <a:pt x="1939" y="3493"/>
                      <a:pt x="1727" y="3068"/>
                    </a:cubicBezTo>
                    <a:cubicBezTo>
                      <a:pt x="1515" y="2856"/>
                      <a:pt x="1727" y="2218"/>
                      <a:pt x="2152" y="1794"/>
                    </a:cubicBezTo>
                    <a:cubicBezTo>
                      <a:pt x="4063" y="94"/>
                      <a:pt x="6400" y="-543"/>
                      <a:pt x="7886" y="519"/>
                    </a:cubicBezTo>
                    <a:cubicBezTo>
                      <a:pt x="9586" y="2006"/>
                      <a:pt x="9373" y="4979"/>
                      <a:pt x="7462" y="7316"/>
                    </a:cubicBezTo>
                    <a:lnTo>
                      <a:pt x="7462" y="7316"/>
                    </a:lnTo>
                    <a:close/>
                    <a:moveTo>
                      <a:pt x="5762" y="6679"/>
                    </a:moveTo>
                    <a:cubicBezTo>
                      <a:pt x="4913" y="7741"/>
                      <a:pt x="3639" y="8378"/>
                      <a:pt x="2577" y="8378"/>
                    </a:cubicBezTo>
                    <a:cubicBezTo>
                      <a:pt x="3639" y="8378"/>
                      <a:pt x="4913" y="7741"/>
                      <a:pt x="5762" y="6679"/>
                    </a:cubicBezTo>
                    <a:cubicBezTo>
                      <a:pt x="6400" y="5617"/>
                      <a:pt x="6824" y="4342"/>
                      <a:pt x="6612" y="3493"/>
                    </a:cubicBezTo>
                    <a:cubicBezTo>
                      <a:pt x="7037" y="4342"/>
                      <a:pt x="6612" y="5617"/>
                      <a:pt x="5762" y="6679"/>
                    </a:cubicBezTo>
                    <a:close/>
                    <a:moveTo>
                      <a:pt x="2577" y="2643"/>
                    </a:moveTo>
                    <a:cubicBezTo>
                      <a:pt x="2577" y="2643"/>
                      <a:pt x="2364" y="2643"/>
                      <a:pt x="2577" y="2643"/>
                    </a:cubicBezTo>
                    <a:cubicBezTo>
                      <a:pt x="2364" y="2856"/>
                      <a:pt x="2364" y="2856"/>
                      <a:pt x="2577" y="2643"/>
                    </a:cubicBezTo>
                    <a:cubicBezTo>
                      <a:pt x="2364" y="2856"/>
                      <a:pt x="2577" y="2856"/>
                      <a:pt x="2577" y="2643"/>
                    </a:cubicBezTo>
                    <a:cubicBezTo>
                      <a:pt x="2577" y="2856"/>
                      <a:pt x="2577" y="2856"/>
                      <a:pt x="2577" y="2643"/>
                    </a:cubicBezTo>
                    <a:cubicBezTo>
                      <a:pt x="2577" y="2856"/>
                      <a:pt x="2577" y="2856"/>
                      <a:pt x="2577" y="2643"/>
                    </a:cubicBezTo>
                    <a:close/>
                  </a:path>
                </a:pathLst>
              </a:custGeom>
              <a:solidFill>
                <a:srgbClr val="3F3F3F"/>
              </a:solidFill>
              <a:ln w="2088"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81EC6687-290C-4897-91E5-6F237628BC7E}"/>
                  </a:ext>
                </a:extLst>
              </p:cNvPr>
              <p:cNvSpPr/>
              <p:nvPr/>
            </p:nvSpPr>
            <p:spPr>
              <a:xfrm>
                <a:off x="3180588" y="1276829"/>
                <a:ext cx="8496" cy="8496"/>
              </a:xfrm>
              <a:custGeom>
                <a:avLst/>
                <a:gdLst>
                  <a:gd name="connsiteX0" fmla="*/ 7462 w 8495"/>
                  <a:gd name="connsiteY0" fmla="*/ 7316 h 8495"/>
                  <a:gd name="connsiteX1" fmla="*/ 1090 w 8495"/>
                  <a:gd name="connsiteY1" fmla="*/ 9440 h 8495"/>
                  <a:gd name="connsiteX2" fmla="*/ 1302 w 8495"/>
                  <a:gd name="connsiteY2" fmla="*/ 3493 h 8495"/>
                  <a:gd name="connsiteX3" fmla="*/ 1302 w 8495"/>
                  <a:gd name="connsiteY3" fmla="*/ 3493 h 8495"/>
                  <a:gd name="connsiteX4" fmla="*/ 1090 w 8495"/>
                  <a:gd name="connsiteY4" fmla="*/ 4767 h 8495"/>
                  <a:gd name="connsiteX5" fmla="*/ 1939 w 8495"/>
                  <a:gd name="connsiteY5" fmla="*/ 4555 h 8495"/>
                  <a:gd name="connsiteX6" fmla="*/ 1939 w 8495"/>
                  <a:gd name="connsiteY6" fmla="*/ 4555 h 8495"/>
                  <a:gd name="connsiteX7" fmla="*/ 1939 w 8495"/>
                  <a:gd name="connsiteY7" fmla="*/ 8378 h 8495"/>
                  <a:gd name="connsiteX8" fmla="*/ 6187 w 8495"/>
                  <a:gd name="connsiteY8" fmla="*/ 6891 h 8495"/>
                  <a:gd name="connsiteX9" fmla="*/ 6400 w 8495"/>
                  <a:gd name="connsiteY9" fmla="*/ 2643 h 8495"/>
                  <a:gd name="connsiteX10" fmla="*/ 3001 w 8495"/>
                  <a:gd name="connsiteY10" fmla="*/ 3068 h 8495"/>
                  <a:gd name="connsiteX11" fmla="*/ 3214 w 8495"/>
                  <a:gd name="connsiteY11" fmla="*/ 2218 h 8495"/>
                  <a:gd name="connsiteX12" fmla="*/ 3001 w 8495"/>
                  <a:gd name="connsiteY12" fmla="*/ 1794 h 8495"/>
                  <a:gd name="connsiteX13" fmla="*/ 3214 w 8495"/>
                  <a:gd name="connsiteY13" fmla="*/ 2218 h 8495"/>
                  <a:gd name="connsiteX14" fmla="*/ 2789 w 8495"/>
                  <a:gd name="connsiteY14" fmla="*/ 3068 h 8495"/>
                  <a:gd name="connsiteX15" fmla="*/ 2789 w 8495"/>
                  <a:gd name="connsiteY15" fmla="*/ 3068 h 8495"/>
                  <a:gd name="connsiteX16" fmla="*/ 2789 w 8495"/>
                  <a:gd name="connsiteY16" fmla="*/ 3068 h 8495"/>
                  <a:gd name="connsiteX17" fmla="*/ 2789 w 8495"/>
                  <a:gd name="connsiteY17" fmla="*/ 3068 h 8495"/>
                  <a:gd name="connsiteX18" fmla="*/ 2789 w 8495"/>
                  <a:gd name="connsiteY18" fmla="*/ 3068 h 8495"/>
                  <a:gd name="connsiteX19" fmla="*/ 2789 w 8495"/>
                  <a:gd name="connsiteY19" fmla="*/ 3068 h 8495"/>
                  <a:gd name="connsiteX20" fmla="*/ 1727 w 8495"/>
                  <a:gd name="connsiteY20" fmla="*/ 3068 h 8495"/>
                  <a:gd name="connsiteX21" fmla="*/ 2152 w 8495"/>
                  <a:gd name="connsiteY21" fmla="*/ 1794 h 8495"/>
                  <a:gd name="connsiteX22" fmla="*/ 7886 w 8495"/>
                  <a:gd name="connsiteY22" fmla="*/ 519 h 8495"/>
                  <a:gd name="connsiteX23" fmla="*/ 7462 w 8495"/>
                  <a:gd name="connsiteY23" fmla="*/ 7316 h 8495"/>
                  <a:gd name="connsiteX24" fmla="*/ 7462 w 8495"/>
                  <a:gd name="connsiteY24" fmla="*/ 7316 h 8495"/>
                  <a:gd name="connsiteX25" fmla="*/ 5975 w 8495"/>
                  <a:gd name="connsiteY25" fmla="*/ 6891 h 8495"/>
                  <a:gd name="connsiteX26" fmla="*/ 2789 w 8495"/>
                  <a:gd name="connsiteY26" fmla="*/ 8590 h 8495"/>
                  <a:gd name="connsiteX27" fmla="*/ 5975 w 8495"/>
                  <a:gd name="connsiteY27" fmla="*/ 6891 h 8495"/>
                  <a:gd name="connsiteX28" fmla="*/ 6824 w 8495"/>
                  <a:gd name="connsiteY28" fmla="*/ 3705 h 8495"/>
                  <a:gd name="connsiteX29" fmla="*/ 5975 w 8495"/>
                  <a:gd name="connsiteY29" fmla="*/ 6891 h 8495"/>
                  <a:gd name="connsiteX30" fmla="*/ 2577 w 8495"/>
                  <a:gd name="connsiteY30" fmla="*/ 2856 h 8495"/>
                  <a:gd name="connsiteX31" fmla="*/ 2577 w 8495"/>
                  <a:gd name="connsiteY31" fmla="*/ 2856 h 8495"/>
                  <a:gd name="connsiteX32" fmla="*/ 2577 w 8495"/>
                  <a:gd name="connsiteY32" fmla="*/ 2856 h 8495"/>
                  <a:gd name="connsiteX33" fmla="*/ 2577 w 8495"/>
                  <a:gd name="connsiteY33" fmla="*/ 2856 h 8495"/>
                  <a:gd name="connsiteX34" fmla="*/ 2577 w 8495"/>
                  <a:gd name="connsiteY34" fmla="*/ 2856 h 8495"/>
                  <a:gd name="connsiteX35" fmla="*/ 2577 w 8495"/>
                  <a:gd name="connsiteY35" fmla="*/ 2856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5" h="8495">
                    <a:moveTo>
                      <a:pt x="7462" y="7316"/>
                    </a:moveTo>
                    <a:cubicBezTo>
                      <a:pt x="5550" y="9652"/>
                      <a:pt x="2789" y="10502"/>
                      <a:pt x="1090" y="9440"/>
                    </a:cubicBezTo>
                    <a:cubicBezTo>
                      <a:pt x="-397" y="8378"/>
                      <a:pt x="-397" y="5617"/>
                      <a:pt x="1302" y="3493"/>
                    </a:cubicBezTo>
                    <a:lnTo>
                      <a:pt x="1302" y="3493"/>
                    </a:lnTo>
                    <a:cubicBezTo>
                      <a:pt x="1515" y="4130"/>
                      <a:pt x="1090" y="4767"/>
                      <a:pt x="1090" y="4767"/>
                    </a:cubicBezTo>
                    <a:cubicBezTo>
                      <a:pt x="1515" y="4555"/>
                      <a:pt x="1939" y="4555"/>
                      <a:pt x="1939" y="4555"/>
                    </a:cubicBezTo>
                    <a:lnTo>
                      <a:pt x="1939" y="4555"/>
                    </a:lnTo>
                    <a:cubicBezTo>
                      <a:pt x="877" y="6041"/>
                      <a:pt x="877" y="7741"/>
                      <a:pt x="1939" y="8378"/>
                    </a:cubicBezTo>
                    <a:cubicBezTo>
                      <a:pt x="3001" y="9227"/>
                      <a:pt x="4913" y="8590"/>
                      <a:pt x="6187" y="6891"/>
                    </a:cubicBezTo>
                    <a:cubicBezTo>
                      <a:pt x="7462" y="5404"/>
                      <a:pt x="7462" y="3493"/>
                      <a:pt x="6400" y="2643"/>
                    </a:cubicBezTo>
                    <a:cubicBezTo>
                      <a:pt x="5550" y="2006"/>
                      <a:pt x="4276" y="2218"/>
                      <a:pt x="3001" y="3068"/>
                    </a:cubicBezTo>
                    <a:cubicBezTo>
                      <a:pt x="3214" y="2856"/>
                      <a:pt x="3426" y="2431"/>
                      <a:pt x="3214" y="2218"/>
                    </a:cubicBezTo>
                    <a:cubicBezTo>
                      <a:pt x="3214" y="1794"/>
                      <a:pt x="3001" y="1794"/>
                      <a:pt x="3001" y="1794"/>
                    </a:cubicBezTo>
                    <a:cubicBezTo>
                      <a:pt x="3001" y="1794"/>
                      <a:pt x="3214" y="1794"/>
                      <a:pt x="3214" y="2218"/>
                    </a:cubicBezTo>
                    <a:cubicBezTo>
                      <a:pt x="3214" y="2643"/>
                      <a:pt x="3001" y="3068"/>
                      <a:pt x="2789" y="3068"/>
                    </a:cubicBezTo>
                    <a:lnTo>
                      <a:pt x="2789" y="3068"/>
                    </a:lnTo>
                    <a:lnTo>
                      <a:pt x="2789" y="3068"/>
                    </a:lnTo>
                    <a:lnTo>
                      <a:pt x="2789" y="3068"/>
                    </a:lnTo>
                    <a:lnTo>
                      <a:pt x="2789" y="3068"/>
                    </a:lnTo>
                    <a:lnTo>
                      <a:pt x="2789" y="3068"/>
                    </a:lnTo>
                    <a:cubicBezTo>
                      <a:pt x="2364" y="3493"/>
                      <a:pt x="1939" y="3493"/>
                      <a:pt x="1727" y="3068"/>
                    </a:cubicBezTo>
                    <a:cubicBezTo>
                      <a:pt x="1515" y="2856"/>
                      <a:pt x="1727" y="2218"/>
                      <a:pt x="2152" y="1794"/>
                    </a:cubicBezTo>
                    <a:cubicBezTo>
                      <a:pt x="4063" y="94"/>
                      <a:pt x="6400" y="-543"/>
                      <a:pt x="7886" y="519"/>
                    </a:cubicBezTo>
                    <a:cubicBezTo>
                      <a:pt x="9586" y="2218"/>
                      <a:pt x="9373" y="4979"/>
                      <a:pt x="7462" y="7316"/>
                    </a:cubicBezTo>
                    <a:lnTo>
                      <a:pt x="7462" y="7316"/>
                    </a:lnTo>
                    <a:close/>
                    <a:moveTo>
                      <a:pt x="5975" y="6891"/>
                    </a:moveTo>
                    <a:cubicBezTo>
                      <a:pt x="5125" y="7953"/>
                      <a:pt x="3851" y="8590"/>
                      <a:pt x="2789" y="8590"/>
                    </a:cubicBezTo>
                    <a:cubicBezTo>
                      <a:pt x="3851" y="8378"/>
                      <a:pt x="5125" y="7741"/>
                      <a:pt x="5975" y="6891"/>
                    </a:cubicBezTo>
                    <a:cubicBezTo>
                      <a:pt x="6612" y="5829"/>
                      <a:pt x="7037" y="4555"/>
                      <a:pt x="6824" y="3705"/>
                    </a:cubicBezTo>
                    <a:cubicBezTo>
                      <a:pt x="7037" y="4555"/>
                      <a:pt x="6824" y="5829"/>
                      <a:pt x="5975" y="6891"/>
                    </a:cubicBezTo>
                    <a:close/>
                    <a:moveTo>
                      <a:pt x="2577" y="2856"/>
                    </a:moveTo>
                    <a:lnTo>
                      <a:pt x="2577" y="2856"/>
                    </a:lnTo>
                    <a:cubicBezTo>
                      <a:pt x="2577" y="2856"/>
                      <a:pt x="2577" y="3068"/>
                      <a:pt x="2577" y="2856"/>
                    </a:cubicBezTo>
                    <a:cubicBezTo>
                      <a:pt x="2577" y="3068"/>
                      <a:pt x="2577" y="3068"/>
                      <a:pt x="2577" y="2856"/>
                    </a:cubicBezTo>
                    <a:lnTo>
                      <a:pt x="2577" y="2856"/>
                    </a:lnTo>
                    <a:lnTo>
                      <a:pt x="2577" y="2856"/>
                    </a:lnTo>
                    <a:close/>
                  </a:path>
                </a:pathLst>
              </a:custGeom>
              <a:solidFill>
                <a:srgbClr val="9E9E9E"/>
              </a:solidFill>
              <a:ln w="2088" cap="flat">
                <a:noFill/>
                <a:prstDash val="solid"/>
                <a:miter/>
              </a:ln>
            </p:spPr>
            <p:txBody>
              <a:bodyPr rtlCol="0" anchor="ctr"/>
              <a:lstStyle/>
              <a:p>
                <a:endParaRPr lang="zh-CN" altLang="en-US"/>
              </a:p>
            </p:txBody>
          </p:sp>
        </p:grpSp>
      </p:grpSp>
      <p:pic>
        <p:nvPicPr>
          <p:cNvPr id="49" name="图形 48">
            <a:extLst>
              <a:ext uri="{FF2B5EF4-FFF2-40B4-BE49-F238E27FC236}">
                <a16:creationId xmlns:a16="http://schemas.microsoft.com/office/drawing/2014/main" id="{5810F7C4-0CE5-4948-BD37-7B445F3E4F1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4737968" y="1830425"/>
            <a:ext cx="174414" cy="247718"/>
          </a:xfrm>
          <a:prstGeom prst="rect">
            <a:avLst/>
          </a:prstGeom>
        </p:spPr>
      </p:pic>
      <p:grpSp>
        <p:nvGrpSpPr>
          <p:cNvPr id="465" name="组合 464">
            <a:extLst>
              <a:ext uri="{FF2B5EF4-FFF2-40B4-BE49-F238E27FC236}">
                <a16:creationId xmlns:a16="http://schemas.microsoft.com/office/drawing/2014/main" id="{4697A157-E479-4FB5-B8EE-D0B1CC72ECEA}"/>
              </a:ext>
            </a:extLst>
          </p:cNvPr>
          <p:cNvGrpSpPr/>
          <p:nvPr/>
        </p:nvGrpSpPr>
        <p:grpSpPr>
          <a:xfrm>
            <a:off x="7148995" y="1878184"/>
            <a:ext cx="1386920" cy="1029697"/>
            <a:chOff x="7148995" y="1878184"/>
            <a:chExt cx="1386920" cy="1029697"/>
          </a:xfrm>
        </p:grpSpPr>
        <p:cxnSp>
          <p:nvCxnSpPr>
            <p:cNvPr id="303" name="Straight Connector 108">
              <a:extLst>
                <a:ext uri="{FF2B5EF4-FFF2-40B4-BE49-F238E27FC236}">
                  <a16:creationId xmlns:a16="http://schemas.microsoft.com/office/drawing/2014/main" id="{41DB6159-C425-47C2-9627-E198CAEC11DD}"/>
                </a:ext>
              </a:extLst>
            </p:cNvPr>
            <p:cNvCxnSpPr>
              <a:cxnSpLocks/>
            </p:cNvCxnSpPr>
            <p:nvPr/>
          </p:nvCxnSpPr>
          <p:spPr>
            <a:xfrm>
              <a:off x="7845377" y="2310124"/>
              <a:ext cx="369051" cy="21363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sp>
          <p:nvSpPr>
            <p:cNvPr id="195" name="Oval 379">
              <a:extLst>
                <a:ext uri="{FF2B5EF4-FFF2-40B4-BE49-F238E27FC236}">
                  <a16:creationId xmlns:a16="http://schemas.microsoft.com/office/drawing/2014/main" id="{BFA2D5E1-D813-4D69-A2A6-77FE4F8520E1}"/>
                </a:ext>
              </a:extLst>
            </p:cNvPr>
            <p:cNvSpPr/>
            <p:nvPr/>
          </p:nvSpPr>
          <p:spPr bwMode="invGray">
            <a:xfrm>
              <a:off x="7148995" y="1904522"/>
              <a:ext cx="1386920" cy="999111"/>
            </a:xfrm>
            <a:prstGeom prst="ellipse">
              <a:avLst/>
            </a:prstGeom>
            <a:solidFill>
              <a:schemeClr val="lt1">
                <a:alpha val="5000"/>
              </a:schemeClr>
            </a:solidFill>
            <a:ln>
              <a:solidFill>
                <a:srgbClr val="E0B07E">
                  <a:alpha val="40000"/>
                </a:srgbClr>
              </a:solidFill>
              <a:prstDash val="solid"/>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197" name="Straight Connector 415">
              <a:extLst>
                <a:ext uri="{FF2B5EF4-FFF2-40B4-BE49-F238E27FC236}">
                  <a16:creationId xmlns:a16="http://schemas.microsoft.com/office/drawing/2014/main" id="{1FE09621-2053-4183-8712-3888B896A677}"/>
                </a:ext>
              </a:extLst>
            </p:cNvPr>
            <p:cNvCxnSpPr>
              <a:cxnSpLocks/>
            </p:cNvCxnSpPr>
            <p:nvPr/>
          </p:nvCxnSpPr>
          <p:spPr>
            <a:xfrm flipH="1">
              <a:off x="7696774" y="2527680"/>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322">
              <a:extLst>
                <a:ext uri="{FF2B5EF4-FFF2-40B4-BE49-F238E27FC236}">
                  <a16:creationId xmlns:a16="http://schemas.microsoft.com/office/drawing/2014/main" id="{B9C2A4FF-70AB-4022-94AF-DA10E693BFD2}"/>
                </a:ext>
              </a:extLst>
            </p:cNvPr>
            <p:cNvCxnSpPr>
              <a:cxnSpLocks/>
            </p:cNvCxnSpPr>
            <p:nvPr/>
          </p:nvCxnSpPr>
          <p:spPr>
            <a:xfrm flipH="1">
              <a:off x="7519035" y="2145356"/>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319">
              <a:extLst>
                <a:ext uri="{FF2B5EF4-FFF2-40B4-BE49-F238E27FC236}">
                  <a16:creationId xmlns:a16="http://schemas.microsoft.com/office/drawing/2014/main" id="{521C35CC-1290-44A3-84F5-FA75BE56640E}"/>
                </a:ext>
              </a:extLst>
            </p:cNvPr>
            <p:cNvCxnSpPr>
              <a:cxnSpLocks/>
            </p:cNvCxnSpPr>
            <p:nvPr/>
          </p:nvCxnSpPr>
          <p:spPr>
            <a:xfrm>
              <a:off x="7588159" y="2157226"/>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200" name="图形 199">
              <a:extLst>
                <a:ext uri="{FF2B5EF4-FFF2-40B4-BE49-F238E27FC236}">
                  <a16:creationId xmlns:a16="http://schemas.microsoft.com/office/drawing/2014/main" id="{346F8005-F9E4-4FE8-A10A-32F1DFA94A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27151" y="2222175"/>
              <a:ext cx="204237" cy="146795"/>
            </a:xfrm>
            <a:prstGeom prst="rect">
              <a:avLst/>
            </a:prstGeom>
          </p:spPr>
        </p:pic>
        <p:cxnSp>
          <p:nvCxnSpPr>
            <p:cNvPr id="201" name="Straight Connector 320">
              <a:extLst>
                <a:ext uri="{FF2B5EF4-FFF2-40B4-BE49-F238E27FC236}">
                  <a16:creationId xmlns:a16="http://schemas.microsoft.com/office/drawing/2014/main" id="{04ED61D0-41A8-4DAD-B268-1044D6AEB30D}"/>
                </a:ext>
              </a:extLst>
            </p:cNvPr>
            <p:cNvCxnSpPr/>
            <p:nvPr/>
          </p:nvCxnSpPr>
          <p:spPr>
            <a:xfrm flipH="1">
              <a:off x="7373671" y="2315252"/>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108">
              <a:extLst>
                <a:ext uri="{FF2B5EF4-FFF2-40B4-BE49-F238E27FC236}">
                  <a16:creationId xmlns:a16="http://schemas.microsoft.com/office/drawing/2014/main" id="{685B9614-53A3-411A-B398-A3D95C56EDF7}"/>
                </a:ext>
              </a:extLst>
            </p:cNvPr>
            <p:cNvCxnSpPr>
              <a:cxnSpLocks/>
            </p:cNvCxnSpPr>
            <p:nvPr/>
          </p:nvCxnSpPr>
          <p:spPr>
            <a:xfrm>
              <a:off x="7455719" y="2316795"/>
              <a:ext cx="369051" cy="21363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sp>
          <p:nvSpPr>
            <p:cNvPr id="210" name="TextBox 76">
              <a:extLst>
                <a:ext uri="{FF2B5EF4-FFF2-40B4-BE49-F238E27FC236}">
                  <a16:creationId xmlns:a16="http://schemas.microsoft.com/office/drawing/2014/main" id="{9715C21E-4BE3-4A62-985D-E7A58533A3FC}"/>
                </a:ext>
              </a:extLst>
            </p:cNvPr>
            <p:cNvSpPr txBox="1"/>
            <p:nvPr/>
          </p:nvSpPr>
          <p:spPr>
            <a:xfrm>
              <a:off x="7620634" y="2713661"/>
              <a:ext cx="524503"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政府专网</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sp>
          <p:nvSpPr>
            <p:cNvPr id="194" name="Oval 298">
              <a:extLst>
                <a:ext uri="{FF2B5EF4-FFF2-40B4-BE49-F238E27FC236}">
                  <a16:creationId xmlns:a16="http://schemas.microsoft.com/office/drawing/2014/main" id="{DFCD337B-BDCD-4800-AA76-277E21D71E6E}"/>
                </a:ext>
              </a:extLst>
            </p:cNvPr>
            <p:cNvSpPr/>
            <p:nvPr/>
          </p:nvSpPr>
          <p:spPr bwMode="invGray">
            <a:xfrm>
              <a:off x="8054852" y="2465652"/>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pic>
          <p:nvPicPr>
            <p:cNvPr id="19" name="图形 18">
              <a:extLst>
                <a:ext uri="{FF2B5EF4-FFF2-40B4-BE49-F238E27FC236}">
                  <a16:creationId xmlns:a16="http://schemas.microsoft.com/office/drawing/2014/main" id="{44FCEF48-2289-42B7-B2C6-F795A27275DA}"/>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7931555" y="2325733"/>
              <a:ext cx="485152" cy="360856"/>
            </a:xfrm>
            <a:prstGeom prst="rect">
              <a:avLst/>
            </a:prstGeom>
          </p:spPr>
        </p:pic>
        <p:grpSp>
          <p:nvGrpSpPr>
            <p:cNvPr id="20" name="组合 19">
              <a:extLst>
                <a:ext uri="{FF2B5EF4-FFF2-40B4-BE49-F238E27FC236}">
                  <a16:creationId xmlns:a16="http://schemas.microsoft.com/office/drawing/2014/main" id="{19A8EBDD-8834-423C-AF1D-7B8789002D3E}"/>
                </a:ext>
              </a:extLst>
            </p:cNvPr>
            <p:cNvGrpSpPr/>
            <p:nvPr/>
          </p:nvGrpSpPr>
          <p:grpSpPr>
            <a:xfrm>
              <a:off x="8013668" y="1878184"/>
              <a:ext cx="290067" cy="373050"/>
              <a:chOff x="2996201" y="1062352"/>
              <a:chExt cx="215606" cy="277287"/>
            </a:xfrm>
          </p:grpSpPr>
          <p:pic>
            <p:nvPicPr>
              <p:cNvPr id="216" name="图形 215">
                <a:extLst>
                  <a:ext uri="{FF2B5EF4-FFF2-40B4-BE49-F238E27FC236}">
                    <a16:creationId xmlns:a16="http://schemas.microsoft.com/office/drawing/2014/main" id="{A8F19066-2BBF-408A-9AEF-70616F592AD1}"/>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96201" y="1062352"/>
                <a:ext cx="104918" cy="227694"/>
              </a:xfrm>
              <a:prstGeom prst="rect">
                <a:avLst/>
              </a:prstGeom>
            </p:spPr>
          </p:pic>
          <p:grpSp>
            <p:nvGrpSpPr>
              <p:cNvPr id="217" name="组合 216">
                <a:extLst>
                  <a:ext uri="{FF2B5EF4-FFF2-40B4-BE49-F238E27FC236}">
                    <a16:creationId xmlns:a16="http://schemas.microsoft.com/office/drawing/2014/main" id="{BDEAF37B-E475-44D0-A19A-7CBAF0A26A6A}"/>
                  </a:ext>
                </a:extLst>
              </p:cNvPr>
              <p:cNvGrpSpPr/>
              <p:nvPr/>
            </p:nvGrpSpPr>
            <p:grpSpPr>
              <a:xfrm>
                <a:off x="3076868" y="1111945"/>
                <a:ext cx="134939" cy="227694"/>
                <a:chOff x="2924468" y="959545"/>
                <a:chExt cx="134939" cy="227694"/>
              </a:xfrm>
            </p:grpSpPr>
            <p:pic>
              <p:nvPicPr>
                <p:cNvPr id="218" name="图形 217">
                  <a:extLst>
                    <a:ext uri="{FF2B5EF4-FFF2-40B4-BE49-F238E27FC236}">
                      <a16:creationId xmlns:a16="http://schemas.microsoft.com/office/drawing/2014/main" id="{2711AD59-F930-4C68-BB18-DFDF91ED5C98}"/>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24468" y="959545"/>
                  <a:ext cx="104918" cy="227694"/>
                </a:xfrm>
                <a:prstGeom prst="rect">
                  <a:avLst/>
                </a:prstGeom>
              </p:spPr>
            </p:pic>
            <p:pic>
              <p:nvPicPr>
                <p:cNvPr id="219" name="图形 218">
                  <a:extLst>
                    <a:ext uri="{FF2B5EF4-FFF2-40B4-BE49-F238E27FC236}">
                      <a16:creationId xmlns:a16="http://schemas.microsoft.com/office/drawing/2014/main" id="{08365C26-E26C-429A-A4E5-B0D82ED0862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996096" y="1106024"/>
                  <a:ext cx="63311" cy="77921"/>
                </a:xfrm>
                <a:prstGeom prst="rect">
                  <a:avLst/>
                </a:prstGeom>
              </p:spPr>
            </p:pic>
          </p:grpSp>
        </p:grpSp>
        <p:pic>
          <p:nvPicPr>
            <p:cNvPr id="55" name="图形 54">
              <a:extLst>
                <a:ext uri="{FF2B5EF4-FFF2-40B4-BE49-F238E27FC236}">
                  <a16:creationId xmlns:a16="http://schemas.microsoft.com/office/drawing/2014/main" id="{9D3C3BBF-29A0-4A26-BFA3-936A49B6828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7566891" y="2028252"/>
              <a:ext cx="131364" cy="190382"/>
            </a:xfrm>
            <a:prstGeom prst="rect">
              <a:avLst/>
            </a:prstGeom>
          </p:spPr>
        </p:pic>
        <p:grpSp>
          <p:nvGrpSpPr>
            <p:cNvPr id="59" name="组合 58">
              <a:extLst>
                <a:ext uri="{FF2B5EF4-FFF2-40B4-BE49-F238E27FC236}">
                  <a16:creationId xmlns:a16="http://schemas.microsoft.com/office/drawing/2014/main" id="{4F5325E4-1626-4CF4-A2A5-F3F263DAA3F6}"/>
                </a:ext>
              </a:extLst>
            </p:cNvPr>
            <p:cNvGrpSpPr/>
            <p:nvPr/>
          </p:nvGrpSpPr>
          <p:grpSpPr>
            <a:xfrm>
              <a:off x="7247913" y="2267421"/>
              <a:ext cx="322915" cy="299407"/>
              <a:chOff x="6487701" y="2348921"/>
              <a:chExt cx="322915" cy="299407"/>
            </a:xfrm>
          </p:grpSpPr>
          <p:sp>
            <p:nvSpPr>
              <p:cNvPr id="286" name="Oval 161">
                <a:extLst>
                  <a:ext uri="{FF2B5EF4-FFF2-40B4-BE49-F238E27FC236}">
                    <a16:creationId xmlns:a16="http://schemas.microsoft.com/office/drawing/2014/main" id="{30EDA2CA-4623-42B3-B5AA-B4DB7D4125C9}"/>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58" name="组合 57">
                <a:extLst>
                  <a:ext uri="{FF2B5EF4-FFF2-40B4-BE49-F238E27FC236}">
                    <a16:creationId xmlns:a16="http://schemas.microsoft.com/office/drawing/2014/main" id="{6611B302-C94D-4CD3-81D8-1E630ABB40F5}"/>
                  </a:ext>
                </a:extLst>
              </p:cNvPr>
              <p:cNvGrpSpPr/>
              <p:nvPr/>
            </p:nvGrpSpPr>
            <p:grpSpPr>
              <a:xfrm>
                <a:off x="6493961" y="2348921"/>
                <a:ext cx="236836" cy="231536"/>
                <a:chOff x="6493961" y="2348921"/>
                <a:chExt cx="236836" cy="231536"/>
              </a:xfrm>
            </p:grpSpPr>
            <p:pic>
              <p:nvPicPr>
                <p:cNvPr id="54" name="图形 53">
                  <a:extLst>
                    <a:ext uri="{FF2B5EF4-FFF2-40B4-BE49-F238E27FC236}">
                      <a16:creationId xmlns:a16="http://schemas.microsoft.com/office/drawing/2014/main" id="{0BA99602-5352-4F80-81E1-0725081DE9CA}"/>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215" name="图形 214">
                  <a:extLst>
                    <a:ext uri="{FF2B5EF4-FFF2-40B4-BE49-F238E27FC236}">
                      <a16:creationId xmlns:a16="http://schemas.microsoft.com/office/drawing/2014/main" id="{D719B5D4-412B-41F7-86B1-ED27357BA35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57" name="图形 56">
                  <a:extLst>
                    <a:ext uri="{FF2B5EF4-FFF2-40B4-BE49-F238E27FC236}">
                      <a16:creationId xmlns:a16="http://schemas.microsoft.com/office/drawing/2014/main" id="{DCD157D4-379F-4C97-9262-564B652E559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nvGrpSpPr>
            <p:cNvPr id="288" name="组合 287">
              <a:extLst>
                <a:ext uri="{FF2B5EF4-FFF2-40B4-BE49-F238E27FC236}">
                  <a16:creationId xmlns:a16="http://schemas.microsoft.com/office/drawing/2014/main" id="{B4EDD76B-130B-4573-95B9-8A994D4E4705}"/>
                </a:ext>
              </a:extLst>
            </p:cNvPr>
            <p:cNvGrpSpPr/>
            <p:nvPr/>
          </p:nvGrpSpPr>
          <p:grpSpPr>
            <a:xfrm>
              <a:off x="7408977" y="2385993"/>
              <a:ext cx="322915" cy="299407"/>
              <a:chOff x="6487701" y="2348921"/>
              <a:chExt cx="322915" cy="299407"/>
            </a:xfrm>
          </p:grpSpPr>
          <p:sp>
            <p:nvSpPr>
              <p:cNvPr id="289" name="Oval 161">
                <a:extLst>
                  <a:ext uri="{FF2B5EF4-FFF2-40B4-BE49-F238E27FC236}">
                    <a16:creationId xmlns:a16="http://schemas.microsoft.com/office/drawing/2014/main" id="{F0979D3A-3993-468F-AE9D-503C8B161630}"/>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290" name="组合 289">
                <a:extLst>
                  <a:ext uri="{FF2B5EF4-FFF2-40B4-BE49-F238E27FC236}">
                    <a16:creationId xmlns:a16="http://schemas.microsoft.com/office/drawing/2014/main" id="{CF24A763-45B3-480F-8A97-5BA2E7D02A11}"/>
                  </a:ext>
                </a:extLst>
              </p:cNvPr>
              <p:cNvGrpSpPr/>
              <p:nvPr/>
            </p:nvGrpSpPr>
            <p:grpSpPr>
              <a:xfrm>
                <a:off x="6493961" y="2348921"/>
                <a:ext cx="236836" cy="231536"/>
                <a:chOff x="6493961" y="2348921"/>
                <a:chExt cx="236836" cy="231536"/>
              </a:xfrm>
            </p:grpSpPr>
            <p:pic>
              <p:nvPicPr>
                <p:cNvPr id="291" name="图形 290">
                  <a:extLst>
                    <a:ext uri="{FF2B5EF4-FFF2-40B4-BE49-F238E27FC236}">
                      <a16:creationId xmlns:a16="http://schemas.microsoft.com/office/drawing/2014/main" id="{7C961BD7-00CF-4277-9296-569228740B08}"/>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292" name="图形 291">
                  <a:extLst>
                    <a:ext uri="{FF2B5EF4-FFF2-40B4-BE49-F238E27FC236}">
                      <a16:creationId xmlns:a16="http://schemas.microsoft.com/office/drawing/2014/main" id="{D3C8E3F5-6A70-415F-9FC3-49B19F2BC4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293" name="图形 292">
                  <a:extLst>
                    <a:ext uri="{FF2B5EF4-FFF2-40B4-BE49-F238E27FC236}">
                      <a16:creationId xmlns:a16="http://schemas.microsoft.com/office/drawing/2014/main" id="{B835159B-EF6E-4F38-87C0-7A645C4B656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nvGrpSpPr>
            <p:cNvPr id="296" name="组合 295">
              <a:extLst>
                <a:ext uri="{FF2B5EF4-FFF2-40B4-BE49-F238E27FC236}">
                  <a16:creationId xmlns:a16="http://schemas.microsoft.com/office/drawing/2014/main" id="{B008B64A-40DE-4A93-9491-7B0F93FECE64}"/>
                </a:ext>
              </a:extLst>
            </p:cNvPr>
            <p:cNvGrpSpPr/>
            <p:nvPr/>
          </p:nvGrpSpPr>
          <p:grpSpPr>
            <a:xfrm>
              <a:off x="7579655" y="2494136"/>
              <a:ext cx="322915" cy="299407"/>
              <a:chOff x="6487701" y="2348921"/>
              <a:chExt cx="322915" cy="299407"/>
            </a:xfrm>
          </p:grpSpPr>
          <p:sp>
            <p:nvSpPr>
              <p:cNvPr id="297" name="Oval 161">
                <a:extLst>
                  <a:ext uri="{FF2B5EF4-FFF2-40B4-BE49-F238E27FC236}">
                    <a16:creationId xmlns:a16="http://schemas.microsoft.com/office/drawing/2014/main" id="{3A1948D7-5A9E-4A53-88C8-0E9068DF4175}"/>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298" name="组合 297">
                <a:extLst>
                  <a:ext uri="{FF2B5EF4-FFF2-40B4-BE49-F238E27FC236}">
                    <a16:creationId xmlns:a16="http://schemas.microsoft.com/office/drawing/2014/main" id="{2C196DEE-2948-4103-A2CB-CF39DB8290E7}"/>
                  </a:ext>
                </a:extLst>
              </p:cNvPr>
              <p:cNvGrpSpPr/>
              <p:nvPr/>
            </p:nvGrpSpPr>
            <p:grpSpPr>
              <a:xfrm>
                <a:off x="6493961" y="2348921"/>
                <a:ext cx="236836" cy="231536"/>
                <a:chOff x="6493961" y="2348921"/>
                <a:chExt cx="236836" cy="231536"/>
              </a:xfrm>
            </p:grpSpPr>
            <p:pic>
              <p:nvPicPr>
                <p:cNvPr id="299" name="图形 298">
                  <a:extLst>
                    <a:ext uri="{FF2B5EF4-FFF2-40B4-BE49-F238E27FC236}">
                      <a16:creationId xmlns:a16="http://schemas.microsoft.com/office/drawing/2014/main" id="{A286BA99-89EF-4CBE-9BDB-70BFD2F97D8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300" name="图形 299">
                  <a:extLst>
                    <a:ext uri="{FF2B5EF4-FFF2-40B4-BE49-F238E27FC236}">
                      <a16:creationId xmlns:a16="http://schemas.microsoft.com/office/drawing/2014/main" id="{1D827E8B-EF85-4799-A42B-7F02CD18442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301" name="图形 300">
                  <a:extLst>
                    <a:ext uri="{FF2B5EF4-FFF2-40B4-BE49-F238E27FC236}">
                      <a16:creationId xmlns:a16="http://schemas.microsoft.com/office/drawing/2014/main" id="{D6B4B368-3286-439B-B67E-686049A7E76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sp>
        <p:nvSpPr>
          <p:cNvPr id="305" name="椭圆 304">
            <a:extLst>
              <a:ext uri="{FF2B5EF4-FFF2-40B4-BE49-F238E27FC236}">
                <a16:creationId xmlns:a16="http://schemas.microsoft.com/office/drawing/2014/main" id="{16A244FA-13F2-4514-B29A-AA697F0B8B5F}"/>
              </a:ext>
            </a:extLst>
          </p:cNvPr>
          <p:cNvSpPr/>
          <p:nvPr/>
        </p:nvSpPr>
        <p:spPr>
          <a:xfrm rot="349585">
            <a:off x="977187" y="1437645"/>
            <a:ext cx="1853794" cy="1444117"/>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9" name="AutoShape 3">
            <a:extLst>
              <a:ext uri="{FF2B5EF4-FFF2-40B4-BE49-F238E27FC236}">
                <a16:creationId xmlns:a16="http://schemas.microsoft.com/office/drawing/2014/main" id="{1B35F070-C5FD-4250-865D-E8B5CE12EBDF}"/>
              </a:ext>
            </a:extLst>
          </p:cNvPr>
          <p:cNvSpPr>
            <a:spLocks noChangeAspect="1" noChangeArrowheads="1" noTextEdit="1"/>
          </p:cNvSpPr>
          <p:nvPr/>
        </p:nvSpPr>
        <p:spPr bwMode="auto">
          <a:xfrm>
            <a:off x="4446038" y="1793210"/>
            <a:ext cx="133720" cy="1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4" name="组合 453">
            <a:extLst>
              <a:ext uri="{FF2B5EF4-FFF2-40B4-BE49-F238E27FC236}">
                <a16:creationId xmlns:a16="http://schemas.microsoft.com/office/drawing/2014/main" id="{4559D5F1-A2A0-4DA1-949E-3A6A83A053DE}"/>
              </a:ext>
            </a:extLst>
          </p:cNvPr>
          <p:cNvGrpSpPr/>
          <p:nvPr/>
        </p:nvGrpSpPr>
        <p:grpSpPr>
          <a:xfrm>
            <a:off x="4219491" y="2408336"/>
            <a:ext cx="609462" cy="431167"/>
            <a:chOff x="6101878" y="639676"/>
            <a:chExt cx="609462" cy="431167"/>
          </a:xfrm>
        </p:grpSpPr>
        <p:grpSp>
          <p:nvGrpSpPr>
            <p:cNvPr id="52" name="组合 51">
              <a:extLst>
                <a:ext uri="{FF2B5EF4-FFF2-40B4-BE49-F238E27FC236}">
                  <a16:creationId xmlns:a16="http://schemas.microsoft.com/office/drawing/2014/main" id="{BB6633CE-ED55-4710-81F9-316454E29140}"/>
                </a:ext>
              </a:extLst>
            </p:cNvPr>
            <p:cNvGrpSpPr/>
            <p:nvPr/>
          </p:nvGrpSpPr>
          <p:grpSpPr>
            <a:xfrm>
              <a:off x="6353129" y="639676"/>
              <a:ext cx="202463" cy="216989"/>
              <a:chOff x="6352717" y="592621"/>
              <a:chExt cx="202463" cy="216989"/>
            </a:xfrm>
          </p:grpSpPr>
          <p:pic>
            <p:nvPicPr>
              <p:cNvPr id="48" name="图形 47">
                <a:extLst>
                  <a:ext uri="{FF2B5EF4-FFF2-40B4-BE49-F238E27FC236}">
                    <a16:creationId xmlns:a16="http://schemas.microsoft.com/office/drawing/2014/main" id="{B24431A5-F2B2-404C-8492-4A91F0CB820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52717" y="592621"/>
                <a:ext cx="106960" cy="151914"/>
              </a:xfrm>
              <a:prstGeom prst="rect">
                <a:avLst/>
              </a:prstGeom>
            </p:spPr>
          </p:pic>
          <p:pic>
            <p:nvPicPr>
              <p:cNvPr id="273" name="图形 272">
                <a:extLst>
                  <a:ext uri="{FF2B5EF4-FFF2-40B4-BE49-F238E27FC236}">
                    <a16:creationId xmlns:a16="http://schemas.microsoft.com/office/drawing/2014/main" id="{0AF3CE7A-E01F-4C2F-9901-8C67ECB1F24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448220" y="625445"/>
                <a:ext cx="106960" cy="151914"/>
              </a:xfrm>
              <a:prstGeom prst="rect">
                <a:avLst/>
              </a:prstGeom>
            </p:spPr>
          </p:pic>
          <p:pic>
            <p:nvPicPr>
              <p:cNvPr id="274" name="图形 273">
                <a:extLst>
                  <a:ext uri="{FF2B5EF4-FFF2-40B4-BE49-F238E27FC236}">
                    <a16:creationId xmlns:a16="http://schemas.microsoft.com/office/drawing/2014/main" id="{C2F7431D-C76A-4064-9C03-4CE6C11155D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86589" y="657696"/>
                <a:ext cx="106960" cy="151914"/>
              </a:xfrm>
              <a:prstGeom prst="rect">
                <a:avLst/>
              </a:prstGeom>
            </p:spPr>
          </p:pic>
        </p:grpSp>
        <p:sp>
          <p:nvSpPr>
            <p:cNvPr id="278" name="TextBox 76">
              <a:extLst>
                <a:ext uri="{FF2B5EF4-FFF2-40B4-BE49-F238E27FC236}">
                  <a16:creationId xmlns:a16="http://schemas.microsoft.com/office/drawing/2014/main" id="{BCA42C9A-8124-42F5-A2F8-97D932F9F43E}"/>
                </a:ext>
              </a:extLst>
            </p:cNvPr>
            <p:cNvSpPr txBox="1"/>
            <p:nvPr/>
          </p:nvSpPr>
          <p:spPr>
            <a:xfrm>
              <a:off x="6101878" y="876623"/>
              <a:ext cx="609462"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互联网用户</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grpSp>
          <p:nvGrpSpPr>
            <p:cNvPr id="312" name="组合 311">
              <a:extLst>
                <a:ext uri="{FF2B5EF4-FFF2-40B4-BE49-F238E27FC236}">
                  <a16:creationId xmlns:a16="http://schemas.microsoft.com/office/drawing/2014/main" id="{E52259D1-FD78-4CEC-B3B5-67815364F559}"/>
                </a:ext>
              </a:extLst>
            </p:cNvPr>
            <p:cNvGrpSpPr/>
            <p:nvPr/>
          </p:nvGrpSpPr>
          <p:grpSpPr>
            <a:xfrm>
              <a:off x="6196015" y="658645"/>
              <a:ext cx="202463" cy="216989"/>
              <a:chOff x="6352717" y="592621"/>
              <a:chExt cx="202463" cy="216989"/>
            </a:xfrm>
          </p:grpSpPr>
          <p:pic>
            <p:nvPicPr>
              <p:cNvPr id="313" name="图形 312">
                <a:extLst>
                  <a:ext uri="{FF2B5EF4-FFF2-40B4-BE49-F238E27FC236}">
                    <a16:creationId xmlns:a16="http://schemas.microsoft.com/office/drawing/2014/main" id="{C90B939E-0C5B-4E83-B118-A4C64361E52F}"/>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52717" y="592621"/>
                <a:ext cx="106960" cy="151914"/>
              </a:xfrm>
              <a:prstGeom prst="rect">
                <a:avLst/>
              </a:prstGeom>
            </p:spPr>
          </p:pic>
          <p:pic>
            <p:nvPicPr>
              <p:cNvPr id="314" name="图形 313">
                <a:extLst>
                  <a:ext uri="{FF2B5EF4-FFF2-40B4-BE49-F238E27FC236}">
                    <a16:creationId xmlns:a16="http://schemas.microsoft.com/office/drawing/2014/main" id="{EC6CC9E7-C02C-42B4-B442-D51A466DFAF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448220" y="625445"/>
                <a:ext cx="106960" cy="151914"/>
              </a:xfrm>
              <a:prstGeom prst="rect">
                <a:avLst/>
              </a:prstGeom>
            </p:spPr>
          </p:pic>
          <p:pic>
            <p:nvPicPr>
              <p:cNvPr id="315" name="图形 314">
                <a:extLst>
                  <a:ext uri="{FF2B5EF4-FFF2-40B4-BE49-F238E27FC236}">
                    <a16:creationId xmlns:a16="http://schemas.microsoft.com/office/drawing/2014/main" id="{9DF4DC36-8CE1-4E01-B431-2B88CDE8ADDB}"/>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86589" y="657696"/>
                <a:ext cx="106960" cy="151914"/>
              </a:xfrm>
              <a:prstGeom prst="rect">
                <a:avLst/>
              </a:prstGeom>
            </p:spPr>
          </p:pic>
        </p:grpSp>
      </p:grpSp>
      <p:grpSp>
        <p:nvGrpSpPr>
          <p:cNvPr id="2" name="组合 1">
            <a:extLst>
              <a:ext uri="{FF2B5EF4-FFF2-40B4-BE49-F238E27FC236}">
                <a16:creationId xmlns:a16="http://schemas.microsoft.com/office/drawing/2014/main" id="{F703AD4B-9361-4288-BCC0-9729B3BE327A}"/>
              </a:ext>
            </a:extLst>
          </p:cNvPr>
          <p:cNvGrpSpPr/>
          <p:nvPr/>
        </p:nvGrpSpPr>
        <p:grpSpPr>
          <a:xfrm>
            <a:off x="7008388" y="994478"/>
            <a:ext cx="1165744" cy="789727"/>
            <a:chOff x="7008388" y="994478"/>
            <a:chExt cx="1165744" cy="789727"/>
          </a:xfrm>
        </p:grpSpPr>
        <p:grpSp>
          <p:nvGrpSpPr>
            <p:cNvPr id="460" name="组合 459">
              <a:extLst>
                <a:ext uri="{FF2B5EF4-FFF2-40B4-BE49-F238E27FC236}">
                  <a16:creationId xmlns:a16="http://schemas.microsoft.com/office/drawing/2014/main" id="{F304DD98-4239-46D8-8F82-1974B62A868D}"/>
                </a:ext>
              </a:extLst>
            </p:cNvPr>
            <p:cNvGrpSpPr/>
            <p:nvPr/>
          </p:nvGrpSpPr>
          <p:grpSpPr>
            <a:xfrm>
              <a:off x="7008388" y="994478"/>
              <a:ext cx="1165744" cy="789727"/>
              <a:chOff x="7251374" y="498240"/>
              <a:chExt cx="1165744" cy="789727"/>
            </a:xfrm>
          </p:grpSpPr>
          <p:sp>
            <p:nvSpPr>
              <p:cNvPr id="321" name="Oval 379">
                <a:extLst>
                  <a:ext uri="{FF2B5EF4-FFF2-40B4-BE49-F238E27FC236}">
                    <a16:creationId xmlns:a16="http://schemas.microsoft.com/office/drawing/2014/main" id="{CC2C3B4C-D38C-4CBC-86E7-706CD13C9542}"/>
                  </a:ext>
                </a:extLst>
              </p:cNvPr>
              <p:cNvSpPr/>
              <p:nvPr/>
            </p:nvSpPr>
            <p:spPr bwMode="invGray">
              <a:xfrm>
                <a:off x="7251374" y="515446"/>
                <a:ext cx="1165744" cy="772521"/>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grpSp>
            <p:nvGrpSpPr>
              <p:cNvPr id="36" name="组合 35">
                <a:extLst>
                  <a:ext uri="{FF2B5EF4-FFF2-40B4-BE49-F238E27FC236}">
                    <a16:creationId xmlns:a16="http://schemas.microsoft.com/office/drawing/2014/main" id="{BC0A01C1-3444-4FD2-BD83-03D24ADA01EF}"/>
                  </a:ext>
                </a:extLst>
              </p:cNvPr>
              <p:cNvGrpSpPr/>
              <p:nvPr/>
            </p:nvGrpSpPr>
            <p:grpSpPr>
              <a:xfrm>
                <a:off x="7907470" y="868333"/>
                <a:ext cx="202839" cy="212030"/>
                <a:chOff x="5910699" y="1222259"/>
                <a:chExt cx="258175" cy="269873"/>
              </a:xfrm>
            </p:grpSpPr>
            <p:pic>
              <p:nvPicPr>
                <p:cNvPr id="9" name="图形 8">
                  <a:extLst>
                    <a:ext uri="{FF2B5EF4-FFF2-40B4-BE49-F238E27FC236}">
                      <a16:creationId xmlns:a16="http://schemas.microsoft.com/office/drawing/2014/main" id="{7BBC4729-9BB7-4838-A64D-AD6EB63FB94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5910699" y="1222259"/>
                  <a:ext cx="234149" cy="267170"/>
                </a:xfrm>
                <a:prstGeom prst="rect">
                  <a:avLst/>
                </a:prstGeom>
              </p:spPr>
            </p:pic>
            <p:sp>
              <p:nvSpPr>
                <p:cNvPr id="271" name="Freeform 5">
                  <a:extLst>
                    <a:ext uri="{FF2B5EF4-FFF2-40B4-BE49-F238E27FC236}">
                      <a16:creationId xmlns:a16="http://schemas.microsoft.com/office/drawing/2014/main" id="{9FE0D6AD-E4EC-446A-8E90-C551EDD6CE0F}"/>
                    </a:ext>
                  </a:extLst>
                </p:cNvPr>
                <p:cNvSpPr>
                  <a:spLocks noEditPoints="1"/>
                </p:cNvSpPr>
                <p:nvPr/>
              </p:nvSpPr>
              <p:spPr bwMode="auto">
                <a:xfrm>
                  <a:off x="6061356" y="1387178"/>
                  <a:ext cx="107518" cy="104954"/>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cxnSp>
            <p:nvCxnSpPr>
              <p:cNvPr id="332" name="Straight Connector 322">
                <a:extLst>
                  <a:ext uri="{FF2B5EF4-FFF2-40B4-BE49-F238E27FC236}">
                    <a16:creationId xmlns:a16="http://schemas.microsoft.com/office/drawing/2014/main" id="{D9011C3B-1C5E-440D-A61B-4EC6FC249AA5}"/>
                  </a:ext>
                </a:extLst>
              </p:cNvPr>
              <p:cNvCxnSpPr>
                <a:cxnSpLocks/>
              </p:cNvCxnSpPr>
              <p:nvPr/>
            </p:nvCxnSpPr>
            <p:spPr>
              <a:xfrm flipH="1">
                <a:off x="7511304" y="647737"/>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19">
                <a:extLst>
                  <a:ext uri="{FF2B5EF4-FFF2-40B4-BE49-F238E27FC236}">
                    <a16:creationId xmlns:a16="http://schemas.microsoft.com/office/drawing/2014/main" id="{784293C8-DF6D-4D33-ACD5-58478D947ADE}"/>
                  </a:ext>
                </a:extLst>
              </p:cNvPr>
              <p:cNvCxnSpPr>
                <a:cxnSpLocks/>
              </p:cNvCxnSpPr>
              <p:nvPr/>
            </p:nvCxnSpPr>
            <p:spPr>
              <a:xfrm>
                <a:off x="7503539" y="701324"/>
                <a:ext cx="467240" cy="2671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55" name="图形 454">
                <a:extLst>
                  <a:ext uri="{FF2B5EF4-FFF2-40B4-BE49-F238E27FC236}">
                    <a16:creationId xmlns:a16="http://schemas.microsoft.com/office/drawing/2014/main" id="{C3713058-254D-4AF1-BC92-FA62C692AEFC}"/>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7759759" y="498240"/>
                <a:ext cx="463840" cy="324311"/>
              </a:xfrm>
              <a:prstGeom prst="rect">
                <a:avLst/>
              </a:prstGeom>
            </p:spPr>
          </p:pic>
          <p:pic>
            <p:nvPicPr>
              <p:cNvPr id="324" name="图形 323">
                <a:extLst>
                  <a:ext uri="{FF2B5EF4-FFF2-40B4-BE49-F238E27FC236}">
                    <a16:creationId xmlns:a16="http://schemas.microsoft.com/office/drawing/2014/main" id="{F5AE5A62-A64E-4E59-93B2-F8CCD5EFB1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51623" y="772259"/>
                <a:ext cx="204237" cy="146795"/>
              </a:xfrm>
              <a:prstGeom prst="rect">
                <a:avLst/>
              </a:prstGeom>
            </p:spPr>
          </p:pic>
          <p:pic>
            <p:nvPicPr>
              <p:cNvPr id="322" name="图形 321">
                <a:extLst>
                  <a:ext uri="{FF2B5EF4-FFF2-40B4-BE49-F238E27FC236}">
                    <a16:creationId xmlns:a16="http://schemas.microsoft.com/office/drawing/2014/main" id="{0C0B1C99-BE9E-41FA-99F5-6C2D8A1232D8}"/>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445873" y="562762"/>
                <a:ext cx="130863" cy="189618"/>
              </a:xfrm>
              <a:prstGeom prst="rect">
                <a:avLst/>
              </a:prstGeom>
            </p:spPr>
          </p:pic>
          <p:pic>
            <p:nvPicPr>
              <p:cNvPr id="323" name="图形 322">
                <a:extLst>
                  <a:ext uri="{FF2B5EF4-FFF2-40B4-BE49-F238E27FC236}">
                    <a16:creationId xmlns:a16="http://schemas.microsoft.com/office/drawing/2014/main" id="{AE63F99B-B04E-4BF3-949D-746142BA4E70}"/>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469076" y="922112"/>
                <a:ext cx="177518" cy="127537"/>
              </a:xfrm>
              <a:prstGeom prst="rect">
                <a:avLst/>
              </a:prstGeom>
            </p:spPr>
          </p:pic>
          <p:cxnSp>
            <p:nvCxnSpPr>
              <p:cNvPr id="339" name="Straight Connector 322">
                <a:extLst>
                  <a:ext uri="{FF2B5EF4-FFF2-40B4-BE49-F238E27FC236}">
                    <a16:creationId xmlns:a16="http://schemas.microsoft.com/office/drawing/2014/main" id="{13D6764B-674C-4E87-B781-607B6CE173C9}"/>
                  </a:ext>
                </a:extLst>
              </p:cNvPr>
              <p:cNvCxnSpPr>
                <a:cxnSpLocks/>
              </p:cNvCxnSpPr>
              <p:nvPr/>
            </p:nvCxnSpPr>
            <p:spPr>
              <a:xfrm flipH="1">
                <a:off x="7476730" y="778069"/>
                <a:ext cx="165437" cy="104964"/>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457" name="组合 456">
                <a:extLst>
                  <a:ext uri="{FF2B5EF4-FFF2-40B4-BE49-F238E27FC236}">
                    <a16:creationId xmlns:a16="http://schemas.microsoft.com/office/drawing/2014/main" id="{B931CC7A-E1A9-4541-8E65-D5FAD7141896}"/>
                  </a:ext>
                </a:extLst>
              </p:cNvPr>
              <p:cNvGrpSpPr/>
              <p:nvPr/>
            </p:nvGrpSpPr>
            <p:grpSpPr>
              <a:xfrm>
                <a:off x="7381221" y="753923"/>
                <a:ext cx="158458" cy="178964"/>
                <a:chOff x="5933451" y="617468"/>
                <a:chExt cx="158458" cy="178964"/>
              </a:xfrm>
            </p:grpSpPr>
            <p:pic>
              <p:nvPicPr>
                <p:cNvPr id="337" name="图形 336">
                  <a:extLst>
                    <a:ext uri="{FF2B5EF4-FFF2-40B4-BE49-F238E27FC236}">
                      <a16:creationId xmlns:a16="http://schemas.microsoft.com/office/drawing/2014/main" id="{3BFD4E85-661A-4BBD-800C-AFA481BDF34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38" name="Freeform 9">
                  <a:extLst>
                    <a:ext uri="{FF2B5EF4-FFF2-40B4-BE49-F238E27FC236}">
                      <a16:creationId xmlns:a16="http://schemas.microsoft.com/office/drawing/2014/main" id="{6CCE1BCA-DE0C-4A61-9B90-953AB3A813F9}"/>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sp>
          <p:nvSpPr>
            <p:cNvPr id="358" name="TextBox 76">
              <a:extLst>
                <a:ext uri="{FF2B5EF4-FFF2-40B4-BE49-F238E27FC236}">
                  <a16:creationId xmlns:a16="http://schemas.microsoft.com/office/drawing/2014/main" id="{31CB54D6-4615-4EDB-BA81-D798B967CE70}"/>
                </a:ext>
              </a:extLst>
            </p:cNvPr>
            <p:cNvSpPr txBox="1"/>
            <p:nvPr/>
          </p:nvSpPr>
          <p:spPr>
            <a:xfrm>
              <a:off x="7402912" y="1576138"/>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工业</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grpSp>
      <p:grpSp>
        <p:nvGrpSpPr>
          <p:cNvPr id="294" name="组合 293">
            <a:extLst>
              <a:ext uri="{FF2B5EF4-FFF2-40B4-BE49-F238E27FC236}">
                <a16:creationId xmlns:a16="http://schemas.microsoft.com/office/drawing/2014/main" id="{91D19FA3-4911-4D16-9FCB-25D1B16887C4}"/>
              </a:ext>
            </a:extLst>
          </p:cNvPr>
          <p:cNvGrpSpPr/>
          <p:nvPr/>
        </p:nvGrpSpPr>
        <p:grpSpPr>
          <a:xfrm>
            <a:off x="6144850" y="301744"/>
            <a:ext cx="1180749" cy="736955"/>
            <a:chOff x="6144850" y="301744"/>
            <a:chExt cx="1180749" cy="736955"/>
          </a:xfrm>
        </p:grpSpPr>
        <p:sp>
          <p:nvSpPr>
            <p:cNvPr id="295" name="Oval 379">
              <a:extLst>
                <a:ext uri="{FF2B5EF4-FFF2-40B4-BE49-F238E27FC236}">
                  <a16:creationId xmlns:a16="http://schemas.microsoft.com/office/drawing/2014/main" id="{CA0B6155-C4ED-4415-A375-023352113D08}"/>
                </a:ext>
              </a:extLst>
            </p:cNvPr>
            <p:cNvSpPr/>
            <p:nvPr/>
          </p:nvSpPr>
          <p:spPr bwMode="invGray">
            <a:xfrm>
              <a:off x="6144850" y="332732"/>
              <a:ext cx="1180749" cy="705967"/>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302" name="Straight Connector 322">
              <a:extLst>
                <a:ext uri="{FF2B5EF4-FFF2-40B4-BE49-F238E27FC236}">
                  <a16:creationId xmlns:a16="http://schemas.microsoft.com/office/drawing/2014/main" id="{8DF3654F-3735-4FB4-974E-B84CD9D31504}"/>
                </a:ext>
              </a:extLst>
            </p:cNvPr>
            <p:cNvCxnSpPr>
              <a:cxnSpLocks/>
            </p:cNvCxnSpPr>
            <p:nvPr/>
          </p:nvCxnSpPr>
          <p:spPr>
            <a:xfrm flipH="1">
              <a:off x="6372416" y="465023"/>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19">
              <a:extLst>
                <a:ext uri="{FF2B5EF4-FFF2-40B4-BE49-F238E27FC236}">
                  <a16:creationId xmlns:a16="http://schemas.microsoft.com/office/drawing/2014/main" id="{A41A44CB-CA1E-4E3B-BA9A-ECFBFFB5C61C}"/>
                </a:ext>
              </a:extLst>
            </p:cNvPr>
            <p:cNvCxnSpPr>
              <a:cxnSpLocks/>
            </p:cNvCxnSpPr>
            <p:nvPr/>
          </p:nvCxnSpPr>
          <p:spPr>
            <a:xfrm>
              <a:off x="6364651" y="518610"/>
              <a:ext cx="467240" cy="2671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319" name="图形 318">
              <a:extLst>
                <a:ext uri="{FF2B5EF4-FFF2-40B4-BE49-F238E27FC236}">
                  <a16:creationId xmlns:a16="http://schemas.microsoft.com/office/drawing/2014/main" id="{D14EAA03-1763-4EBA-B9E8-F8EA1A9153A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12735" y="589545"/>
              <a:ext cx="204237" cy="146795"/>
            </a:xfrm>
            <a:prstGeom prst="rect">
              <a:avLst/>
            </a:prstGeom>
          </p:spPr>
        </p:pic>
        <p:pic>
          <p:nvPicPr>
            <p:cNvPr id="320" name="图形 319">
              <a:extLst>
                <a:ext uri="{FF2B5EF4-FFF2-40B4-BE49-F238E27FC236}">
                  <a16:creationId xmlns:a16="http://schemas.microsoft.com/office/drawing/2014/main" id="{68813232-227A-4E31-9A6D-7B23BAA3EC83}"/>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6306985" y="380048"/>
              <a:ext cx="130863" cy="189618"/>
            </a:xfrm>
            <a:prstGeom prst="rect">
              <a:avLst/>
            </a:prstGeom>
          </p:spPr>
        </p:pic>
        <p:pic>
          <p:nvPicPr>
            <p:cNvPr id="325" name="图形 324">
              <a:extLst>
                <a:ext uri="{FF2B5EF4-FFF2-40B4-BE49-F238E27FC236}">
                  <a16:creationId xmlns:a16="http://schemas.microsoft.com/office/drawing/2014/main" id="{8B3ACAD8-1390-437C-872B-75FF8D53813D}"/>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30188" y="739398"/>
              <a:ext cx="177518" cy="127537"/>
            </a:xfrm>
            <a:prstGeom prst="rect">
              <a:avLst/>
            </a:prstGeom>
          </p:spPr>
        </p:pic>
        <p:cxnSp>
          <p:nvCxnSpPr>
            <p:cNvPr id="346" name="Straight Connector 322">
              <a:extLst>
                <a:ext uri="{FF2B5EF4-FFF2-40B4-BE49-F238E27FC236}">
                  <a16:creationId xmlns:a16="http://schemas.microsoft.com/office/drawing/2014/main" id="{98BDD501-84C1-4014-BF69-4581DFB1BF44}"/>
                </a:ext>
              </a:extLst>
            </p:cNvPr>
            <p:cNvCxnSpPr>
              <a:cxnSpLocks/>
            </p:cNvCxnSpPr>
            <p:nvPr/>
          </p:nvCxnSpPr>
          <p:spPr>
            <a:xfrm flipH="1">
              <a:off x="6948224" y="631331"/>
              <a:ext cx="118227" cy="7501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sp>
          <p:nvSpPr>
            <p:cNvPr id="359" name="Freeform 5">
              <a:extLst>
                <a:ext uri="{FF2B5EF4-FFF2-40B4-BE49-F238E27FC236}">
                  <a16:creationId xmlns:a16="http://schemas.microsoft.com/office/drawing/2014/main" id="{BC03D9B6-F481-4A39-9EF7-6059840A3ED0}"/>
                </a:ext>
              </a:extLst>
            </p:cNvPr>
            <p:cNvSpPr>
              <a:spLocks noEditPoints="1"/>
            </p:cNvSpPr>
            <p:nvPr/>
          </p:nvSpPr>
          <p:spPr bwMode="auto">
            <a:xfrm>
              <a:off x="6350997" y="449010"/>
              <a:ext cx="84473" cy="82459"/>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a:scene3d>
              <a:camera prst="isometricRightUp"/>
              <a:lightRig rig="threePt" dir="t"/>
            </a:scene3d>
          </p:spPr>
          <p:txBody>
            <a:bodyPr vert="horz" wrap="square" lIns="91440" tIns="45720" rIns="91440" bIns="45720" numCol="1" anchor="t" anchorCtr="0" compatLnSpc="1">
              <a:prstTxWarp prst="textNoShape">
                <a:avLst/>
              </a:prstTxWarp>
            </a:bodyPr>
            <a:lstStyle/>
            <a:p>
              <a:endParaRPr lang="zh-CN" altLang="en-US" dirty="0"/>
            </a:p>
          </p:txBody>
        </p:sp>
        <p:sp>
          <p:nvSpPr>
            <p:cNvPr id="360" name="TextBox 76">
              <a:extLst>
                <a:ext uri="{FF2B5EF4-FFF2-40B4-BE49-F238E27FC236}">
                  <a16:creationId xmlns:a16="http://schemas.microsoft.com/office/drawing/2014/main" id="{EFDA62DC-84C3-48CD-B9ED-AFC21AB6D4E9}"/>
                </a:ext>
              </a:extLst>
            </p:cNvPr>
            <p:cNvSpPr txBox="1"/>
            <p:nvPr/>
          </p:nvSpPr>
          <p:spPr>
            <a:xfrm>
              <a:off x="6546230" y="838414"/>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其他</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361" name="图形 360">
              <a:extLst>
                <a:ext uri="{FF2B5EF4-FFF2-40B4-BE49-F238E27FC236}">
                  <a16:creationId xmlns:a16="http://schemas.microsoft.com/office/drawing/2014/main" id="{CDF16B3D-F5C3-4BAE-8544-C1129E3D9E2D}"/>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6729776" y="723298"/>
              <a:ext cx="173968" cy="128187"/>
            </a:xfrm>
            <a:prstGeom prst="rect">
              <a:avLst/>
            </a:prstGeom>
          </p:spPr>
        </p:pic>
        <p:pic>
          <p:nvPicPr>
            <p:cNvPr id="362" name="图形 361">
              <a:extLst>
                <a:ext uri="{FF2B5EF4-FFF2-40B4-BE49-F238E27FC236}">
                  <a16:creationId xmlns:a16="http://schemas.microsoft.com/office/drawing/2014/main" id="{E3E76F45-F920-4340-86D6-231B366CFB26}"/>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6687778" y="301744"/>
              <a:ext cx="348234" cy="293553"/>
            </a:xfrm>
            <a:prstGeom prst="rect">
              <a:avLst/>
            </a:prstGeom>
          </p:spPr>
        </p:pic>
        <p:grpSp>
          <p:nvGrpSpPr>
            <p:cNvPr id="363" name="组合 362">
              <a:extLst>
                <a:ext uri="{FF2B5EF4-FFF2-40B4-BE49-F238E27FC236}">
                  <a16:creationId xmlns:a16="http://schemas.microsoft.com/office/drawing/2014/main" id="{2BBE23E5-00BA-4441-A9AC-C42A77F1631D}"/>
                </a:ext>
              </a:extLst>
            </p:cNvPr>
            <p:cNvGrpSpPr/>
            <p:nvPr/>
          </p:nvGrpSpPr>
          <p:grpSpPr>
            <a:xfrm>
              <a:off x="6969792" y="498007"/>
              <a:ext cx="158458" cy="178964"/>
              <a:chOff x="5933451" y="617468"/>
              <a:chExt cx="158458" cy="178964"/>
            </a:xfrm>
          </p:grpSpPr>
          <p:pic>
            <p:nvPicPr>
              <p:cNvPr id="371" name="图形 370">
                <a:extLst>
                  <a:ext uri="{FF2B5EF4-FFF2-40B4-BE49-F238E27FC236}">
                    <a16:creationId xmlns:a16="http://schemas.microsoft.com/office/drawing/2014/main" id="{08F70491-D2F7-4EF2-8004-8E21A4C49D1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72" name="Freeform 9">
                <a:extLst>
                  <a:ext uri="{FF2B5EF4-FFF2-40B4-BE49-F238E27FC236}">
                    <a16:creationId xmlns:a16="http://schemas.microsoft.com/office/drawing/2014/main" id="{10C0C153-FA34-4F84-851E-7F6ABDF6F35A}"/>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cxnSp>
          <p:nvCxnSpPr>
            <p:cNvPr id="365" name="Straight Connector 319">
              <a:extLst>
                <a:ext uri="{FF2B5EF4-FFF2-40B4-BE49-F238E27FC236}">
                  <a16:creationId xmlns:a16="http://schemas.microsoft.com/office/drawing/2014/main" id="{F9C6978B-4EE2-495C-9847-10E93375AE7D}"/>
                </a:ext>
              </a:extLst>
            </p:cNvPr>
            <p:cNvCxnSpPr>
              <a:cxnSpLocks/>
            </p:cNvCxnSpPr>
            <p:nvPr/>
          </p:nvCxnSpPr>
          <p:spPr>
            <a:xfrm>
              <a:off x="6734593" y="587938"/>
              <a:ext cx="362370" cy="207180"/>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66" name="组合 365">
              <a:extLst>
                <a:ext uri="{FF2B5EF4-FFF2-40B4-BE49-F238E27FC236}">
                  <a16:creationId xmlns:a16="http://schemas.microsoft.com/office/drawing/2014/main" id="{F6F52D62-23AE-4719-83D1-A991C5DBBDC6}"/>
                </a:ext>
              </a:extLst>
            </p:cNvPr>
            <p:cNvGrpSpPr/>
            <p:nvPr/>
          </p:nvGrpSpPr>
          <p:grpSpPr>
            <a:xfrm>
              <a:off x="6990537" y="662514"/>
              <a:ext cx="158458" cy="178964"/>
              <a:chOff x="5933451" y="617468"/>
              <a:chExt cx="158458" cy="178964"/>
            </a:xfrm>
          </p:grpSpPr>
          <p:pic>
            <p:nvPicPr>
              <p:cNvPr id="367" name="图形 366">
                <a:extLst>
                  <a:ext uri="{FF2B5EF4-FFF2-40B4-BE49-F238E27FC236}">
                    <a16:creationId xmlns:a16="http://schemas.microsoft.com/office/drawing/2014/main" id="{7BDBAD13-CD5F-4B6E-8F49-008C7B47E3D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69" name="Freeform 9">
                <a:extLst>
                  <a:ext uri="{FF2B5EF4-FFF2-40B4-BE49-F238E27FC236}">
                    <a16:creationId xmlns:a16="http://schemas.microsoft.com/office/drawing/2014/main" id="{C94C33D9-35C2-41E4-8076-566BD52BE4B3}"/>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73" name="组合 372">
            <a:extLst>
              <a:ext uri="{FF2B5EF4-FFF2-40B4-BE49-F238E27FC236}">
                <a16:creationId xmlns:a16="http://schemas.microsoft.com/office/drawing/2014/main" id="{4416620C-9FC6-4E28-9820-A8777E90F095}"/>
              </a:ext>
            </a:extLst>
          </p:cNvPr>
          <p:cNvGrpSpPr/>
          <p:nvPr/>
        </p:nvGrpSpPr>
        <p:grpSpPr>
          <a:xfrm>
            <a:off x="5085268" y="1956350"/>
            <a:ext cx="1180749" cy="705967"/>
            <a:chOff x="5085268" y="1956350"/>
            <a:chExt cx="1180749" cy="705967"/>
          </a:xfrm>
        </p:grpSpPr>
        <p:sp>
          <p:nvSpPr>
            <p:cNvPr id="375" name="Oval 297">
              <a:extLst>
                <a:ext uri="{FF2B5EF4-FFF2-40B4-BE49-F238E27FC236}">
                  <a16:creationId xmlns:a16="http://schemas.microsoft.com/office/drawing/2014/main" id="{8637DD5D-5D85-47AB-A54D-3C54B2E695A9}"/>
                </a:ext>
              </a:extLst>
            </p:cNvPr>
            <p:cNvSpPr/>
            <p:nvPr/>
          </p:nvSpPr>
          <p:spPr bwMode="invGray">
            <a:xfrm>
              <a:off x="5454875" y="231913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376" name="Oval 379">
              <a:extLst>
                <a:ext uri="{FF2B5EF4-FFF2-40B4-BE49-F238E27FC236}">
                  <a16:creationId xmlns:a16="http://schemas.microsoft.com/office/drawing/2014/main" id="{986D6227-BD6A-4263-A8D3-6D908376EF53}"/>
                </a:ext>
              </a:extLst>
            </p:cNvPr>
            <p:cNvSpPr/>
            <p:nvPr/>
          </p:nvSpPr>
          <p:spPr bwMode="invGray">
            <a:xfrm>
              <a:off x="5085268" y="1956350"/>
              <a:ext cx="1180749" cy="705967"/>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377" name="Straight Connector 322">
              <a:extLst>
                <a:ext uri="{FF2B5EF4-FFF2-40B4-BE49-F238E27FC236}">
                  <a16:creationId xmlns:a16="http://schemas.microsoft.com/office/drawing/2014/main" id="{CFFEB3CC-54CD-4B8B-A23C-BA20E9F5879E}"/>
                </a:ext>
              </a:extLst>
            </p:cNvPr>
            <p:cNvCxnSpPr>
              <a:cxnSpLocks/>
            </p:cNvCxnSpPr>
            <p:nvPr/>
          </p:nvCxnSpPr>
          <p:spPr>
            <a:xfrm flipH="1">
              <a:off x="5343172" y="2136315"/>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19">
              <a:extLst>
                <a:ext uri="{FF2B5EF4-FFF2-40B4-BE49-F238E27FC236}">
                  <a16:creationId xmlns:a16="http://schemas.microsoft.com/office/drawing/2014/main" id="{8FDA2D9A-0B8F-414A-946C-7D489C3C4DE9}"/>
                </a:ext>
              </a:extLst>
            </p:cNvPr>
            <p:cNvCxnSpPr>
              <a:cxnSpLocks/>
            </p:cNvCxnSpPr>
            <p:nvPr/>
          </p:nvCxnSpPr>
          <p:spPr>
            <a:xfrm>
              <a:off x="5305069" y="2142228"/>
              <a:ext cx="628183" cy="35915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379" name="图形 378">
              <a:extLst>
                <a:ext uri="{FF2B5EF4-FFF2-40B4-BE49-F238E27FC236}">
                  <a16:creationId xmlns:a16="http://schemas.microsoft.com/office/drawing/2014/main" id="{EB04803C-F171-406F-83B9-E252E619236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10102" y="2245611"/>
              <a:ext cx="204237" cy="146795"/>
            </a:xfrm>
            <a:prstGeom prst="rect">
              <a:avLst/>
            </a:prstGeom>
          </p:spPr>
        </p:pic>
        <p:pic>
          <p:nvPicPr>
            <p:cNvPr id="380" name="图形 379">
              <a:extLst>
                <a:ext uri="{FF2B5EF4-FFF2-40B4-BE49-F238E27FC236}">
                  <a16:creationId xmlns:a16="http://schemas.microsoft.com/office/drawing/2014/main" id="{AA1B20E8-B0BF-4C84-B591-DB670AF7B19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298777" y="2376018"/>
              <a:ext cx="177518" cy="127537"/>
            </a:xfrm>
            <a:prstGeom prst="rect">
              <a:avLst/>
            </a:prstGeom>
          </p:spPr>
        </p:pic>
        <p:cxnSp>
          <p:nvCxnSpPr>
            <p:cNvPr id="383" name="Straight Connector 322">
              <a:extLst>
                <a:ext uri="{FF2B5EF4-FFF2-40B4-BE49-F238E27FC236}">
                  <a16:creationId xmlns:a16="http://schemas.microsoft.com/office/drawing/2014/main" id="{7E5E56AE-5CED-4B29-B845-F9361D382F01}"/>
                </a:ext>
              </a:extLst>
            </p:cNvPr>
            <p:cNvCxnSpPr>
              <a:cxnSpLocks/>
            </p:cNvCxnSpPr>
            <p:nvPr/>
          </p:nvCxnSpPr>
          <p:spPr>
            <a:xfrm flipH="1">
              <a:off x="5782459" y="2337289"/>
              <a:ext cx="118227" cy="7501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sp>
          <p:nvSpPr>
            <p:cNvPr id="389" name="TextBox 76">
              <a:extLst>
                <a:ext uri="{FF2B5EF4-FFF2-40B4-BE49-F238E27FC236}">
                  <a16:creationId xmlns:a16="http://schemas.microsoft.com/office/drawing/2014/main" id="{0B3B46F3-E135-48A7-A6AC-DE8DF3899184}"/>
                </a:ext>
              </a:extLst>
            </p:cNvPr>
            <p:cNvSpPr txBox="1"/>
            <p:nvPr/>
          </p:nvSpPr>
          <p:spPr>
            <a:xfrm>
              <a:off x="5529127" y="2462032"/>
              <a:ext cx="269626"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家</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390" name="图形 389">
              <a:extLst>
                <a:ext uri="{FF2B5EF4-FFF2-40B4-BE49-F238E27FC236}">
                  <a16:creationId xmlns:a16="http://schemas.microsoft.com/office/drawing/2014/main" id="{2B2AF7E2-E0AA-4FEF-9D93-0D476CBF7E21}"/>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5682878" y="1959036"/>
              <a:ext cx="400409" cy="316990"/>
            </a:xfrm>
            <a:prstGeom prst="rect">
              <a:avLst/>
            </a:prstGeom>
          </p:spPr>
        </p:pic>
        <p:pic>
          <p:nvPicPr>
            <p:cNvPr id="391" name="图形 390">
              <a:extLst>
                <a:ext uri="{FF2B5EF4-FFF2-40B4-BE49-F238E27FC236}">
                  <a16:creationId xmlns:a16="http://schemas.microsoft.com/office/drawing/2014/main" id="{89BD8401-272A-482A-AA3E-A1C39C5D22AA}"/>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5258429" y="2072371"/>
              <a:ext cx="215950" cy="157464"/>
            </a:xfrm>
            <a:prstGeom prst="rect">
              <a:avLst/>
            </a:prstGeom>
          </p:spPr>
        </p:pic>
        <p:grpSp>
          <p:nvGrpSpPr>
            <p:cNvPr id="392" name="组合 391">
              <a:extLst>
                <a:ext uri="{FF2B5EF4-FFF2-40B4-BE49-F238E27FC236}">
                  <a16:creationId xmlns:a16="http://schemas.microsoft.com/office/drawing/2014/main" id="{D343773A-3DC7-41A7-886A-DA5D424A71E7}"/>
                </a:ext>
              </a:extLst>
            </p:cNvPr>
            <p:cNvGrpSpPr/>
            <p:nvPr/>
          </p:nvGrpSpPr>
          <p:grpSpPr>
            <a:xfrm>
              <a:off x="5414981" y="1961500"/>
              <a:ext cx="145192" cy="156506"/>
              <a:chOff x="2166192" y="1151528"/>
              <a:chExt cx="145192" cy="156506"/>
            </a:xfrm>
          </p:grpSpPr>
          <p:pic>
            <p:nvPicPr>
              <p:cNvPr id="404" name="图形 403">
                <a:extLst>
                  <a:ext uri="{FF2B5EF4-FFF2-40B4-BE49-F238E27FC236}">
                    <a16:creationId xmlns:a16="http://schemas.microsoft.com/office/drawing/2014/main" id="{A4F87915-AA0A-4259-9F69-B4A29F819D2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166192" y="1151528"/>
                <a:ext cx="145192" cy="156506"/>
              </a:xfrm>
              <a:prstGeom prst="rect">
                <a:avLst/>
              </a:prstGeom>
            </p:spPr>
          </p:pic>
          <p:sp>
            <p:nvSpPr>
              <p:cNvPr id="406" name="Freeform 9">
                <a:extLst>
                  <a:ext uri="{FF2B5EF4-FFF2-40B4-BE49-F238E27FC236}">
                    <a16:creationId xmlns:a16="http://schemas.microsoft.com/office/drawing/2014/main" id="{198F718E-3087-4F02-8514-79F52E920F11}"/>
                  </a:ext>
                </a:extLst>
              </p:cNvPr>
              <p:cNvSpPr>
                <a:spLocks noEditPoints="1"/>
              </p:cNvSpPr>
              <p:nvPr/>
            </p:nvSpPr>
            <p:spPr bwMode="auto">
              <a:xfrm>
                <a:off x="2235664" y="117907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pic>
          <p:nvPicPr>
            <p:cNvPr id="393" name="图形 392">
              <a:extLst>
                <a:ext uri="{FF2B5EF4-FFF2-40B4-BE49-F238E27FC236}">
                  <a16:creationId xmlns:a16="http://schemas.microsoft.com/office/drawing/2014/main" id="{F8329112-F5F7-4DEF-A1DF-59C703C1E857}"/>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843132" y="2169030"/>
              <a:ext cx="167571" cy="215776"/>
            </a:xfrm>
            <a:prstGeom prst="rect">
              <a:avLst/>
            </a:prstGeom>
          </p:spPr>
        </p:pic>
        <p:grpSp>
          <p:nvGrpSpPr>
            <p:cNvPr id="394" name="组合 393">
              <a:extLst>
                <a:ext uri="{FF2B5EF4-FFF2-40B4-BE49-F238E27FC236}">
                  <a16:creationId xmlns:a16="http://schemas.microsoft.com/office/drawing/2014/main" id="{174BC3EB-6B31-46EB-81C8-1B2C93A23A2D}"/>
                </a:ext>
              </a:extLst>
            </p:cNvPr>
            <p:cNvGrpSpPr/>
            <p:nvPr/>
          </p:nvGrpSpPr>
          <p:grpSpPr>
            <a:xfrm>
              <a:off x="5861635" y="2368001"/>
              <a:ext cx="131221" cy="159679"/>
              <a:chOff x="5966127" y="2282063"/>
              <a:chExt cx="131221" cy="159679"/>
            </a:xfrm>
          </p:grpSpPr>
          <p:pic>
            <p:nvPicPr>
              <p:cNvPr id="397" name="图形 396">
                <a:extLst>
                  <a:ext uri="{FF2B5EF4-FFF2-40B4-BE49-F238E27FC236}">
                    <a16:creationId xmlns:a16="http://schemas.microsoft.com/office/drawing/2014/main" id="{D87D30B9-7D12-4862-AB58-FA886AC3597D}"/>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5966127" y="2282063"/>
                <a:ext cx="131221" cy="159679"/>
              </a:xfrm>
              <a:prstGeom prst="rect">
                <a:avLst/>
              </a:prstGeom>
            </p:spPr>
          </p:pic>
          <p:sp>
            <p:nvSpPr>
              <p:cNvPr id="402" name="Freeform 9">
                <a:extLst>
                  <a:ext uri="{FF2B5EF4-FFF2-40B4-BE49-F238E27FC236}">
                    <a16:creationId xmlns:a16="http://schemas.microsoft.com/office/drawing/2014/main" id="{1C8DAF9A-3316-4796-9151-9852E206BAC5}"/>
                  </a:ext>
                </a:extLst>
              </p:cNvPr>
              <p:cNvSpPr>
                <a:spLocks noEditPoints="1"/>
              </p:cNvSpPr>
              <p:nvPr/>
            </p:nvSpPr>
            <p:spPr bwMode="auto">
              <a:xfrm>
                <a:off x="5998179" y="232554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pic>
          <p:nvPicPr>
            <p:cNvPr id="395" name="图形 394">
              <a:extLst>
                <a:ext uri="{FF2B5EF4-FFF2-40B4-BE49-F238E27FC236}">
                  <a16:creationId xmlns:a16="http://schemas.microsoft.com/office/drawing/2014/main" id="{6678FC07-F699-4104-8F87-F892289AB09B}"/>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5576989" y="2029528"/>
              <a:ext cx="54290" cy="137081"/>
            </a:xfrm>
            <a:prstGeom prst="rect">
              <a:avLst/>
            </a:prstGeom>
          </p:spPr>
        </p:pic>
      </p:grpSp>
    </p:spTree>
    <p:extLst>
      <p:ext uri="{BB962C8B-B14F-4D97-AF65-F5344CB8AC3E}">
        <p14:creationId xmlns:p14="http://schemas.microsoft.com/office/powerpoint/2010/main" val="16307273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50"/>
                                  </p:stCondLst>
                                  <p:childTnLst>
                                    <p:animEffect transition="out" filter="fade">
                                      <p:cBhvr>
                                        <p:cTn id="6" dur="500"/>
                                        <p:tgtEl>
                                          <p:spTgt spid="305"/>
                                        </p:tgtEl>
                                      </p:cBhvr>
                                    </p:animEffect>
                                    <p:set>
                                      <p:cBhvr>
                                        <p:cTn id="7" dur="1" fill="hold">
                                          <p:stCondLst>
                                            <p:cond delay="499"/>
                                          </p:stCondLst>
                                        </p:cTn>
                                        <p:tgtEl>
                                          <p:spTgt spid="305"/>
                                        </p:tgtEl>
                                        <p:attrNameLst>
                                          <p:attrName>style.visibility</p:attrName>
                                        </p:attrNameLst>
                                      </p:cBhvr>
                                      <p:to>
                                        <p:strVal val="hidden"/>
                                      </p:to>
                                    </p:set>
                                  </p:childTnLst>
                                </p:cTn>
                              </p:par>
                            </p:childTnLst>
                          </p:cTn>
                        </p:par>
                        <p:par>
                          <p:cTn id="8" fill="hold">
                            <p:stCondLst>
                              <p:cond delay="750"/>
                            </p:stCondLst>
                            <p:childTnLst>
                              <p:par>
                                <p:cTn id="9" presetID="10" presetClass="exit" presetSubtype="0" fill="hold" grpId="0" nodeType="afterEffect">
                                  <p:stCondLst>
                                    <p:cond delay="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par>
                          <p:cTn id="12" fill="hold">
                            <p:stCondLst>
                              <p:cond delay="1250"/>
                            </p:stCondLst>
                            <p:childTnLst>
                              <p:par>
                                <p:cTn id="13" presetID="10" presetClass="exit" presetSubtype="0" fill="hold" grpId="0" nodeType="afterEffect">
                                  <p:stCondLst>
                                    <p:cond delay="0"/>
                                  </p:stCondLst>
                                  <p:childTnLst>
                                    <p:animEffect transition="out" filter="fade">
                                      <p:cBhvr>
                                        <p:cTn id="14" dur="500"/>
                                        <p:tgtEl>
                                          <p:spTgt spid="318"/>
                                        </p:tgtEl>
                                      </p:cBhvr>
                                    </p:animEffect>
                                    <p:set>
                                      <p:cBhvr>
                                        <p:cTn id="15" dur="1" fill="hold">
                                          <p:stCondLst>
                                            <p:cond delay="499"/>
                                          </p:stCondLst>
                                        </p:cTn>
                                        <p:tgtEl>
                                          <p:spTgt spid="318"/>
                                        </p:tgtEl>
                                        <p:attrNameLst>
                                          <p:attrName>style.visibility</p:attrName>
                                        </p:attrNameLst>
                                      </p:cBhvr>
                                      <p:to>
                                        <p:strVal val="hidden"/>
                                      </p:to>
                                    </p:set>
                                  </p:childTnLst>
                                </p:cTn>
                              </p:par>
                            </p:childTnLst>
                          </p:cTn>
                        </p:par>
                        <p:par>
                          <p:cTn id="16" fill="hold">
                            <p:stCondLst>
                              <p:cond delay="1750"/>
                            </p:stCondLst>
                            <p:childTnLst>
                              <p:par>
                                <p:cTn id="17" presetID="10" presetClass="exit" presetSubtype="0" fill="hold" grpId="0" nodeType="afterEffect">
                                  <p:stCondLst>
                                    <p:cond delay="0"/>
                                  </p:stCondLst>
                                  <p:childTnLst>
                                    <p:animEffect transition="out" filter="fade">
                                      <p:cBhvr>
                                        <p:cTn id="18" dur="500"/>
                                        <p:tgtEl>
                                          <p:spTgt spid="317"/>
                                        </p:tgtEl>
                                      </p:cBhvr>
                                    </p:animEffect>
                                    <p:set>
                                      <p:cBhvr>
                                        <p:cTn id="19" dur="1" fill="hold">
                                          <p:stCondLst>
                                            <p:cond delay="499"/>
                                          </p:stCondLst>
                                        </p:cTn>
                                        <p:tgtEl>
                                          <p:spTgt spid="317"/>
                                        </p:tgtEl>
                                        <p:attrNameLst>
                                          <p:attrName>style.visibility</p:attrName>
                                        </p:attrNameLst>
                                      </p:cBhvr>
                                      <p:to>
                                        <p:strVal val="hidden"/>
                                      </p:to>
                                    </p:set>
                                  </p:childTnLst>
                                </p:cTn>
                              </p:par>
                            </p:childTnLst>
                          </p:cTn>
                        </p:par>
                        <p:par>
                          <p:cTn id="20" fill="hold">
                            <p:stCondLst>
                              <p:cond delay="2250"/>
                            </p:stCondLst>
                            <p:childTnLst>
                              <p:par>
                                <p:cTn id="21" presetID="10" presetClass="exit" presetSubtype="0" fill="hold" grpId="0" nodeType="afterEffect">
                                  <p:stCondLst>
                                    <p:cond delay="0"/>
                                  </p:stCondLst>
                                  <p:childTnLst>
                                    <p:animEffect transition="out" filter="fade">
                                      <p:cBhvr>
                                        <p:cTn id="22" dur="500"/>
                                        <p:tgtEl>
                                          <p:spTgt spid="316"/>
                                        </p:tgtEl>
                                      </p:cBhvr>
                                    </p:animEffect>
                                    <p:set>
                                      <p:cBhvr>
                                        <p:cTn id="23" dur="1" fill="hold">
                                          <p:stCondLst>
                                            <p:cond delay="499"/>
                                          </p:stCondLst>
                                        </p:cTn>
                                        <p:tgtEl>
                                          <p:spTgt spid="316"/>
                                        </p:tgtEl>
                                        <p:attrNameLst>
                                          <p:attrName>style.visibility</p:attrName>
                                        </p:attrNameLst>
                                      </p:cBhvr>
                                      <p:to>
                                        <p:strVal val="hidden"/>
                                      </p:to>
                                    </p:set>
                                  </p:childTnLst>
                                </p:cTn>
                              </p:par>
                            </p:childTnLst>
                          </p:cTn>
                        </p:par>
                        <p:par>
                          <p:cTn id="24" fill="hold">
                            <p:stCondLst>
                              <p:cond delay="2750"/>
                            </p:stCondLst>
                            <p:childTnLst>
                              <p:par>
                                <p:cTn id="25" presetID="10" presetClass="exit" presetSubtype="0" fill="hold" nodeType="afterEffect">
                                  <p:stCondLst>
                                    <p:cond delay="0"/>
                                  </p:stCondLst>
                                  <p:childTnLst>
                                    <p:animEffect transition="out" filter="fade">
                                      <p:cBhvr>
                                        <p:cTn id="26" dur="500"/>
                                        <p:tgtEl>
                                          <p:spTgt spid="464"/>
                                        </p:tgtEl>
                                      </p:cBhvr>
                                    </p:animEffect>
                                    <p:set>
                                      <p:cBhvr>
                                        <p:cTn id="27" dur="1" fill="hold">
                                          <p:stCondLst>
                                            <p:cond delay="499"/>
                                          </p:stCondLst>
                                        </p:cTn>
                                        <p:tgtEl>
                                          <p:spTgt spid="464"/>
                                        </p:tgtEl>
                                        <p:attrNameLst>
                                          <p:attrName>style.visibility</p:attrName>
                                        </p:attrNameLst>
                                      </p:cBhvr>
                                      <p:to>
                                        <p:strVal val="hidden"/>
                                      </p:to>
                                    </p:set>
                                  </p:childTnLst>
                                </p:cTn>
                              </p:par>
                            </p:childTnLst>
                          </p:cTn>
                        </p:par>
                        <p:par>
                          <p:cTn id="28" fill="hold">
                            <p:stCondLst>
                              <p:cond delay="3250"/>
                            </p:stCondLst>
                            <p:childTnLst>
                              <p:par>
                                <p:cTn id="29" presetID="10" presetClass="exit" presetSubtype="0" fill="hold" nodeType="afterEffect">
                                  <p:stCondLst>
                                    <p:cond delay="0"/>
                                  </p:stCondLst>
                                  <p:childTnLst>
                                    <p:animEffect transition="out" filter="fade">
                                      <p:cBhvr>
                                        <p:cTn id="30" dur="500"/>
                                        <p:tgtEl>
                                          <p:spTgt spid="451"/>
                                        </p:tgtEl>
                                      </p:cBhvr>
                                    </p:animEffect>
                                    <p:set>
                                      <p:cBhvr>
                                        <p:cTn id="31" dur="1" fill="hold">
                                          <p:stCondLst>
                                            <p:cond delay="499"/>
                                          </p:stCondLst>
                                        </p:cTn>
                                        <p:tgtEl>
                                          <p:spTgt spid="451"/>
                                        </p:tgtEl>
                                        <p:attrNameLst>
                                          <p:attrName>style.visibility</p:attrName>
                                        </p:attrNameLst>
                                      </p:cBhvr>
                                      <p:to>
                                        <p:strVal val="hidden"/>
                                      </p:to>
                                    </p:set>
                                  </p:childTnLst>
                                </p:cTn>
                              </p:par>
                            </p:childTnLst>
                          </p:cTn>
                        </p:par>
                        <p:par>
                          <p:cTn id="32" fill="hold">
                            <p:stCondLst>
                              <p:cond delay="3750"/>
                            </p:stCondLst>
                            <p:childTnLst>
                              <p:par>
                                <p:cTn id="33" presetID="10" presetClass="exit" presetSubtype="0" fill="hold" nodeType="afterEffect">
                                  <p:stCondLst>
                                    <p:cond delay="0"/>
                                  </p:stCondLst>
                                  <p:childTnLst>
                                    <p:animEffect transition="out" filter="fade">
                                      <p:cBhvr>
                                        <p:cTn id="34" dur="500"/>
                                        <p:tgtEl>
                                          <p:spTgt spid="465"/>
                                        </p:tgtEl>
                                      </p:cBhvr>
                                    </p:animEffect>
                                    <p:set>
                                      <p:cBhvr>
                                        <p:cTn id="35" dur="1" fill="hold">
                                          <p:stCondLst>
                                            <p:cond delay="499"/>
                                          </p:stCondLst>
                                        </p:cTn>
                                        <p:tgtEl>
                                          <p:spTgt spid="4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p:bldP spid="316" grpId="0" animBg="1"/>
      <p:bldP spid="317" grpId="0" animBg="1"/>
      <p:bldP spid="17" grpId="0" animBg="1"/>
      <p:bldP spid="3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0B07E"/>
        </a:solidFill>
        <a:effectLst/>
      </p:bgPr>
    </p:bg>
    <p:spTree>
      <p:nvGrpSpPr>
        <p:cNvPr id="1" name=""/>
        <p:cNvGrpSpPr/>
        <p:nvPr/>
      </p:nvGrpSpPr>
      <p:grpSpPr>
        <a:xfrm>
          <a:off x="0" y="0"/>
          <a:ext cx="0" cy="0"/>
          <a:chOff x="0" y="0"/>
          <a:chExt cx="0" cy="0"/>
        </a:xfrm>
      </p:grpSpPr>
      <p:sp>
        <p:nvSpPr>
          <p:cNvPr id="5" name="文本框 4"/>
          <p:cNvSpPr txBox="1"/>
          <p:nvPr/>
        </p:nvSpPr>
        <p:spPr>
          <a:xfrm>
            <a:off x="1219974" y="1370296"/>
            <a:ext cx="1729237" cy="461665"/>
          </a:xfrm>
          <a:prstGeom prst="rect">
            <a:avLst/>
          </a:prstGeom>
          <a:noFill/>
        </p:spPr>
        <p:txBody>
          <a:bodyPr wrap="square" rtlCol="0">
            <a:spAutoFit/>
          </a:bodyPr>
          <a:lstStyle/>
          <a:p>
            <a:pPr algn="l"/>
            <a:r>
              <a:rPr lang="zh-CN" altLang="en-US" sz="2400" dirty="0">
                <a:solidFill>
                  <a:srgbClr val="E0B07E"/>
                </a:solidFill>
                <a:latin typeface="微软雅黑 Light" panose="020B0502040204020203" pitchFamily="34" charset="-122"/>
                <a:ea typeface="微软雅黑 Light" panose="020B0502040204020203" pitchFamily="34" charset="-122"/>
                <a:cs typeface="Segoe UI" pitchFamily="34" charset="0"/>
              </a:rPr>
              <a:t>互联网公司</a:t>
            </a:r>
          </a:p>
        </p:txBody>
      </p:sp>
      <p:sp>
        <p:nvSpPr>
          <p:cNvPr id="6" name="文本框 5">
            <a:extLst>
              <a:ext uri="{FF2B5EF4-FFF2-40B4-BE49-F238E27FC236}">
                <a16:creationId xmlns:a16="http://schemas.microsoft.com/office/drawing/2014/main" id="{73B6144B-6FE2-4D3C-A947-CD7E8BAE5C7A}"/>
              </a:ext>
            </a:extLst>
          </p:cNvPr>
          <p:cNvSpPr txBox="1"/>
          <p:nvPr/>
        </p:nvSpPr>
        <p:spPr>
          <a:xfrm>
            <a:off x="4106299" y="1370296"/>
            <a:ext cx="1786387" cy="461665"/>
          </a:xfrm>
          <a:prstGeom prst="rect">
            <a:avLst/>
          </a:prstGeom>
          <a:noFill/>
        </p:spPr>
        <p:txBody>
          <a:bodyPr wrap="square" rtlCol="0">
            <a:spAutoFit/>
          </a:bodyPr>
          <a:lstStyle/>
          <a:p>
            <a:pPr algn="l"/>
            <a:r>
              <a:rPr lang="en-US" altLang="zh-CN" sz="2400" dirty="0">
                <a:solidFill>
                  <a:srgbClr val="E0B07E"/>
                </a:solidFill>
                <a:latin typeface="微软雅黑 Light" panose="020B0502040204020203" pitchFamily="34" charset="-122"/>
                <a:ea typeface="微软雅黑 Light" panose="020B0502040204020203" pitchFamily="34" charset="-122"/>
                <a:cs typeface="Segoe UI" pitchFamily="34" charset="0"/>
              </a:rPr>
              <a:t>3000</a:t>
            </a:r>
            <a:r>
              <a:rPr lang="zh-CN" altLang="en-US" sz="2400" dirty="0">
                <a:solidFill>
                  <a:srgbClr val="E0B07E"/>
                </a:solidFill>
                <a:latin typeface="微软雅黑 Light" panose="020B0502040204020203" pitchFamily="34" charset="-122"/>
                <a:ea typeface="微软雅黑 Light" panose="020B0502040204020203" pitchFamily="34" charset="-122"/>
                <a:cs typeface="Segoe UI" pitchFamily="34" charset="0"/>
              </a:rPr>
              <a:t>万用户</a:t>
            </a:r>
          </a:p>
        </p:txBody>
      </p:sp>
      <p:sp>
        <p:nvSpPr>
          <p:cNvPr id="9" name="文本框 8">
            <a:extLst>
              <a:ext uri="{FF2B5EF4-FFF2-40B4-BE49-F238E27FC236}">
                <a16:creationId xmlns:a16="http://schemas.microsoft.com/office/drawing/2014/main" id="{B8CC35D1-04EA-4E52-9456-7122A7C9B704}"/>
              </a:ext>
            </a:extLst>
          </p:cNvPr>
          <p:cNvSpPr txBox="1"/>
          <p:nvPr/>
        </p:nvSpPr>
        <p:spPr>
          <a:xfrm>
            <a:off x="7049775" y="1370296"/>
            <a:ext cx="1420875" cy="461665"/>
          </a:xfrm>
          <a:prstGeom prst="rect">
            <a:avLst/>
          </a:prstGeom>
          <a:noFill/>
        </p:spPr>
        <p:txBody>
          <a:bodyPr wrap="square" rtlCol="0">
            <a:spAutoFit/>
          </a:bodyPr>
          <a:lstStyle/>
          <a:p>
            <a:pPr algn="l"/>
            <a:r>
              <a:rPr lang="zh-CN" altLang="en-US" sz="2400" dirty="0">
                <a:solidFill>
                  <a:srgbClr val="E0B07E"/>
                </a:solidFill>
                <a:latin typeface="微软雅黑 Light" panose="020B0502040204020203" pitchFamily="34" charset="-122"/>
                <a:ea typeface="微软雅黑 Light" panose="020B0502040204020203" pitchFamily="34" charset="-122"/>
                <a:cs typeface="Segoe UI" pitchFamily="34" charset="0"/>
              </a:rPr>
              <a:t>三种植物</a:t>
            </a:r>
          </a:p>
        </p:txBody>
      </p:sp>
      <p:pic>
        <p:nvPicPr>
          <p:cNvPr id="10" name="图片 9" descr="单Oray-1">
            <a:extLst>
              <a:ext uri="{FF2B5EF4-FFF2-40B4-BE49-F238E27FC236}">
                <a16:creationId xmlns:a16="http://schemas.microsoft.com/office/drawing/2014/main" id="{A2F4A0C7-4718-4619-ABC7-063DFF279DB4}"/>
              </a:ext>
            </a:extLst>
          </p:cNvPr>
          <p:cNvPicPr>
            <a:picLocks noChangeAspect="1"/>
          </p:cNvPicPr>
          <p:nvPr/>
        </p:nvPicPr>
        <p:blipFill>
          <a:blip r:embed="rId3"/>
          <a:stretch>
            <a:fillRect/>
          </a:stretch>
        </p:blipFill>
        <p:spPr>
          <a:xfrm>
            <a:off x="9280241" y="130674"/>
            <a:ext cx="238206" cy="2334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D6FE3CB-EFFE-45EC-A7E6-5ECBDD728CA9}"/>
              </a:ext>
            </a:extLst>
          </p:cNvPr>
          <p:cNvSpPr/>
          <p:nvPr/>
        </p:nvSpPr>
        <p:spPr>
          <a:xfrm>
            <a:off x="1646313" y="828060"/>
            <a:ext cx="6429223" cy="984885"/>
          </a:xfrm>
          <a:prstGeom prst="rect">
            <a:avLst/>
          </a:prstGeom>
        </p:spPr>
        <p:txBody>
          <a:bodyPr wrap="square">
            <a:spAutoFit/>
          </a:bodyPr>
          <a:lstStyle/>
          <a:p>
            <a:pPr algn="ctr"/>
            <a:r>
              <a:rPr lang="en-US" altLang="zh-CN" sz="4000" dirty="0">
                <a:solidFill>
                  <a:srgbClr val="E0B07E"/>
                </a:solidFill>
                <a:latin typeface="微软雅黑 Light" panose="020B0502040204020203" pitchFamily="34" charset="-122"/>
                <a:ea typeface="微软雅黑 Light" panose="020B0502040204020203" pitchFamily="34" charset="-122"/>
                <a:cs typeface="微软雅黑" charset="-122"/>
              </a:rPr>
              <a:t>SYNT</a:t>
            </a:r>
            <a:endParaRPr lang="en-US" altLang="zh-CN" sz="2000" dirty="0">
              <a:solidFill>
                <a:srgbClr val="E0B07E"/>
              </a:solidFill>
              <a:latin typeface="微软雅黑 Light" panose="020B0502040204020203" pitchFamily="34" charset="-122"/>
              <a:ea typeface="微软雅黑 Light" panose="020B0502040204020203" pitchFamily="34" charset="-122"/>
              <a:cs typeface="微软雅黑" charset="-122"/>
            </a:endParaRPr>
          </a:p>
          <a:p>
            <a:pPr algn="ctr"/>
            <a:r>
              <a:rPr lang="en-US" altLang="zh-CN" dirty="0">
                <a:solidFill>
                  <a:srgbClr val="E0B07E"/>
                </a:solidFill>
                <a:latin typeface="微软雅黑 Light" panose="020B0502040204020203" pitchFamily="34" charset="-122"/>
                <a:ea typeface="微软雅黑 Light" panose="020B0502040204020203" pitchFamily="34" charset="-122"/>
                <a:cs typeface="微软雅黑" charset="-122"/>
              </a:rPr>
              <a:t>See You Next Time</a:t>
            </a:r>
          </a:p>
        </p:txBody>
      </p:sp>
      <p:pic>
        <p:nvPicPr>
          <p:cNvPr id="8" name="图片 7" descr="单Oray-1">
            <a:extLst>
              <a:ext uri="{FF2B5EF4-FFF2-40B4-BE49-F238E27FC236}">
                <a16:creationId xmlns:a16="http://schemas.microsoft.com/office/drawing/2014/main" id="{CCCA4A20-33EB-4C1C-ACB5-3B7183F544EE}"/>
              </a:ext>
            </a:extLst>
          </p:cNvPr>
          <p:cNvPicPr>
            <a:picLocks noChangeAspect="1"/>
          </p:cNvPicPr>
          <p:nvPr/>
        </p:nvPicPr>
        <p:blipFill>
          <a:blip r:embed="rId2"/>
          <a:stretch>
            <a:fillRect/>
          </a:stretch>
        </p:blipFill>
        <p:spPr>
          <a:xfrm>
            <a:off x="9280241" y="130674"/>
            <a:ext cx="238206" cy="2334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B07E"/>
        </a:solidFill>
        <a:effectLst/>
      </p:bgPr>
    </p:bg>
    <p:spTree>
      <p:nvGrpSpPr>
        <p:cNvPr id="1" name=""/>
        <p:cNvGrpSpPr/>
        <p:nvPr/>
      </p:nvGrpSpPr>
      <p:grpSpPr>
        <a:xfrm>
          <a:off x="0" y="0"/>
          <a:ext cx="0" cy="0"/>
          <a:chOff x="0" y="0"/>
          <a:chExt cx="0" cy="0"/>
        </a:xfrm>
      </p:grpSpPr>
      <p:sp>
        <p:nvSpPr>
          <p:cNvPr id="5" name="文本框 4"/>
          <p:cNvSpPr txBox="1"/>
          <p:nvPr/>
        </p:nvSpPr>
        <p:spPr>
          <a:xfrm>
            <a:off x="3335906" y="1327656"/>
            <a:ext cx="3050037" cy="584775"/>
          </a:xfrm>
          <a:prstGeom prst="rect">
            <a:avLst/>
          </a:prstGeom>
          <a:noFill/>
        </p:spPr>
        <p:txBody>
          <a:bodyPr wrap="square" rtlCol="0">
            <a:spAutoFit/>
          </a:bodyPr>
          <a:lstStyle/>
          <a:p>
            <a:pPr algn="l"/>
            <a:r>
              <a:rPr lang="zh-CN" altLang="en-US" sz="3200" dirty="0">
                <a:solidFill>
                  <a:srgbClr val="E0B07E"/>
                </a:solidFill>
                <a:latin typeface="微软雅黑 Light" panose="020B0502040204020203" pitchFamily="34" charset="-122"/>
                <a:ea typeface="微软雅黑 Light" panose="020B0502040204020203" pitchFamily="34" charset="-122"/>
                <a:cs typeface="Segoe UI" pitchFamily="34" charset="0"/>
              </a:rPr>
              <a:t>让连接无处不在</a:t>
            </a:r>
          </a:p>
        </p:txBody>
      </p:sp>
      <p:pic>
        <p:nvPicPr>
          <p:cNvPr id="10" name="图片 9" descr="单Oray-1">
            <a:extLst>
              <a:ext uri="{FF2B5EF4-FFF2-40B4-BE49-F238E27FC236}">
                <a16:creationId xmlns:a16="http://schemas.microsoft.com/office/drawing/2014/main" id="{A2F4A0C7-4718-4619-ABC7-063DFF279DB4}"/>
              </a:ext>
            </a:extLst>
          </p:cNvPr>
          <p:cNvPicPr>
            <a:picLocks noChangeAspect="1"/>
          </p:cNvPicPr>
          <p:nvPr/>
        </p:nvPicPr>
        <p:blipFill>
          <a:blip r:embed="rId3"/>
          <a:stretch>
            <a:fillRect/>
          </a:stretch>
        </p:blipFill>
        <p:spPr>
          <a:xfrm>
            <a:off x="9280241" y="130674"/>
            <a:ext cx="238206" cy="233406"/>
          </a:xfrm>
          <a:prstGeom prst="rect">
            <a:avLst/>
          </a:prstGeom>
        </p:spPr>
      </p:pic>
      <p:sp>
        <p:nvSpPr>
          <p:cNvPr id="7" name="文本框 6">
            <a:extLst>
              <a:ext uri="{FF2B5EF4-FFF2-40B4-BE49-F238E27FC236}">
                <a16:creationId xmlns:a16="http://schemas.microsoft.com/office/drawing/2014/main" id="{911D4E02-24E8-4ED1-9477-4FC0D8F89B4B}"/>
              </a:ext>
            </a:extLst>
          </p:cNvPr>
          <p:cNvSpPr txBox="1"/>
          <p:nvPr/>
        </p:nvSpPr>
        <p:spPr>
          <a:xfrm>
            <a:off x="3595545" y="1874331"/>
            <a:ext cx="2530761" cy="215444"/>
          </a:xfrm>
          <a:prstGeom prst="rect">
            <a:avLst/>
          </a:prstGeom>
          <a:noFill/>
        </p:spPr>
        <p:txBody>
          <a:bodyPr wrap="square" rtlCol="0">
            <a:spAutoFit/>
          </a:bodyPr>
          <a:lstStyle/>
          <a:p>
            <a:pPr algn="l"/>
            <a:r>
              <a:rPr lang="zh-CN" altLang="en-US" sz="800" dirty="0">
                <a:solidFill>
                  <a:srgbClr val="E0B07E"/>
                </a:solidFill>
                <a:latin typeface="微软雅黑 Light" panose="020B0502040204020203" pitchFamily="34" charset="-122"/>
                <a:ea typeface="微软雅黑 Light" panose="020B0502040204020203" pitchFamily="34" charset="-122"/>
                <a:cs typeface="Segoe UI" pitchFamily="34" charset="0"/>
              </a:rPr>
              <a:t>建立人与设备、设备与设备、网络与网络的互联互通</a:t>
            </a:r>
          </a:p>
        </p:txBody>
      </p:sp>
    </p:spTree>
    <p:extLst>
      <p:ext uri="{BB962C8B-B14F-4D97-AF65-F5344CB8AC3E}">
        <p14:creationId xmlns:p14="http://schemas.microsoft.com/office/powerpoint/2010/main" val="30322149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B07E"/>
        </a:solidFill>
        <a:effectLst/>
      </p:bgPr>
    </p:bg>
    <p:spTree>
      <p:nvGrpSpPr>
        <p:cNvPr id="1" name=""/>
        <p:cNvGrpSpPr/>
        <p:nvPr/>
      </p:nvGrpSpPr>
      <p:grpSpPr>
        <a:xfrm>
          <a:off x="0" y="0"/>
          <a:ext cx="0" cy="0"/>
          <a:chOff x="0" y="0"/>
          <a:chExt cx="0" cy="0"/>
        </a:xfrm>
      </p:grpSpPr>
      <p:sp>
        <p:nvSpPr>
          <p:cNvPr id="25" name="Freeform 13">
            <a:extLst>
              <a:ext uri="{FF2B5EF4-FFF2-40B4-BE49-F238E27FC236}">
                <a16:creationId xmlns:a16="http://schemas.microsoft.com/office/drawing/2014/main" id="{08A7FC78-0066-49B9-ADFA-0868ED27AA8E}"/>
              </a:ext>
            </a:extLst>
          </p:cNvPr>
          <p:cNvSpPr>
            <a:spLocks/>
          </p:cNvSpPr>
          <p:nvPr/>
        </p:nvSpPr>
        <p:spPr bwMode="auto">
          <a:xfrm>
            <a:off x="6622762" y="1007729"/>
            <a:ext cx="1162049" cy="1162050"/>
          </a:xfrm>
          <a:custGeom>
            <a:avLst/>
            <a:gdLst>
              <a:gd name="T0" fmla="*/ 889 w 3241"/>
              <a:gd name="T1" fmla="*/ 2336 h 3252"/>
              <a:gd name="T2" fmla="*/ 882 w 3241"/>
              <a:gd name="T3" fmla="*/ 2328 h 3252"/>
              <a:gd name="T4" fmla="*/ 844 w 3241"/>
              <a:gd name="T5" fmla="*/ 1502 h 3252"/>
              <a:gd name="T6" fmla="*/ 1658 w 3241"/>
              <a:gd name="T7" fmla="*/ 1359 h 3252"/>
              <a:gd name="T8" fmla="*/ 1904 w 3241"/>
              <a:gd name="T9" fmla="*/ 2149 h 3252"/>
              <a:gd name="T10" fmla="*/ 1152 w 3241"/>
              <a:gd name="T11" fmla="*/ 2493 h 3252"/>
              <a:gd name="T12" fmla="*/ 992 w 3241"/>
              <a:gd name="T13" fmla="*/ 2925 h 3252"/>
              <a:gd name="T14" fmla="*/ 2870 w 3241"/>
              <a:gd name="T15" fmla="*/ 2326 h 3252"/>
              <a:gd name="T16" fmla="*/ 2394 w 3241"/>
              <a:gd name="T17" fmla="*/ 412 h 3252"/>
              <a:gd name="T18" fmla="*/ 454 w 3241"/>
              <a:gd name="T19" fmla="*/ 763 h 3252"/>
              <a:gd name="T20" fmla="*/ 677 w 3241"/>
              <a:gd name="T21" fmla="*/ 2722 h 3252"/>
              <a:gd name="T22" fmla="*/ 889 w 3241"/>
              <a:gd name="T23" fmla="*/ 2336 h 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1" h="3252">
                <a:moveTo>
                  <a:pt x="889" y="2336"/>
                </a:moveTo>
                <a:cubicBezTo>
                  <a:pt x="882" y="2328"/>
                  <a:pt x="882" y="2328"/>
                  <a:pt x="882" y="2328"/>
                </a:cubicBezTo>
                <a:cubicBezTo>
                  <a:pt x="663" y="2102"/>
                  <a:pt x="647" y="1748"/>
                  <a:pt x="844" y="1502"/>
                </a:cubicBezTo>
                <a:cubicBezTo>
                  <a:pt x="1041" y="1257"/>
                  <a:pt x="1389" y="1195"/>
                  <a:pt x="1658" y="1359"/>
                </a:cubicBezTo>
                <a:cubicBezTo>
                  <a:pt x="1927" y="1523"/>
                  <a:pt x="2032" y="1862"/>
                  <a:pt x="1904" y="2149"/>
                </a:cubicBezTo>
                <a:cubicBezTo>
                  <a:pt x="1775" y="2437"/>
                  <a:pt x="1453" y="2584"/>
                  <a:pt x="1152" y="2493"/>
                </a:cubicBezTo>
                <a:cubicBezTo>
                  <a:pt x="1008" y="2765"/>
                  <a:pt x="992" y="2925"/>
                  <a:pt x="992" y="2925"/>
                </a:cubicBezTo>
                <a:cubicBezTo>
                  <a:pt x="1678" y="3252"/>
                  <a:pt x="2500" y="2990"/>
                  <a:pt x="2870" y="2326"/>
                </a:cubicBezTo>
                <a:cubicBezTo>
                  <a:pt x="3241" y="1662"/>
                  <a:pt x="3032" y="825"/>
                  <a:pt x="2394" y="412"/>
                </a:cubicBezTo>
                <a:cubicBezTo>
                  <a:pt x="1756" y="0"/>
                  <a:pt x="907" y="153"/>
                  <a:pt x="454" y="763"/>
                </a:cubicBezTo>
                <a:cubicBezTo>
                  <a:pt x="0" y="1373"/>
                  <a:pt x="98" y="2230"/>
                  <a:pt x="677" y="2722"/>
                </a:cubicBezTo>
                <a:cubicBezTo>
                  <a:pt x="677" y="2722"/>
                  <a:pt x="769" y="2488"/>
                  <a:pt x="889" y="2336"/>
                </a:cubicBezTo>
                <a:close/>
              </a:path>
            </a:pathLst>
          </a:custGeom>
          <a:solidFill>
            <a:srgbClr val="0078D7">
              <a:alpha val="95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3">
            <a:extLst>
              <a:ext uri="{FF2B5EF4-FFF2-40B4-BE49-F238E27FC236}">
                <a16:creationId xmlns:a16="http://schemas.microsoft.com/office/drawing/2014/main" id="{DD0AB51A-7A94-4B74-AF79-AB79763B2975}"/>
              </a:ext>
            </a:extLst>
          </p:cNvPr>
          <p:cNvSpPr>
            <a:spLocks/>
          </p:cNvSpPr>
          <p:nvPr/>
        </p:nvSpPr>
        <p:spPr bwMode="auto">
          <a:xfrm>
            <a:off x="1903413" y="1007729"/>
            <a:ext cx="1162049" cy="1162050"/>
          </a:xfrm>
          <a:custGeom>
            <a:avLst/>
            <a:gdLst>
              <a:gd name="T0" fmla="*/ 889 w 3241"/>
              <a:gd name="T1" fmla="*/ 2336 h 3252"/>
              <a:gd name="T2" fmla="*/ 882 w 3241"/>
              <a:gd name="T3" fmla="*/ 2328 h 3252"/>
              <a:gd name="T4" fmla="*/ 844 w 3241"/>
              <a:gd name="T5" fmla="*/ 1502 h 3252"/>
              <a:gd name="T6" fmla="*/ 1658 w 3241"/>
              <a:gd name="T7" fmla="*/ 1359 h 3252"/>
              <a:gd name="T8" fmla="*/ 1904 w 3241"/>
              <a:gd name="T9" fmla="*/ 2149 h 3252"/>
              <a:gd name="T10" fmla="*/ 1152 w 3241"/>
              <a:gd name="T11" fmla="*/ 2493 h 3252"/>
              <a:gd name="T12" fmla="*/ 992 w 3241"/>
              <a:gd name="T13" fmla="*/ 2925 h 3252"/>
              <a:gd name="T14" fmla="*/ 2870 w 3241"/>
              <a:gd name="T15" fmla="*/ 2326 h 3252"/>
              <a:gd name="T16" fmla="*/ 2394 w 3241"/>
              <a:gd name="T17" fmla="*/ 412 h 3252"/>
              <a:gd name="T18" fmla="*/ 454 w 3241"/>
              <a:gd name="T19" fmla="*/ 763 h 3252"/>
              <a:gd name="T20" fmla="*/ 677 w 3241"/>
              <a:gd name="T21" fmla="*/ 2722 h 3252"/>
              <a:gd name="T22" fmla="*/ 889 w 3241"/>
              <a:gd name="T23" fmla="*/ 2336 h 3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1" h="3252">
                <a:moveTo>
                  <a:pt x="889" y="2336"/>
                </a:moveTo>
                <a:cubicBezTo>
                  <a:pt x="882" y="2328"/>
                  <a:pt x="882" y="2328"/>
                  <a:pt x="882" y="2328"/>
                </a:cubicBezTo>
                <a:cubicBezTo>
                  <a:pt x="663" y="2102"/>
                  <a:pt x="647" y="1748"/>
                  <a:pt x="844" y="1502"/>
                </a:cubicBezTo>
                <a:cubicBezTo>
                  <a:pt x="1041" y="1257"/>
                  <a:pt x="1389" y="1195"/>
                  <a:pt x="1658" y="1359"/>
                </a:cubicBezTo>
                <a:cubicBezTo>
                  <a:pt x="1927" y="1523"/>
                  <a:pt x="2032" y="1862"/>
                  <a:pt x="1904" y="2149"/>
                </a:cubicBezTo>
                <a:cubicBezTo>
                  <a:pt x="1775" y="2437"/>
                  <a:pt x="1453" y="2584"/>
                  <a:pt x="1152" y="2493"/>
                </a:cubicBezTo>
                <a:cubicBezTo>
                  <a:pt x="1008" y="2765"/>
                  <a:pt x="992" y="2925"/>
                  <a:pt x="992" y="2925"/>
                </a:cubicBezTo>
                <a:cubicBezTo>
                  <a:pt x="1678" y="3252"/>
                  <a:pt x="2500" y="2990"/>
                  <a:pt x="2870" y="2326"/>
                </a:cubicBezTo>
                <a:cubicBezTo>
                  <a:pt x="3241" y="1662"/>
                  <a:pt x="3032" y="825"/>
                  <a:pt x="2394" y="412"/>
                </a:cubicBezTo>
                <a:cubicBezTo>
                  <a:pt x="1756" y="0"/>
                  <a:pt x="907" y="153"/>
                  <a:pt x="454" y="763"/>
                </a:cubicBezTo>
                <a:cubicBezTo>
                  <a:pt x="0" y="1373"/>
                  <a:pt x="98" y="2230"/>
                  <a:pt x="677" y="2722"/>
                </a:cubicBezTo>
                <a:cubicBezTo>
                  <a:pt x="677" y="2722"/>
                  <a:pt x="769" y="2488"/>
                  <a:pt x="889" y="2336"/>
                </a:cubicBezTo>
                <a:close/>
              </a:path>
            </a:pathLst>
          </a:custGeom>
          <a:solidFill>
            <a:srgbClr val="0078D7">
              <a:alpha val="95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5">
            <a:extLst>
              <a:ext uri="{FF2B5EF4-FFF2-40B4-BE49-F238E27FC236}">
                <a16:creationId xmlns:a16="http://schemas.microsoft.com/office/drawing/2014/main" id="{C799D79B-F087-48A6-B694-9C0EA3981E10}"/>
              </a:ext>
            </a:extLst>
          </p:cNvPr>
          <p:cNvSpPr>
            <a:spLocks noEditPoints="1"/>
          </p:cNvSpPr>
          <p:nvPr/>
        </p:nvSpPr>
        <p:spPr bwMode="auto">
          <a:xfrm>
            <a:off x="4334784" y="1101816"/>
            <a:ext cx="1061760" cy="1036456"/>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pic>
        <p:nvPicPr>
          <p:cNvPr id="10" name="图片 9" descr="单Oray-1">
            <a:extLst>
              <a:ext uri="{FF2B5EF4-FFF2-40B4-BE49-F238E27FC236}">
                <a16:creationId xmlns:a16="http://schemas.microsoft.com/office/drawing/2014/main" id="{A2F4A0C7-4718-4619-ABC7-063DFF279DB4}"/>
              </a:ext>
            </a:extLst>
          </p:cNvPr>
          <p:cNvPicPr>
            <a:picLocks noChangeAspect="1"/>
          </p:cNvPicPr>
          <p:nvPr/>
        </p:nvPicPr>
        <p:blipFill>
          <a:blip r:embed="rId3"/>
          <a:stretch>
            <a:fillRect/>
          </a:stretch>
        </p:blipFill>
        <p:spPr>
          <a:xfrm>
            <a:off x="9280241" y="130674"/>
            <a:ext cx="238206" cy="233406"/>
          </a:xfrm>
          <a:prstGeom prst="rect">
            <a:avLst/>
          </a:prstGeom>
        </p:spPr>
      </p:pic>
      <p:sp>
        <p:nvSpPr>
          <p:cNvPr id="16" name="Freeform 9">
            <a:extLst>
              <a:ext uri="{FF2B5EF4-FFF2-40B4-BE49-F238E27FC236}">
                <a16:creationId xmlns:a16="http://schemas.microsoft.com/office/drawing/2014/main" id="{393F36D4-61A6-48ED-8F14-4FB5A95AE95E}"/>
              </a:ext>
            </a:extLst>
          </p:cNvPr>
          <p:cNvSpPr>
            <a:spLocks noEditPoints="1"/>
          </p:cNvSpPr>
          <p:nvPr/>
        </p:nvSpPr>
        <p:spPr bwMode="auto">
          <a:xfrm>
            <a:off x="4310856" y="1031875"/>
            <a:ext cx="1100137" cy="1082675"/>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6090933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1.24102E-7 4.97795E-6 L -0.24494 0.00048 " pathEditMode="relative" rAng="0" ptsTypes="AA">
                                      <p:cBhvr>
                                        <p:cTn id="13" dur="1500" fill="hold"/>
                                        <p:tgtEl>
                                          <p:spTgt spid="22"/>
                                        </p:tgtEl>
                                        <p:attrNameLst>
                                          <p:attrName>ppt_x</p:attrName>
                                          <p:attrName>ppt_y</p:attrName>
                                        </p:attrNameLst>
                                      </p:cBhvr>
                                      <p:rCtr x="-12247" y="0"/>
                                    </p:animMotion>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Effect transition="in" filter="fade">
                                      <p:cBhvr>
                                        <p:cTn id="18" dur="1000"/>
                                        <p:tgtEl>
                                          <p:spTgt spid="16"/>
                                        </p:tgtEl>
                                      </p:cBhvr>
                                    </p:animEffect>
                                  </p:childTnLst>
                                </p:cTn>
                              </p:par>
                              <p:par>
                                <p:cTn id="19" presetID="42" presetClass="path" presetSubtype="0" accel="50000" decel="50000" fill="hold" grpId="1" nodeType="withEffect">
                                  <p:stCondLst>
                                    <p:cond delay="1000"/>
                                  </p:stCondLst>
                                  <p:childTnLst>
                                    <p:animMotion origin="layout" path="M 3.29197E-6 3.69917E-6 L 0.24085 0.00294 " pathEditMode="relative" rAng="0" ptsTypes="AA">
                                      <p:cBhvr>
                                        <p:cTn id="20" dur="1500" fill="hold"/>
                                        <p:tgtEl>
                                          <p:spTgt spid="16"/>
                                        </p:tgtEl>
                                        <p:attrNameLst>
                                          <p:attrName>ppt_x</p:attrName>
                                          <p:attrName>ppt_y</p:attrName>
                                        </p:attrNameLst>
                                      </p:cBhvr>
                                      <p:rCtr x="12035" y="147"/>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42" presetClass="path" presetSubtype="0" accel="50000" decel="50000" fill="hold" grpId="1" nodeType="withEffect">
                                  <p:stCondLst>
                                    <p:cond delay="0"/>
                                  </p:stCondLst>
                                  <p:childTnLst>
                                    <p:animMotion origin="layout" path="M -1.92685E-6 4.14013E-6 L 0.24445 -0.00196 " pathEditMode="relative" rAng="0" ptsTypes="AA">
                                      <p:cBhvr>
                                        <p:cTn id="30" dur="1500" fill="hold"/>
                                        <p:tgtEl>
                                          <p:spTgt spid="24"/>
                                        </p:tgtEl>
                                        <p:attrNameLst>
                                          <p:attrName>ppt_x</p:attrName>
                                          <p:attrName>ppt_y</p:attrName>
                                        </p:attrNameLst>
                                      </p:cBhvr>
                                      <p:rCtr x="12214" y="-98"/>
                                    </p:animMotion>
                                  </p:childTnLst>
                                </p:cTn>
                              </p:par>
                              <p:par>
                                <p:cTn id="31" presetID="42" presetClass="path" presetSubtype="0" accel="50000" decel="50000" fill="hold" grpId="1" nodeType="withEffect">
                                  <p:stCondLst>
                                    <p:cond delay="0"/>
                                  </p:stCondLst>
                                  <p:childTnLst>
                                    <p:animMotion origin="layout" path="M 1.05813E-6 4.14013E-6 L -0.24102 -0.00196 " pathEditMode="relative" rAng="0" ptsTypes="AA">
                                      <p:cBhvr>
                                        <p:cTn id="32" dur="1500" fill="hold"/>
                                        <p:tgtEl>
                                          <p:spTgt spid="25"/>
                                        </p:tgtEl>
                                        <p:attrNameLst>
                                          <p:attrName>ppt_x</p:attrName>
                                          <p:attrName>ppt_y</p:attrName>
                                        </p:attrNameLst>
                                      </p:cBhvr>
                                      <p:rCtr x="-12051" y="-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4" grpId="0" animBg="1"/>
      <p:bldP spid="24" grpId="1" animBg="1"/>
      <p:bldP spid="22" grpId="0" animBg="1"/>
      <p:bldP spid="22" grpId="1"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椭圆 304">
            <a:extLst>
              <a:ext uri="{FF2B5EF4-FFF2-40B4-BE49-F238E27FC236}">
                <a16:creationId xmlns:a16="http://schemas.microsoft.com/office/drawing/2014/main" id="{16A244FA-13F2-4514-B29A-AA697F0B8B5F}"/>
              </a:ext>
            </a:extLst>
          </p:cNvPr>
          <p:cNvSpPr/>
          <p:nvPr/>
        </p:nvSpPr>
        <p:spPr>
          <a:xfrm rot="349585">
            <a:off x="977187" y="1437645"/>
            <a:ext cx="1853794" cy="1444117"/>
          </a:xfrm>
          <a:prstGeom prst="ellipse">
            <a:avLst/>
          </a:prstGeom>
          <a:noFill/>
          <a:ln w="31750">
            <a:solidFill>
              <a:schemeClr val="accent4">
                <a:lumMod val="20000"/>
                <a:lumOff val="80000"/>
                <a:alpha val="1000"/>
              </a:schemeClr>
            </a:solidFill>
            <a:prstDash val="solid"/>
          </a:ln>
          <a:effectLst>
            <a:glow rad="228600">
              <a:srgbClr val="FF6600">
                <a:alpha val="3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0" name="椭圆 339">
            <a:extLst>
              <a:ext uri="{FF2B5EF4-FFF2-40B4-BE49-F238E27FC236}">
                <a16:creationId xmlns:a16="http://schemas.microsoft.com/office/drawing/2014/main" id="{96A97216-68AD-44E1-816E-F1671CC96ADF}"/>
              </a:ext>
            </a:extLst>
          </p:cNvPr>
          <p:cNvSpPr/>
          <p:nvPr/>
        </p:nvSpPr>
        <p:spPr>
          <a:xfrm rot="20555121">
            <a:off x="4937754" y="446551"/>
            <a:ext cx="3044449" cy="1704765"/>
          </a:xfrm>
          <a:prstGeom prst="ellipse">
            <a:avLst/>
          </a:prstGeom>
          <a:noFill/>
          <a:ln w="31750">
            <a:solidFill>
              <a:srgbClr val="C00000">
                <a:alpha val="5000"/>
              </a:srgbClr>
            </a:solidFill>
            <a:prstDash val="solid"/>
          </a:ln>
          <a:effectLst>
            <a:glow rad="228600">
              <a:srgbClr val="C00000">
                <a:alpha val="4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0" name="椭圆 309">
            <a:extLst>
              <a:ext uri="{FF2B5EF4-FFF2-40B4-BE49-F238E27FC236}">
                <a16:creationId xmlns:a16="http://schemas.microsoft.com/office/drawing/2014/main" id="{A1D5D520-BB14-411E-9084-FD6FD31A99FF}"/>
              </a:ext>
            </a:extLst>
          </p:cNvPr>
          <p:cNvSpPr/>
          <p:nvPr/>
        </p:nvSpPr>
        <p:spPr>
          <a:xfrm rot="2487391">
            <a:off x="3011112" y="818613"/>
            <a:ext cx="2125941" cy="1760330"/>
          </a:xfrm>
          <a:prstGeom prst="ellipse">
            <a:avLst/>
          </a:prstGeom>
          <a:noFill/>
          <a:ln w="31750">
            <a:solidFill>
              <a:srgbClr val="C00000">
                <a:alpha val="5000"/>
              </a:srgbClr>
            </a:solidFill>
            <a:prstDash val="solid"/>
          </a:ln>
          <a:effectLst>
            <a:glow rad="228600">
              <a:srgbClr val="C00000">
                <a:alpha val="4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8" name="椭圆 317">
            <a:extLst>
              <a:ext uri="{FF2B5EF4-FFF2-40B4-BE49-F238E27FC236}">
                <a16:creationId xmlns:a16="http://schemas.microsoft.com/office/drawing/2014/main" id="{B686DFD9-2322-46EE-A89A-0DDF9F291B13}"/>
              </a:ext>
            </a:extLst>
          </p:cNvPr>
          <p:cNvSpPr/>
          <p:nvPr/>
        </p:nvSpPr>
        <p:spPr>
          <a:xfrm rot="349585">
            <a:off x="2255931" y="660507"/>
            <a:ext cx="2832283" cy="2104803"/>
          </a:xfrm>
          <a:prstGeom prst="ellipse">
            <a:avLst/>
          </a:prstGeom>
          <a:noFill/>
          <a:ln w="31750">
            <a:solidFill>
              <a:srgbClr val="FF6600">
                <a:alpha val="1000"/>
              </a:srgbClr>
            </a:solidFill>
            <a:prstDash val="solid"/>
          </a:ln>
          <a:effectLst>
            <a:glow rad="228600">
              <a:srgbClr val="FF6600">
                <a:alpha val="3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6" name="椭圆 315">
            <a:extLst>
              <a:ext uri="{FF2B5EF4-FFF2-40B4-BE49-F238E27FC236}">
                <a16:creationId xmlns:a16="http://schemas.microsoft.com/office/drawing/2014/main" id="{FB1ECDDB-8486-4ED5-B2B6-892F25B8DCAC}"/>
              </a:ext>
            </a:extLst>
          </p:cNvPr>
          <p:cNvSpPr/>
          <p:nvPr/>
        </p:nvSpPr>
        <p:spPr>
          <a:xfrm rot="1056790">
            <a:off x="4992507" y="1175096"/>
            <a:ext cx="2755329" cy="1760604"/>
          </a:xfrm>
          <a:prstGeom prst="ellipse">
            <a:avLst/>
          </a:prstGeom>
          <a:noFill/>
          <a:ln w="31750">
            <a:solidFill>
              <a:srgbClr val="FF6600">
                <a:alpha val="1000"/>
              </a:srgbClr>
            </a:solidFill>
            <a:prstDash val="solid"/>
          </a:ln>
          <a:effectLst>
            <a:glow rad="228600">
              <a:srgbClr val="FF6600">
                <a:alpha val="22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7" name="椭圆 316">
            <a:extLst>
              <a:ext uri="{FF2B5EF4-FFF2-40B4-BE49-F238E27FC236}">
                <a16:creationId xmlns:a16="http://schemas.microsoft.com/office/drawing/2014/main" id="{59E43196-483F-4E9F-86F4-3CC2D7008776}"/>
              </a:ext>
            </a:extLst>
          </p:cNvPr>
          <p:cNvSpPr/>
          <p:nvPr/>
        </p:nvSpPr>
        <p:spPr>
          <a:xfrm rot="485851">
            <a:off x="3428815" y="1065242"/>
            <a:ext cx="1643773" cy="1479356"/>
          </a:xfrm>
          <a:prstGeom prst="ellipse">
            <a:avLst/>
          </a:prstGeom>
          <a:noFill/>
          <a:ln w="31750">
            <a:solidFill>
              <a:schemeClr val="accent1">
                <a:shade val="50000"/>
                <a:alpha val="15000"/>
              </a:schemeClr>
            </a:solidFill>
            <a:prstDash val="solid"/>
          </a:ln>
          <a:effectLst>
            <a:glow rad="152400">
              <a:schemeClr val="accent5">
                <a:satMod val="175000"/>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单Oray-1"/>
          <p:cNvPicPr>
            <a:picLocks noChangeAspect="1"/>
          </p:cNvPicPr>
          <p:nvPr/>
        </p:nvPicPr>
        <p:blipFill>
          <a:blip r:embed="rId3"/>
          <a:stretch>
            <a:fillRect/>
          </a:stretch>
        </p:blipFill>
        <p:spPr>
          <a:xfrm>
            <a:off x="9280241" y="130674"/>
            <a:ext cx="238206" cy="233406"/>
          </a:xfrm>
          <a:prstGeom prst="rect">
            <a:avLst/>
          </a:prstGeom>
        </p:spPr>
      </p:pic>
      <p:grpSp>
        <p:nvGrpSpPr>
          <p:cNvPr id="452" name="组合 451">
            <a:extLst>
              <a:ext uri="{FF2B5EF4-FFF2-40B4-BE49-F238E27FC236}">
                <a16:creationId xmlns:a16="http://schemas.microsoft.com/office/drawing/2014/main" id="{DE960C78-A55D-4C6F-82E3-A45F690F7550}"/>
              </a:ext>
            </a:extLst>
          </p:cNvPr>
          <p:cNvGrpSpPr/>
          <p:nvPr/>
        </p:nvGrpSpPr>
        <p:grpSpPr>
          <a:xfrm>
            <a:off x="4222358" y="497935"/>
            <a:ext cx="1540462" cy="1254674"/>
            <a:chOff x="4039320" y="297524"/>
            <a:chExt cx="1540462" cy="1254674"/>
          </a:xfrm>
        </p:grpSpPr>
        <p:sp>
          <p:nvSpPr>
            <p:cNvPr id="275" name="Oval 467">
              <a:extLst>
                <a:ext uri="{FF2B5EF4-FFF2-40B4-BE49-F238E27FC236}">
                  <a16:creationId xmlns:a16="http://schemas.microsoft.com/office/drawing/2014/main" id="{5210AA1C-569C-4D32-AE5B-7B309B3ECA5B}"/>
                </a:ext>
              </a:extLst>
            </p:cNvPr>
            <p:cNvSpPr/>
            <p:nvPr/>
          </p:nvSpPr>
          <p:spPr bwMode="invGray">
            <a:xfrm>
              <a:off x="4039320" y="302068"/>
              <a:ext cx="1540462" cy="1003882"/>
            </a:xfrm>
            <a:prstGeom prst="ellipse">
              <a:avLst/>
            </a:prstGeom>
            <a:solidFill>
              <a:schemeClr val="lt1">
                <a:alpha val="38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sp>
          <p:nvSpPr>
            <p:cNvPr id="311" name="TextBox 511">
              <a:extLst>
                <a:ext uri="{FF2B5EF4-FFF2-40B4-BE49-F238E27FC236}">
                  <a16:creationId xmlns:a16="http://schemas.microsoft.com/office/drawing/2014/main" id="{85D3980A-1324-4543-AC30-D91F31287921}"/>
                </a:ext>
              </a:extLst>
            </p:cNvPr>
            <p:cNvSpPr txBox="1"/>
            <p:nvPr/>
          </p:nvSpPr>
          <p:spPr>
            <a:xfrm>
              <a:off x="4344144" y="1343551"/>
              <a:ext cx="994522" cy="208647"/>
            </a:xfrm>
            <a:prstGeom prst="rect">
              <a:avLst/>
            </a:prstGeom>
            <a:noFill/>
          </p:spPr>
          <p:txBody>
            <a:bodyPr wrap="square" rtlCol="0">
              <a:spAutoFit/>
            </a:bodyPr>
            <a:lstStyle/>
            <a:p>
              <a:pPr algn="ctr" defTabSz="432054">
                <a:defRPr/>
              </a:pPr>
              <a:r>
                <a:rPr lang="zh-CN" altLang="en-US" sz="756" b="1" dirty="0">
                  <a:solidFill>
                    <a:srgbClr val="E0B07E"/>
                  </a:solidFill>
                  <a:latin typeface="微软雅黑 Light" panose="020B0502040204020203" pitchFamily="34" charset="-122"/>
                  <a:ea typeface="微软雅黑 Light" panose="020B0502040204020203" pitchFamily="34" charset="-122"/>
                </a:rPr>
                <a:t>贝锐</a:t>
              </a:r>
              <a:r>
                <a:rPr lang="en-US" altLang="zh-CN" sz="756" b="1" dirty="0">
                  <a:solidFill>
                    <a:srgbClr val="E0B07E"/>
                  </a:solidFill>
                  <a:latin typeface="微软雅黑 Light" panose="020B0502040204020203" pitchFamily="34" charset="-122"/>
                  <a:ea typeface="微软雅黑 Light" panose="020B0502040204020203" pitchFamily="34" charset="-122"/>
                </a:rPr>
                <a:t> Cloud-SaaS</a:t>
              </a:r>
              <a:endParaRPr lang="en-US" sz="756" b="1" dirty="0">
                <a:solidFill>
                  <a:srgbClr val="E0B07E"/>
                </a:solidFill>
                <a:latin typeface="微软雅黑 Light" panose="020B0502040204020203" pitchFamily="34" charset="-122"/>
                <a:ea typeface="微软雅黑 Light" panose="020B0502040204020203" pitchFamily="34" charset="-122"/>
              </a:endParaRPr>
            </a:p>
          </p:txBody>
        </p:sp>
        <p:cxnSp>
          <p:nvCxnSpPr>
            <p:cNvPr id="364" name="直接连接符 363">
              <a:extLst>
                <a:ext uri="{FF2B5EF4-FFF2-40B4-BE49-F238E27FC236}">
                  <a16:creationId xmlns:a16="http://schemas.microsoft.com/office/drawing/2014/main" id="{0F35C474-8C6A-4F40-A6EC-87B08AD2FC36}"/>
                </a:ext>
              </a:extLst>
            </p:cNvPr>
            <p:cNvCxnSpPr>
              <a:cxnSpLocks/>
              <a:endCxn id="352" idx="1"/>
            </p:cNvCxnSpPr>
            <p:nvPr/>
          </p:nvCxnSpPr>
          <p:spPr>
            <a:xfrm>
              <a:off x="4938518" y="842026"/>
              <a:ext cx="269456" cy="151411"/>
            </a:xfrm>
            <a:prstGeom prst="line">
              <a:avLst/>
            </a:prstGeom>
            <a:ln w="12700">
              <a:solidFill>
                <a:srgbClr val="E0B07E"/>
              </a:solidFill>
            </a:ln>
          </p:spPr>
          <p:style>
            <a:lnRef idx="1">
              <a:schemeClr val="accent1"/>
            </a:lnRef>
            <a:fillRef idx="0">
              <a:schemeClr val="accent1"/>
            </a:fillRef>
            <a:effectRef idx="0">
              <a:schemeClr val="accent1"/>
            </a:effectRef>
            <a:fontRef idx="minor">
              <a:schemeClr val="tx1"/>
            </a:fontRef>
          </p:style>
        </p:cxnSp>
        <p:cxnSp>
          <p:nvCxnSpPr>
            <p:cNvPr id="370" name="直接连接符 369">
              <a:extLst>
                <a:ext uri="{FF2B5EF4-FFF2-40B4-BE49-F238E27FC236}">
                  <a16:creationId xmlns:a16="http://schemas.microsoft.com/office/drawing/2014/main" id="{5A51B58A-755C-4290-A031-DEB11923E555}"/>
                </a:ext>
              </a:extLst>
            </p:cNvPr>
            <p:cNvCxnSpPr>
              <a:cxnSpLocks/>
            </p:cNvCxnSpPr>
            <p:nvPr/>
          </p:nvCxnSpPr>
          <p:spPr>
            <a:xfrm flipH="1">
              <a:off x="5060643" y="807789"/>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a:extLst>
                <a:ext uri="{FF2B5EF4-FFF2-40B4-BE49-F238E27FC236}">
                  <a16:creationId xmlns:a16="http://schemas.microsoft.com/office/drawing/2014/main" id="{033D1DCF-CC1D-4EE3-BF36-94CBD72B4DEE}"/>
                </a:ext>
              </a:extLst>
            </p:cNvPr>
            <p:cNvCxnSpPr>
              <a:cxnSpLocks/>
            </p:cNvCxnSpPr>
            <p:nvPr/>
          </p:nvCxnSpPr>
          <p:spPr>
            <a:xfrm>
              <a:off x="5207312" y="807813"/>
              <a:ext cx="117617" cy="6378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pic>
          <p:nvPicPr>
            <p:cNvPr id="327" name="图形 326">
              <a:extLst>
                <a:ext uri="{FF2B5EF4-FFF2-40B4-BE49-F238E27FC236}">
                  <a16:creationId xmlns:a16="http://schemas.microsoft.com/office/drawing/2014/main" id="{3AFFF09A-4F81-4538-B48F-C8C09E030F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4448" y="804009"/>
              <a:ext cx="151277" cy="151277"/>
            </a:xfrm>
            <a:prstGeom prst="rect">
              <a:avLst/>
            </a:prstGeom>
          </p:spPr>
        </p:pic>
        <p:pic>
          <p:nvPicPr>
            <p:cNvPr id="352" name="图形 351">
              <a:extLst>
                <a:ext uri="{FF2B5EF4-FFF2-40B4-BE49-F238E27FC236}">
                  <a16:creationId xmlns:a16="http://schemas.microsoft.com/office/drawing/2014/main" id="{7B2818DB-CF20-4564-B458-0B063829B9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7974" y="917798"/>
              <a:ext cx="151277" cy="151277"/>
            </a:xfrm>
            <a:prstGeom prst="rect">
              <a:avLst/>
            </a:prstGeom>
          </p:spPr>
        </p:pic>
        <p:cxnSp>
          <p:nvCxnSpPr>
            <p:cNvPr id="381" name="直接连接符 380">
              <a:extLst>
                <a:ext uri="{FF2B5EF4-FFF2-40B4-BE49-F238E27FC236}">
                  <a16:creationId xmlns:a16="http://schemas.microsoft.com/office/drawing/2014/main" id="{95503BFC-D49D-4EFE-B8C4-D0121345A505}"/>
                </a:ext>
              </a:extLst>
            </p:cNvPr>
            <p:cNvCxnSpPr>
              <a:cxnSpLocks/>
            </p:cNvCxnSpPr>
            <p:nvPr/>
          </p:nvCxnSpPr>
          <p:spPr>
            <a:xfrm>
              <a:off x="5002960" y="625697"/>
              <a:ext cx="269456" cy="151411"/>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a:extLst>
                <a:ext uri="{FF2B5EF4-FFF2-40B4-BE49-F238E27FC236}">
                  <a16:creationId xmlns:a16="http://schemas.microsoft.com/office/drawing/2014/main" id="{EE03427A-AE73-48B2-A32B-0B6FF603FCE6}"/>
                </a:ext>
              </a:extLst>
            </p:cNvPr>
            <p:cNvCxnSpPr>
              <a:cxnSpLocks/>
            </p:cNvCxnSpPr>
            <p:nvPr/>
          </p:nvCxnSpPr>
          <p:spPr>
            <a:xfrm flipH="1">
              <a:off x="5267757" y="725115"/>
              <a:ext cx="85514" cy="53363"/>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a:extLst>
                <a:ext uri="{FF2B5EF4-FFF2-40B4-BE49-F238E27FC236}">
                  <a16:creationId xmlns:a16="http://schemas.microsoft.com/office/drawing/2014/main" id="{4DB45D4C-39C1-49C2-B3B4-B6B089EC085F}"/>
                </a:ext>
              </a:extLst>
            </p:cNvPr>
            <p:cNvCxnSpPr>
              <a:cxnSpLocks/>
            </p:cNvCxnSpPr>
            <p:nvPr/>
          </p:nvCxnSpPr>
          <p:spPr>
            <a:xfrm flipH="1">
              <a:off x="5116782" y="634656"/>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a:extLst>
                <a:ext uri="{FF2B5EF4-FFF2-40B4-BE49-F238E27FC236}">
                  <a16:creationId xmlns:a16="http://schemas.microsoft.com/office/drawing/2014/main" id="{C1E6AF5B-266F-40D8-9424-3D56125EADD5}"/>
                </a:ext>
              </a:extLst>
            </p:cNvPr>
            <p:cNvCxnSpPr>
              <a:cxnSpLocks/>
            </p:cNvCxnSpPr>
            <p:nvPr/>
          </p:nvCxnSpPr>
          <p:spPr>
            <a:xfrm flipH="1">
              <a:off x="5000465" y="576894"/>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pic>
          <p:nvPicPr>
            <p:cNvPr id="326" name="图形 325">
              <a:extLst>
                <a:ext uri="{FF2B5EF4-FFF2-40B4-BE49-F238E27FC236}">
                  <a16:creationId xmlns:a16="http://schemas.microsoft.com/office/drawing/2014/main" id="{8178BFBE-63C4-4F02-A27A-82BD5C1E21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0511" y="403250"/>
              <a:ext cx="144790" cy="178203"/>
            </a:xfrm>
            <a:prstGeom prst="rect">
              <a:avLst/>
            </a:prstGeom>
          </p:spPr>
        </p:pic>
        <p:pic>
          <p:nvPicPr>
            <p:cNvPr id="328" name="图形 327">
              <a:extLst>
                <a:ext uri="{FF2B5EF4-FFF2-40B4-BE49-F238E27FC236}">
                  <a16:creationId xmlns:a16="http://schemas.microsoft.com/office/drawing/2014/main" id="{142992BB-46E5-4F17-9131-B570F98664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2567" y="473639"/>
              <a:ext cx="144790" cy="178203"/>
            </a:xfrm>
            <a:prstGeom prst="rect">
              <a:avLst/>
            </a:prstGeom>
          </p:spPr>
        </p:pic>
        <p:pic>
          <p:nvPicPr>
            <p:cNvPr id="329" name="图形 328">
              <a:extLst>
                <a:ext uri="{FF2B5EF4-FFF2-40B4-BE49-F238E27FC236}">
                  <a16:creationId xmlns:a16="http://schemas.microsoft.com/office/drawing/2014/main" id="{FFB56561-342D-454F-A407-22E7AF90B7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6068" y="572237"/>
              <a:ext cx="144790" cy="178203"/>
            </a:xfrm>
            <a:prstGeom prst="rect">
              <a:avLst/>
            </a:prstGeom>
          </p:spPr>
        </p:pic>
        <p:cxnSp>
          <p:nvCxnSpPr>
            <p:cNvPr id="386" name="直接连接符 385">
              <a:extLst>
                <a:ext uri="{FF2B5EF4-FFF2-40B4-BE49-F238E27FC236}">
                  <a16:creationId xmlns:a16="http://schemas.microsoft.com/office/drawing/2014/main" id="{CBD393BA-6779-4F4B-AA50-72D1F5E67155}"/>
                </a:ext>
              </a:extLst>
            </p:cNvPr>
            <p:cNvCxnSpPr>
              <a:cxnSpLocks/>
            </p:cNvCxnSpPr>
            <p:nvPr/>
          </p:nvCxnSpPr>
          <p:spPr>
            <a:xfrm flipH="1">
              <a:off x="4977960" y="678595"/>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a:extLst>
                <a:ext uri="{FF2B5EF4-FFF2-40B4-BE49-F238E27FC236}">
                  <a16:creationId xmlns:a16="http://schemas.microsoft.com/office/drawing/2014/main" id="{6C10022E-8637-4E67-8534-86BAE2DE4709}"/>
                </a:ext>
              </a:extLst>
            </p:cNvPr>
            <p:cNvCxnSpPr>
              <a:cxnSpLocks/>
            </p:cNvCxnSpPr>
            <p:nvPr/>
          </p:nvCxnSpPr>
          <p:spPr>
            <a:xfrm>
              <a:off x="4411443" y="533405"/>
              <a:ext cx="457409" cy="257024"/>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a:extLst>
                <a:ext uri="{FF2B5EF4-FFF2-40B4-BE49-F238E27FC236}">
                  <a16:creationId xmlns:a16="http://schemas.microsoft.com/office/drawing/2014/main" id="{07CBE8F8-773E-43F1-A1C2-31B0E8562CD4}"/>
                </a:ext>
              </a:extLst>
            </p:cNvPr>
            <p:cNvCxnSpPr>
              <a:cxnSpLocks/>
            </p:cNvCxnSpPr>
            <p:nvPr/>
          </p:nvCxnSpPr>
          <p:spPr>
            <a:xfrm flipH="1">
              <a:off x="4574368" y="710918"/>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a:extLst>
                <a:ext uri="{FF2B5EF4-FFF2-40B4-BE49-F238E27FC236}">
                  <a16:creationId xmlns:a16="http://schemas.microsoft.com/office/drawing/2014/main" id="{932FCE09-0C82-4216-9FDD-666A2D179C71}"/>
                </a:ext>
              </a:extLst>
            </p:cNvPr>
            <p:cNvCxnSpPr>
              <a:cxnSpLocks/>
            </p:cNvCxnSpPr>
            <p:nvPr/>
          </p:nvCxnSpPr>
          <p:spPr>
            <a:xfrm flipH="1">
              <a:off x="4752337" y="847241"/>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1" name="直接连接符 400">
              <a:extLst>
                <a:ext uri="{FF2B5EF4-FFF2-40B4-BE49-F238E27FC236}">
                  <a16:creationId xmlns:a16="http://schemas.microsoft.com/office/drawing/2014/main" id="{693BB5DF-C09E-465C-A2C1-386B03D31FDB}"/>
                </a:ext>
              </a:extLst>
            </p:cNvPr>
            <p:cNvCxnSpPr>
              <a:cxnSpLocks/>
            </p:cNvCxnSpPr>
            <p:nvPr/>
          </p:nvCxnSpPr>
          <p:spPr>
            <a:xfrm>
              <a:off x="4832543" y="897519"/>
              <a:ext cx="91757" cy="51560"/>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3" name="直接连接符 402">
              <a:extLst>
                <a:ext uri="{FF2B5EF4-FFF2-40B4-BE49-F238E27FC236}">
                  <a16:creationId xmlns:a16="http://schemas.microsoft.com/office/drawing/2014/main" id="{7FFF56C7-D0D5-472A-901B-5A8A9099419F}"/>
                </a:ext>
              </a:extLst>
            </p:cNvPr>
            <p:cNvCxnSpPr>
              <a:cxnSpLocks/>
            </p:cNvCxnSpPr>
            <p:nvPr/>
          </p:nvCxnSpPr>
          <p:spPr>
            <a:xfrm flipH="1">
              <a:off x="4838623" y="951501"/>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grpSp>
          <p:nvGrpSpPr>
            <p:cNvPr id="388" name="组合 387">
              <a:extLst>
                <a:ext uri="{FF2B5EF4-FFF2-40B4-BE49-F238E27FC236}">
                  <a16:creationId xmlns:a16="http://schemas.microsoft.com/office/drawing/2014/main" id="{FFD88F26-6322-4B1B-8A76-FFA507C110FE}"/>
                </a:ext>
              </a:extLst>
            </p:cNvPr>
            <p:cNvGrpSpPr/>
            <p:nvPr/>
          </p:nvGrpSpPr>
          <p:grpSpPr>
            <a:xfrm>
              <a:off x="4442097" y="726779"/>
              <a:ext cx="233520" cy="225850"/>
              <a:chOff x="4692057" y="351546"/>
              <a:chExt cx="233520" cy="225850"/>
            </a:xfrm>
          </p:grpSpPr>
          <p:pic>
            <p:nvPicPr>
              <p:cNvPr id="334" name="图形 333">
                <a:extLst>
                  <a:ext uri="{FF2B5EF4-FFF2-40B4-BE49-F238E27FC236}">
                    <a16:creationId xmlns:a16="http://schemas.microsoft.com/office/drawing/2014/main" id="{1882D6BD-A738-4D46-BC10-B113E524CF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2057" y="401701"/>
                <a:ext cx="233065" cy="175695"/>
              </a:xfrm>
              <a:prstGeom prst="rect">
                <a:avLst/>
              </a:prstGeom>
            </p:spPr>
          </p:pic>
          <p:pic>
            <p:nvPicPr>
              <p:cNvPr id="335" name="图形 334">
                <a:extLst>
                  <a:ext uri="{FF2B5EF4-FFF2-40B4-BE49-F238E27FC236}">
                    <a16:creationId xmlns:a16="http://schemas.microsoft.com/office/drawing/2014/main" id="{18C081CE-DF09-44B1-B84A-D0F629FAE6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2512" y="351546"/>
                <a:ext cx="233065" cy="175695"/>
              </a:xfrm>
              <a:prstGeom prst="rect">
                <a:avLst/>
              </a:prstGeom>
            </p:spPr>
          </p:pic>
        </p:grpSp>
        <p:pic>
          <p:nvPicPr>
            <p:cNvPr id="357" name="图形 356">
              <a:extLst>
                <a:ext uri="{FF2B5EF4-FFF2-40B4-BE49-F238E27FC236}">
                  <a16:creationId xmlns:a16="http://schemas.microsoft.com/office/drawing/2014/main" id="{ADAFE163-C502-46AF-B7C9-C34E5119F0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21953" y="828356"/>
              <a:ext cx="156792" cy="227188"/>
            </a:xfrm>
            <a:prstGeom prst="rect">
              <a:avLst/>
            </a:prstGeom>
          </p:spPr>
        </p:pic>
        <p:pic>
          <p:nvPicPr>
            <p:cNvPr id="368" name="图形 367">
              <a:extLst>
                <a:ext uri="{FF2B5EF4-FFF2-40B4-BE49-F238E27FC236}">
                  <a16:creationId xmlns:a16="http://schemas.microsoft.com/office/drawing/2014/main" id="{0B8EAC02-E74D-41E2-97DC-1AEB0D35FF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6726" y="902820"/>
              <a:ext cx="156792" cy="227188"/>
            </a:xfrm>
            <a:prstGeom prst="rect">
              <a:avLst/>
            </a:prstGeom>
          </p:spPr>
        </p:pic>
        <p:grpSp>
          <p:nvGrpSpPr>
            <p:cNvPr id="306" name="Group 502">
              <a:extLst>
                <a:ext uri="{FF2B5EF4-FFF2-40B4-BE49-F238E27FC236}">
                  <a16:creationId xmlns:a16="http://schemas.microsoft.com/office/drawing/2014/main" id="{EA1F5E3F-5B29-44A2-818F-2C00F8D2805C}"/>
                </a:ext>
              </a:extLst>
            </p:cNvPr>
            <p:cNvGrpSpPr/>
            <p:nvPr/>
          </p:nvGrpSpPr>
          <p:grpSpPr>
            <a:xfrm>
              <a:off x="4073718" y="790469"/>
              <a:ext cx="540852" cy="418868"/>
              <a:chOff x="653193" y="1834810"/>
              <a:chExt cx="3806766" cy="2947416"/>
            </a:xfrm>
          </p:grpSpPr>
          <p:pic>
            <p:nvPicPr>
              <p:cNvPr id="307" name="Picture 503" descr="Iso_Cloud_Light.png">
                <a:extLst>
                  <a:ext uri="{FF2B5EF4-FFF2-40B4-BE49-F238E27FC236}">
                    <a16:creationId xmlns:a16="http://schemas.microsoft.com/office/drawing/2014/main" id="{411E1651-3D59-4FCA-BB06-240688105139}"/>
                  </a:ext>
                </a:extLst>
              </p:cNvPr>
              <p:cNvPicPr>
                <a:picLocks noChangeAspect="1"/>
              </p:cNvPicPr>
              <p:nvPr/>
            </p:nvPicPr>
            <p:blipFill>
              <a:blip r:embed="rId12" cstate="email">
                <a:duotone>
                  <a:srgbClr val="777777">
                    <a:shade val="45000"/>
                    <a:satMod val="135000"/>
                  </a:srgbClr>
                  <a:prstClr val="white"/>
                </a:duotone>
                <a:extLst>
                  <a:ext uri="{28A0092B-C50C-407E-A947-70E740481C1C}">
                    <a14:useLocalDpi xmlns:a14="http://schemas.microsoft.com/office/drawing/2010/main"/>
                  </a:ext>
                </a:extLst>
              </a:blip>
              <a:stretch>
                <a:fillRect/>
              </a:stretch>
            </p:blipFill>
            <p:spPr>
              <a:xfrm>
                <a:off x="1084774" y="1834810"/>
                <a:ext cx="3317748" cy="2947416"/>
              </a:xfrm>
              <a:prstGeom prst="rect">
                <a:avLst/>
              </a:prstGeom>
            </p:spPr>
          </p:pic>
          <p:sp>
            <p:nvSpPr>
              <p:cNvPr id="308" name="TextBox 504">
                <a:extLst>
                  <a:ext uri="{FF2B5EF4-FFF2-40B4-BE49-F238E27FC236}">
                    <a16:creationId xmlns:a16="http://schemas.microsoft.com/office/drawing/2014/main" id="{0513A669-038B-41B2-BFC0-E55BEB971FAD}"/>
                  </a:ext>
                </a:extLst>
              </p:cNvPr>
              <p:cNvSpPr txBox="1"/>
              <p:nvPr/>
            </p:nvSpPr>
            <p:spPr>
              <a:xfrm>
                <a:off x="653193" y="2348828"/>
                <a:ext cx="3806766" cy="1877849"/>
              </a:xfrm>
              <a:prstGeom prst="rect">
                <a:avLst/>
              </a:prstGeom>
              <a:noFill/>
              <a:scene3d>
                <a:camera prst="orthographicFront">
                  <a:rot lat="2100000" lon="2700000" rev="0"/>
                </a:camera>
                <a:lightRig rig="threePt" dir="t"/>
              </a:scene3d>
            </p:spPr>
            <p:txBody>
              <a:bodyPr wrap="square" rtlCol="0">
                <a:spAutoFit/>
              </a:bodyPr>
              <a:lstStyle/>
              <a:p>
                <a:pPr algn="ctr" defTabSz="432054">
                  <a:defRPr/>
                </a:pPr>
                <a:r>
                  <a:rPr lang="en-US" altLang="zh-CN" sz="567" b="1" kern="0" dirty="0" err="1">
                    <a:solidFill>
                      <a:srgbClr val="FFFFFF">
                        <a:lumMod val="50000"/>
                      </a:srgbClr>
                    </a:solidFill>
                    <a:latin typeface="Arial"/>
                  </a:rPr>
                  <a:t>Oray</a:t>
                </a:r>
                <a:r>
                  <a:rPr lang="en-US" sz="567" b="1" kern="0" dirty="0">
                    <a:solidFill>
                      <a:srgbClr val="FFFFFF">
                        <a:lumMod val="50000"/>
                      </a:srgbClr>
                    </a:solidFill>
                    <a:latin typeface="Arial"/>
                  </a:rPr>
                  <a:t>-SaaS</a:t>
                </a:r>
              </a:p>
            </p:txBody>
          </p:sp>
        </p:grpSp>
        <p:pic>
          <p:nvPicPr>
            <p:cNvPr id="331" name="图形 330">
              <a:extLst>
                <a:ext uri="{FF2B5EF4-FFF2-40B4-BE49-F238E27FC236}">
                  <a16:creationId xmlns:a16="http://schemas.microsoft.com/office/drawing/2014/main" id="{79D76F44-0D47-41CD-9A64-5E6C60EAE9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9596" y="386287"/>
              <a:ext cx="141773" cy="205426"/>
            </a:xfrm>
            <a:prstGeom prst="rect">
              <a:avLst/>
            </a:prstGeom>
          </p:spPr>
        </p:pic>
        <p:cxnSp>
          <p:nvCxnSpPr>
            <p:cNvPr id="405" name="直接连接符 404">
              <a:extLst>
                <a:ext uri="{FF2B5EF4-FFF2-40B4-BE49-F238E27FC236}">
                  <a16:creationId xmlns:a16="http://schemas.microsoft.com/office/drawing/2014/main" id="{FC5BF6A2-EA52-48AA-893B-8333680B7477}"/>
                </a:ext>
              </a:extLst>
            </p:cNvPr>
            <p:cNvCxnSpPr>
              <a:cxnSpLocks/>
            </p:cNvCxnSpPr>
            <p:nvPr/>
          </p:nvCxnSpPr>
          <p:spPr>
            <a:xfrm flipH="1">
              <a:off x="4414657" y="649494"/>
              <a:ext cx="201709" cy="125872"/>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6AB577CE-F782-4173-90FF-126BB0254CE4}"/>
                </a:ext>
              </a:extLst>
            </p:cNvPr>
            <p:cNvCxnSpPr>
              <a:cxnSpLocks/>
            </p:cNvCxnSpPr>
            <p:nvPr/>
          </p:nvCxnSpPr>
          <p:spPr>
            <a:xfrm>
              <a:off x="4241250" y="673658"/>
              <a:ext cx="184102" cy="103449"/>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pic>
          <p:nvPicPr>
            <p:cNvPr id="330" name="图形 329">
              <a:extLst>
                <a:ext uri="{FF2B5EF4-FFF2-40B4-BE49-F238E27FC236}">
                  <a16:creationId xmlns:a16="http://schemas.microsoft.com/office/drawing/2014/main" id="{65F97F08-17C5-4DA2-88FC-490411C7CCF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91218" y="507260"/>
              <a:ext cx="144883" cy="209933"/>
            </a:xfrm>
            <a:prstGeom prst="rect">
              <a:avLst/>
            </a:prstGeom>
          </p:spPr>
        </p:pic>
        <p:pic>
          <p:nvPicPr>
            <p:cNvPr id="333" name="图形 332">
              <a:extLst>
                <a:ext uri="{FF2B5EF4-FFF2-40B4-BE49-F238E27FC236}">
                  <a16:creationId xmlns:a16="http://schemas.microsoft.com/office/drawing/2014/main" id="{9E809558-988F-4B4E-A8E4-056DB0356B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90433" y="568936"/>
              <a:ext cx="144883" cy="209933"/>
            </a:xfrm>
            <a:prstGeom prst="rect">
              <a:avLst/>
            </a:prstGeom>
          </p:spPr>
        </p:pic>
        <p:pic>
          <p:nvPicPr>
            <p:cNvPr id="387" name="图形 386">
              <a:extLst>
                <a:ext uri="{FF2B5EF4-FFF2-40B4-BE49-F238E27FC236}">
                  <a16:creationId xmlns:a16="http://schemas.microsoft.com/office/drawing/2014/main" id="{DA66917B-FAB2-4876-9C43-AC496932E13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8558" y="739046"/>
              <a:ext cx="204237" cy="146795"/>
            </a:xfrm>
            <a:prstGeom prst="rect">
              <a:avLst/>
            </a:prstGeom>
          </p:spPr>
        </p:pic>
        <p:cxnSp>
          <p:nvCxnSpPr>
            <p:cNvPr id="411" name="直接连接符 410">
              <a:extLst>
                <a:ext uri="{FF2B5EF4-FFF2-40B4-BE49-F238E27FC236}">
                  <a16:creationId xmlns:a16="http://schemas.microsoft.com/office/drawing/2014/main" id="{21EDCAA9-3998-4176-9C80-885D8BCF2BD4}"/>
                </a:ext>
              </a:extLst>
            </p:cNvPr>
            <p:cNvCxnSpPr>
              <a:cxnSpLocks/>
            </p:cNvCxnSpPr>
            <p:nvPr/>
          </p:nvCxnSpPr>
          <p:spPr>
            <a:xfrm flipH="1">
              <a:off x="4611512" y="564159"/>
              <a:ext cx="140288" cy="87544"/>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2655AE8B-BF07-4E14-97E2-9A9E9F6762A3}"/>
                </a:ext>
              </a:extLst>
            </p:cNvPr>
            <p:cNvCxnSpPr>
              <a:cxnSpLocks/>
            </p:cNvCxnSpPr>
            <p:nvPr/>
          </p:nvCxnSpPr>
          <p:spPr>
            <a:xfrm>
              <a:off x="4569595" y="463777"/>
              <a:ext cx="182490" cy="98963"/>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pic>
          <p:nvPicPr>
            <p:cNvPr id="410" name="图形 409">
              <a:extLst>
                <a:ext uri="{FF2B5EF4-FFF2-40B4-BE49-F238E27FC236}">
                  <a16:creationId xmlns:a16="http://schemas.microsoft.com/office/drawing/2014/main" id="{7EF2CEE0-7C8C-461D-913F-89C9BF70BB1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11419" y="297524"/>
              <a:ext cx="134543" cy="194949"/>
            </a:xfrm>
            <a:prstGeom prst="rect">
              <a:avLst/>
            </a:prstGeom>
          </p:spPr>
        </p:pic>
        <p:pic>
          <p:nvPicPr>
            <p:cNvPr id="409" name="图形 408">
              <a:extLst>
                <a:ext uri="{FF2B5EF4-FFF2-40B4-BE49-F238E27FC236}">
                  <a16:creationId xmlns:a16="http://schemas.microsoft.com/office/drawing/2014/main" id="{8CE058B0-E54A-4E26-8512-AC0A205686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605955" y="357571"/>
              <a:ext cx="139150" cy="201625"/>
            </a:xfrm>
            <a:prstGeom prst="rect">
              <a:avLst/>
            </a:prstGeom>
          </p:spPr>
        </p:pic>
        <p:pic>
          <p:nvPicPr>
            <p:cNvPr id="398" name="图形 397">
              <a:extLst>
                <a:ext uri="{FF2B5EF4-FFF2-40B4-BE49-F238E27FC236}">
                  <a16:creationId xmlns:a16="http://schemas.microsoft.com/office/drawing/2014/main" id="{CE64EEDC-6747-40DB-AC96-8D262CDA1E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53200" y="457969"/>
              <a:ext cx="141773" cy="205426"/>
            </a:xfrm>
            <a:prstGeom prst="rect">
              <a:avLst/>
            </a:prstGeom>
          </p:spPr>
        </p:pic>
      </p:grpSp>
      <p:sp>
        <p:nvSpPr>
          <p:cNvPr id="78" name="Oval 290">
            <a:extLst>
              <a:ext uri="{FF2B5EF4-FFF2-40B4-BE49-F238E27FC236}">
                <a16:creationId xmlns:a16="http://schemas.microsoft.com/office/drawing/2014/main" id="{87181E04-3884-41D7-A309-C6AEF691B2F2}"/>
              </a:ext>
            </a:extLst>
          </p:cNvPr>
          <p:cNvSpPr/>
          <p:nvPr/>
        </p:nvSpPr>
        <p:spPr bwMode="invGray">
          <a:xfrm>
            <a:off x="3715167" y="62883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79" name="Oval 297">
            <a:extLst>
              <a:ext uri="{FF2B5EF4-FFF2-40B4-BE49-F238E27FC236}">
                <a16:creationId xmlns:a16="http://schemas.microsoft.com/office/drawing/2014/main" id="{7677B7B2-67A7-440A-B6A9-B301CFE5B7D0}"/>
              </a:ext>
            </a:extLst>
          </p:cNvPr>
          <p:cNvSpPr/>
          <p:nvPr/>
        </p:nvSpPr>
        <p:spPr bwMode="invGray">
          <a:xfrm>
            <a:off x="1261495" y="432038"/>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80" name="Oval 298">
            <a:extLst>
              <a:ext uri="{FF2B5EF4-FFF2-40B4-BE49-F238E27FC236}">
                <a16:creationId xmlns:a16="http://schemas.microsoft.com/office/drawing/2014/main" id="{E77C099A-FD58-4694-B46C-A7FD4818698D}"/>
              </a:ext>
            </a:extLst>
          </p:cNvPr>
          <p:cNvSpPr/>
          <p:nvPr/>
        </p:nvSpPr>
        <p:spPr bwMode="invGray">
          <a:xfrm>
            <a:off x="1079884" y="130595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7" name="椭圆 16">
            <a:extLst>
              <a:ext uri="{FF2B5EF4-FFF2-40B4-BE49-F238E27FC236}">
                <a16:creationId xmlns:a16="http://schemas.microsoft.com/office/drawing/2014/main" id="{B2DAE44B-9BBA-4F18-A021-ADB655519513}"/>
              </a:ext>
            </a:extLst>
          </p:cNvPr>
          <p:cNvSpPr/>
          <p:nvPr/>
        </p:nvSpPr>
        <p:spPr>
          <a:xfrm rot="1172762">
            <a:off x="1592867" y="1177821"/>
            <a:ext cx="1853794" cy="1444117"/>
          </a:xfrm>
          <a:prstGeom prst="ellipse">
            <a:avLst/>
          </a:prstGeom>
          <a:noFill/>
          <a:ln w="31750">
            <a:solidFill>
              <a:schemeClr val="accent1">
                <a:shade val="50000"/>
                <a:alpha val="15000"/>
              </a:schemeClr>
            </a:solidFill>
            <a:prstDash val="solid"/>
          </a:ln>
          <a:effectLst>
            <a:glow rad="1524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utoShape 3">
            <a:extLst>
              <a:ext uri="{FF2B5EF4-FFF2-40B4-BE49-F238E27FC236}">
                <a16:creationId xmlns:a16="http://schemas.microsoft.com/office/drawing/2014/main" id="{A78681BC-07D9-4E4E-AC6B-48F1B8C46446}"/>
              </a:ext>
            </a:extLst>
          </p:cNvPr>
          <p:cNvSpPr>
            <a:spLocks noChangeAspect="1" noChangeArrowheads="1" noTextEdit="1"/>
          </p:cNvSpPr>
          <p:nvPr/>
        </p:nvSpPr>
        <p:spPr bwMode="auto">
          <a:xfrm>
            <a:off x="2264090" y="2838525"/>
            <a:ext cx="9683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1" name="组合 450">
            <a:extLst>
              <a:ext uri="{FF2B5EF4-FFF2-40B4-BE49-F238E27FC236}">
                <a16:creationId xmlns:a16="http://schemas.microsoft.com/office/drawing/2014/main" id="{08E32265-224D-4ABE-8024-A59CA4F853FF}"/>
              </a:ext>
            </a:extLst>
          </p:cNvPr>
          <p:cNvGrpSpPr/>
          <p:nvPr/>
        </p:nvGrpSpPr>
        <p:grpSpPr>
          <a:xfrm>
            <a:off x="2496928" y="1852895"/>
            <a:ext cx="1336551" cy="993340"/>
            <a:chOff x="2484438" y="1929001"/>
            <a:chExt cx="1336551" cy="993340"/>
          </a:xfrm>
        </p:grpSpPr>
        <p:sp>
          <p:nvSpPr>
            <p:cNvPr id="231" name="Oval 161">
              <a:extLst>
                <a:ext uri="{FF2B5EF4-FFF2-40B4-BE49-F238E27FC236}">
                  <a16:creationId xmlns:a16="http://schemas.microsoft.com/office/drawing/2014/main" id="{EFCC305F-C971-4BB9-9AAE-48F84F754EB9}"/>
                </a:ext>
              </a:extLst>
            </p:cNvPr>
            <p:cNvSpPr/>
            <p:nvPr/>
          </p:nvSpPr>
          <p:spPr bwMode="invGray">
            <a:xfrm rot="1768873">
              <a:off x="2715524" y="24981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0" name="Oval 161">
              <a:extLst>
                <a:ext uri="{FF2B5EF4-FFF2-40B4-BE49-F238E27FC236}">
                  <a16:creationId xmlns:a16="http://schemas.microsoft.com/office/drawing/2014/main" id="{5DF55CDC-D576-4A61-837E-2D5013762093}"/>
                </a:ext>
              </a:extLst>
            </p:cNvPr>
            <p:cNvSpPr/>
            <p:nvPr/>
          </p:nvSpPr>
          <p:spPr bwMode="invGray">
            <a:xfrm rot="1768873">
              <a:off x="2530006" y="2381560"/>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3" name="Oval 161">
              <a:extLst>
                <a:ext uri="{FF2B5EF4-FFF2-40B4-BE49-F238E27FC236}">
                  <a16:creationId xmlns:a16="http://schemas.microsoft.com/office/drawing/2014/main" id="{AA4A33DC-E1DC-43C9-A682-EE23B143A53B}"/>
                </a:ext>
              </a:extLst>
            </p:cNvPr>
            <p:cNvSpPr/>
            <p:nvPr/>
          </p:nvSpPr>
          <p:spPr bwMode="invGray">
            <a:xfrm rot="1768873">
              <a:off x="2623479" y="2439590"/>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600" name="组合 599">
              <a:extLst>
                <a:ext uri="{FF2B5EF4-FFF2-40B4-BE49-F238E27FC236}">
                  <a16:creationId xmlns:a16="http://schemas.microsoft.com/office/drawing/2014/main" id="{CDE33F10-3225-4D84-BBE4-FD8A92533019}"/>
                </a:ext>
              </a:extLst>
            </p:cNvPr>
            <p:cNvGrpSpPr/>
            <p:nvPr/>
          </p:nvGrpSpPr>
          <p:grpSpPr>
            <a:xfrm>
              <a:off x="2484438" y="1929001"/>
              <a:ext cx="1336551" cy="993340"/>
              <a:chOff x="2607730" y="2111227"/>
              <a:chExt cx="1336551" cy="993340"/>
            </a:xfrm>
          </p:grpSpPr>
          <p:sp>
            <p:nvSpPr>
              <p:cNvPr id="558" name="Oval 161">
                <a:extLst>
                  <a:ext uri="{FF2B5EF4-FFF2-40B4-BE49-F238E27FC236}">
                    <a16:creationId xmlns:a16="http://schemas.microsoft.com/office/drawing/2014/main" id="{6ED00D31-DE9D-48AF-A1DF-8B07F9A72E3F}"/>
                  </a:ext>
                </a:extLst>
              </p:cNvPr>
              <p:cNvSpPr/>
              <p:nvPr/>
            </p:nvSpPr>
            <p:spPr bwMode="invGray">
              <a:xfrm rot="1321414">
                <a:off x="3305258" y="2185301"/>
                <a:ext cx="479593" cy="290805"/>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559" name="组合 558">
                <a:extLst>
                  <a:ext uri="{FF2B5EF4-FFF2-40B4-BE49-F238E27FC236}">
                    <a16:creationId xmlns:a16="http://schemas.microsoft.com/office/drawing/2014/main" id="{F914E504-F564-49F1-A973-76DE09FC5922}"/>
                  </a:ext>
                </a:extLst>
              </p:cNvPr>
              <p:cNvGrpSpPr/>
              <p:nvPr/>
            </p:nvGrpSpPr>
            <p:grpSpPr>
              <a:xfrm>
                <a:off x="2607730" y="2111227"/>
                <a:ext cx="1336551" cy="993340"/>
                <a:chOff x="989584" y="1928132"/>
                <a:chExt cx="1336551" cy="993340"/>
              </a:xfrm>
            </p:grpSpPr>
            <p:sp>
              <p:nvSpPr>
                <p:cNvPr id="560" name="Oval 379">
                  <a:extLst>
                    <a:ext uri="{FF2B5EF4-FFF2-40B4-BE49-F238E27FC236}">
                      <a16:creationId xmlns:a16="http://schemas.microsoft.com/office/drawing/2014/main" id="{42AC2001-1762-4AEF-B918-F23BB973573C}"/>
                    </a:ext>
                  </a:extLst>
                </p:cNvPr>
                <p:cNvSpPr/>
                <p:nvPr/>
              </p:nvSpPr>
              <p:spPr bwMode="invGray">
                <a:xfrm>
                  <a:off x="989584" y="1984112"/>
                  <a:ext cx="1336551" cy="932894"/>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561" name="Straight Connector 320">
                  <a:extLst>
                    <a:ext uri="{FF2B5EF4-FFF2-40B4-BE49-F238E27FC236}">
                      <a16:creationId xmlns:a16="http://schemas.microsoft.com/office/drawing/2014/main" id="{209B45A4-47C7-4017-96E0-BEF4EC20AF83}"/>
                    </a:ext>
                  </a:extLst>
                </p:cNvPr>
                <p:cNvCxnSpPr/>
                <p:nvPr/>
              </p:nvCxnSpPr>
              <p:spPr>
                <a:xfrm flipH="1">
                  <a:off x="1434662" y="2523595"/>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415">
                  <a:extLst>
                    <a:ext uri="{FF2B5EF4-FFF2-40B4-BE49-F238E27FC236}">
                      <a16:creationId xmlns:a16="http://schemas.microsoft.com/office/drawing/2014/main" id="{FEDC3AC6-6D15-4F99-89A8-A975CC4C86E2}"/>
                    </a:ext>
                  </a:extLst>
                </p:cNvPr>
                <p:cNvCxnSpPr>
                  <a:cxnSpLocks/>
                </p:cNvCxnSpPr>
                <p:nvPr/>
              </p:nvCxnSpPr>
              <p:spPr>
                <a:xfrm flipH="1">
                  <a:off x="1505130" y="2587394"/>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322">
                  <a:extLst>
                    <a:ext uri="{FF2B5EF4-FFF2-40B4-BE49-F238E27FC236}">
                      <a16:creationId xmlns:a16="http://schemas.microsoft.com/office/drawing/2014/main" id="{B280D8CB-85D8-47D8-8FEC-50B1B0D93252}"/>
                    </a:ext>
                  </a:extLst>
                </p:cNvPr>
                <p:cNvCxnSpPr>
                  <a:cxnSpLocks/>
                </p:cNvCxnSpPr>
                <p:nvPr/>
              </p:nvCxnSpPr>
              <p:spPr>
                <a:xfrm flipH="1">
                  <a:off x="1376019" y="2174324"/>
                  <a:ext cx="493558" cy="313146"/>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319">
                  <a:extLst>
                    <a:ext uri="{FF2B5EF4-FFF2-40B4-BE49-F238E27FC236}">
                      <a16:creationId xmlns:a16="http://schemas.microsoft.com/office/drawing/2014/main" id="{0A9095EE-C297-461B-BF84-06397456F358}"/>
                    </a:ext>
                  </a:extLst>
                </p:cNvPr>
                <p:cNvCxnSpPr>
                  <a:cxnSpLocks/>
                </p:cNvCxnSpPr>
                <p:nvPr/>
              </p:nvCxnSpPr>
              <p:spPr>
                <a:xfrm>
                  <a:off x="1455039" y="2182394"/>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67" name="图形 566">
                  <a:extLst>
                    <a:ext uri="{FF2B5EF4-FFF2-40B4-BE49-F238E27FC236}">
                      <a16:creationId xmlns:a16="http://schemas.microsoft.com/office/drawing/2014/main" id="{EA9EB0B1-7D27-4DF1-9DC1-A7A4EB38E92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57014" y="2235205"/>
                  <a:ext cx="204237" cy="146795"/>
                </a:xfrm>
                <a:prstGeom prst="rect">
                  <a:avLst/>
                </a:prstGeom>
              </p:spPr>
            </p:pic>
            <p:cxnSp>
              <p:nvCxnSpPr>
                <p:cNvPr id="569" name="Straight Connector 320">
                  <a:extLst>
                    <a:ext uri="{FF2B5EF4-FFF2-40B4-BE49-F238E27FC236}">
                      <a16:creationId xmlns:a16="http://schemas.microsoft.com/office/drawing/2014/main" id="{0FAA125B-267A-420C-91AB-996D88D8D635}"/>
                    </a:ext>
                  </a:extLst>
                </p:cNvPr>
                <p:cNvCxnSpPr/>
                <p:nvPr/>
              </p:nvCxnSpPr>
              <p:spPr>
                <a:xfrm flipH="1">
                  <a:off x="1225818" y="2405878"/>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570" name="组合 569">
                  <a:extLst>
                    <a:ext uri="{FF2B5EF4-FFF2-40B4-BE49-F238E27FC236}">
                      <a16:creationId xmlns:a16="http://schemas.microsoft.com/office/drawing/2014/main" id="{8175FE98-3CF5-4B5C-8A3F-5EB6FC9696A8}"/>
                    </a:ext>
                  </a:extLst>
                </p:cNvPr>
                <p:cNvGrpSpPr/>
                <p:nvPr/>
              </p:nvGrpSpPr>
              <p:grpSpPr>
                <a:xfrm>
                  <a:off x="1114367" y="2361077"/>
                  <a:ext cx="358821" cy="303954"/>
                  <a:chOff x="997741" y="2448732"/>
                  <a:chExt cx="358821" cy="303954"/>
                </a:xfrm>
              </p:grpSpPr>
              <p:pic>
                <p:nvPicPr>
                  <p:cNvPr id="580" name="图形 579">
                    <a:extLst>
                      <a:ext uri="{FF2B5EF4-FFF2-40B4-BE49-F238E27FC236}">
                        <a16:creationId xmlns:a16="http://schemas.microsoft.com/office/drawing/2014/main" id="{558DE98B-E5AB-4E28-A980-0FA84868894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8782" y="2509589"/>
                    <a:ext cx="158458" cy="178964"/>
                  </a:xfrm>
                  <a:prstGeom prst="rect">
                    <a:avLst/>
                  </a:prstGeom>
                </p:spPr>
              </p:pic>
              <p:pic>
                <p:nvPicPr>
                  <p:cNvPr id="581" name="图形 580">
                    <a:extLst>
                      <a:ext uri="{FF2B5EF4-FFF2-40B4-BE49-F238E27FC236}">
                        <a16:creationId xmlns:a16="http://schemas.microsoft.com/office/drawing/2014/main" id="{05FED579-C207-4A4F-9A00-B845D3D4F80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98104" y="2573722"/>
                    <a:ext cx="158458" cy="178964"/>
                  </a:xfrm>
                  <a:prstGeom prst="rect">
                    <a:avLst/>
                  </a:prstGeom>
                </p:spPr>
              </p:pic>
              <p:pic>
                <p:nvPicPr>
                  <p:cNvPr id="582" name="图形 581">
                    <a:extLst>
                      <a:ext uri="{FF2B5EF4-FFF2-40B4-BE49-F238E27FC236}">
                        <a16:creationId xmlns:a16="http://schemas.microsoft.com/office/drawing/2014/main" id="{CE4EB741-56B7-4B6F-8B3B-616A3517EE4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7741" y="2448732"/>
                    <a:ext cx="158458" cy="178964"/>
                  </a:xfrm>
                  <a:prstGeom prst="rect">
                    <a:avLst/>
                  </a:prstGeom>
                </p:spPr>
              </p:pic>
            </p:grpSp>
            <p:cxnSp>
              <p:nvCxnSpPr>
                <p:cNvPr id="571" name="Straight Connector 108">
                  <a:extLst>
                    <a:ext uri="{FF2B5EF4-FFF2-40B4-BE49-F238E27FC236}">
                      <a16:creationId xmlns:a16="http://schemas.microsoft.com/office/drawing/2014/main" id="{CF755089-12A3-4E3C-B680-49979138AD83}"/>
                    </a:ext>
                  </a:extLst>
                </p:cNvPr>
                <p:cNvCxnSpPr>
                  <a:cxnSpLocks/>
                </p:cNvCxnSpPr>
                <p:nvPr/>
              </p:nvCxnSpPr>
              <p:spPr>
                <a:xfrm>
                  <a:off x="1309521" y="2401732"/>
                  <a:ext cx="415323" cy="240421"/>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73" name="图形 572">
                  <a:extLst>
                    <a:ext uri="{FF2B5EF4-FFF2-40B4-BE49-F238E27FC236}">
                      <a16:creationId xmlns:a16="http://schemas.microsoft.com/office/drawing/2014/main" id="{0943C585-337F-43B5-82EA-1FBFE20ECF5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41979" y="2584347"/>
                  <a:ext cx="141189" cy="144472"/>
                </a:xfrm>
                <a:prstGeom prst="rect">
                  <a:avLst/>
                </a:prstGeom>
              </p:spPr>
            </p:pic>
            <p:pic>
              <p:nvPicPr>
                <p:cNvPr id="574" name="图形 573">
                  <a:extLst>
                    <a:ext uri="{FF2B5EF4-FFF2-40B4-BE49-F238E27FC236}">
                      <a16:creationId xmlns:a16="http://schemas.microsoft.com/office/drawing/2014/main" id="{0DBF690E-CE9A-4993-BA91-AF48CF69681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640473" y="2551845"/>
                  <a:ext cx="128189" cy="131278"/>
                </a:xfrm>
                <a:prstGeom prst="rect">
                  <a:avLst/>
                </a:prstGeom>
              </p:spPr>
            </p:pic>
            <p:pic>
              <p:nvPicPr>
                <p:cNvPr id="575" name="图形 574">
                  <a:extLst>
                    <a:ext uri="{FF2B5EF4-FFF2-40B4-BE49-F238E27FC236}">
                      <a16:creationId xmlns:a16="http://schemas.microsoft.com/office/drawing/2014/main" id="{BC4ABB2B-AF39-4FEB-8A50-58B55FA4382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08432" y="2383307"/>
                  <a:ext cx="54832" cy="137081"/>
                </a:xfrm>
                <a:prstGeom prst="rect">
                  <a:avLst/>
                </a:prstGeom>
              </p:spPr>
            </p:pic>
            <p:cxnSp>
              <p:nvCxnSpPr>
                <p:cNvPr id="576" name="Straight Connector 98">
                  <a:extLst>
                    <a:ext uri="{FF2B5EF4-FFF2-40B4-BE49-F238E27FC236}">
                      <a16:creationId xmlns:a16="http://schemas.microsoft.com/office/drawing/2014/main" id="{A0BA9114-183E-4C87-8361-0F22C1DE0A0B}"/>
                    </a:ext>
                  </a:extLst>
                </p:cNvPr>
                <p:cNvCxnSpPr>
                  <a:cxnSpLocks/>
                </p:cNvCxnSpPr>
                <p:nvPr/>
              </p:nvCxnSpPr>
              <p:spPr>
                <a:xfrm flipH="1">
                  <a:off x="1916435" y="2271018"/>
                  <a:ext cx="215950" cy="13071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7" name="Straight Connector 99">
                  <a:extLst>
                    <a:ext uri="{FF2B5EF4-FFF2-40B4-BE49-F238E27FC236}">
                      <a16:creationId xmlns:a16="http://schemas.microsoft.com/office/drawing/2014/main" id="{8363353E-DD02-4A92-92CE-059AAAEF87FF}"/>
                    </a:ext>
                  </a:extLst>
                </p:cNvPr>
                <p:cNvCxnSpPr/>
                <p:nvPr/>
              </p:nvCxnSpPr>
              <p:spPr>
                <a:xfrm>
                  <a:off x="1946177" y="2154868"/>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pic>
              <p:nvPicPr>
                <p:cNvPr id="578" name="图形 577">
                  <a:extLst>
                    <a:ext uri="{FF2B5EF4-FFF2-40B4-BE49-F238E27FC236}">
                      <a16:creationId xmlns:a16="http://schemas.microsoft.com/office/drawing/2014/main" id="{096F7768-703E-430A-90D6-89C56DC18A5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29458" y="2314439"/>
                  <a:ext cx="145192" cy="156506"/>
                </a:xfrm>
                <a:prstGeom prst="rect">
                  <a:avLst/>
                </a:prstGeom>
              </p:spPr>
            </p:pic>
            <p:sp>
              <p:nvSpPr>
                <p:cNvPr id="579" name="TextBox 76">
                  <a:extLst>
                    <a:ext uri="{FF2B5EF4-FFF2-40B4-BE49-F238E27FC236}">
                      <a16:creationId xmlns:a16="http://schemas.microsoft.com/office/drawing/2014/main" id="{F23059BD-1EBA-4819-8F8F-B9BCBD12A4B6}"/>
                    </a:ext>
                  </a:extLst>
                </p:cNvPr>
                <p:cNvSpPr txBox="1"/>
                <p:nvPr/>
              </p:nvSpPr>
              <p:spPr>
                <a:xfrm>
                  <a:off x="1491322" y="2727252"/>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广州</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572" name="图形 571">
                  <a:extLst>
                    <a:ext uri="{FF2B5EF4-FFF2-40B4-BE49-F238E27FC236}">
                      <a16:creationId xmlns:a16="http://schemas.microsoft.com/office/drawing/2014/main" id="{7A55A6D9-B897-42B8-8206-EFD7FB1AB45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788289" y="1928132"/>
                  <a:ext cx="263011" cy="309425"/>
                </a:xfrm>
                <a:prstGeom prst="rect">
                  <a:avLst/>
                </a:prstGeom>
              </p:spPr>
            </p:pic>
          </p:grpSp>
          <p:pic>
            <p:nvPicPr>
              <p:cNvPr id="586" name="图形 585">
                <a:extLst>
                  <a:ext uri="{FF2B5EF4-FFF2-40B4-BE49-F238E27FC236}">
                    <a16:creationId xmlns:a16="http://schemas.microsoft.com/office/drawing/2014/main" id="{EA7DC87B-7E50-4396-808D-CAA9FC4A078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982939" y="2200246"/>
                <a:ext cx="167571" cy="215776"/>
              </a:xfrm>
              <a:prstGeom prst="rect">
                <a:avLst/>
              </a:prstGeom>
            </p:spPr>
          </p:pic>
          <p:sp>
            <p:nvSpPr>
              <p:cNvPr id="590" name="Oval 298">
                <a:extLst>
                  <a:ext uri="{FF2B5EF4-FFF2-40B4-BE49-F238E27FC236}">
                    <a16:creationId xmlns:a16="http://schemas.microsoft.com/office/drawing/2014/main" id="{96EB5B22-33BD-4B35-AC21-56D09D795F6E}"/>
                  </a:ext>
                </a:extLst>
              </p:cNvPr>
              <p:cNvSpPr/>
              <p:nvPr/>
            </p:nvSpPr>
            <p:spPr bwMode="invGray">
              <a:xfrm>
                <a:off x="3580753" y="274367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sp>
          <p:nvSpPr>
            <p:cNvPr id="164" name="Freeform 9">
              <a:extLst>
                <a:ext uri="{FF2B5EF4-FFF2-40B4-BE49-F238E27FC236}">
                  <a16:creationId xmlns:a16="http://schemas.microsoft.com/office/drawing/2014/main" id="{493A4D8A-06CA-4FF2-B343-F5DB224ACF3C}"/>
                </a:ext>
              </a:extLst>
            </p:cNvPr>
            <p:cNvSpPr>
              <a:spLocks noEditPoints="1"/>
            </p:cNvSpPr>
            <p:nvPr/>
          </p:nvSpPr>
          <p:spPr bwMode="auto">
            <a:xfrm>
              <a:off x="2672246" y="239977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5" name="Freeform 9">
              <a:extLst>
                <a:ext uri="{FF2B5EF4-FFF2-40B4-BE49-F238E27FC236}">
                  <a16:creationId xmlns:a16="http://schemas.microsoft.com/office/drawing/2014/main" id="{1CBEC58F-EE63-4E5B-B5C9-8CA92F3938EF}"/>
                </a:ext>
              </a:extLst>
            </p:cNvPr>
            <p:cNvSpPr>
              <a:spLocks noEditPoints="1"/>
            </p:cNvSpPr>
            <p:nvPr/>
          </p:nvSpPr>
          <p:spPr bwMode="auto">
            <a:xfrm>
              <a:off x="2779867" y="246651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6" name="Freeform 9">
              <a:extLst>
                <a:ext uri="{FF2B5EF4-FFF2-40B4-BE49-F238E27FC236}">
                  <a16:creationId xmlns:a16="http://schemas.microsoft.com/office/drawing/2014/main" id="{38236CE6-CE24-405D-9562-9C8245B24DC2}"/>
                </a:ext>
              </a:extLst>
            </p:cNvPr>
            <p:cNvSpPr>
              <a:spLocks noEditPoints="1"/>
            </p:cNvSpPr>
            <p:nvPr/>
          </p:nvSpPr>
          <p:spPr bwMode="auto">
            <a:xfrm>
              <a:off x="2879220" y="25270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7" name="Freeform 9">
              <a:extLst>
                <a:ext uri="{FF2B5EF4-FFF2-40B4-BE49-F238E27FC236}">
                  <a16:creationId xmlns:a16="http://schemas.microsoft.com/office/drawing/2014/main" id="{B156DD46-FEEB-4155-A804-E001CE62648F}"/>
                </a:ext>
              </a:extLst>
            </p:cNvPr>
            <p:cNvSpPr>
              <a:spLocks noEditPoints="1"/>
            </p:cNvSpPr>
            <p:nvPr/>
          </p:nvSpPr>
          <p:spPr bwMode="auto">
            <a:xfrm>
              <a:off x="3391994" y="234437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nvGrpSpPr>
          <p:cNvPr id="464" name="组合 463">
            <a:extLst>
              <a:ext uri="{FF2B5EF4-FFF2-40B4-BE49-F238E27FC236}">
                <a16:creationId xmlns:a16="http://schemas.microsoft.com/office/drawing/2014/main" id="{C7B06C0D-57F6-40AB-AB4D-997547C4B7F6}"/>
              </a:ext>
            </a:extLst>
          </p:cNvPr>
          <p:cNvGrpSpPr/>
          <p:nvPr/>
        </p:nvGrpSpPr>
        <p:grpSpPr>
          <a:xfrm>
            <a:off x="773157" y="1768771"/>
            <a:ext cx="1336551" cy="970159"/>
            <a:chOff x="773157" y="1768771"/>
            <a:chExt cx="1336551" cy="970159"/>
          </a:xfrm>
        </p:grpSpPr>
        <p:sp>
          <p:nvSpPr>
            <p:cNvPr id="225" name="Oval 161">
              <a:extLst>
                <a:ext uri="{FF2B5EF4-FFF2-40B4-BE49-F238E27FC236}">
                  <a16:creationId xmlns:a16="http://schemas.microsoft.com/office/drawing/2014/main" id="{206F8093-89AF-4646-BD60-74B9221D9C78}"/>
                </a:ext>
              </a:extLst>
            </p:cNvPr>
            <p:cNvSpPr/>
            <p:nvPr/>
          </p:nvSpPr>
          <p:spPr bwMode="invGray">
            <a:xfrm rot="1768873">
              <a:off x="1496882" y="2141024"/>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3" name="Oval 161">
              <a:extLst>
                <a:ext uri="{FF2B5EF4-FFF2-40B4-BE49-F238E27FC236}">
                  <a16:creationId xmlns:a16="http://schemas.microsoft.com/office/drawing/2014/main" id="{F9E8EBFA-B461-4A26-86C5-97382728FA01}"/>
                </a:ext>
              </a:extLst>
            </p:cNvPr>
            <p:cNvSpPr/>
            <p:nvPr/>
          </p:nvSpPr>
          <p:spPr bwMode="invGray">
            <a:xfrm rot="1768873">
              <a:off x="777633" y="2221809"/>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6" name="Oval 161">
              <a:extLst>
                <a:ext uri="{FF2B5EF4-FFF2-40B4-BE49-F238E27FC236}">
                  <a16:creationId xmlns:a16="http://schemas.microsoft.com/office/drawing/2014/main" id="{151B545E-4D49-42CF-B6AC-63FDE41827A6}"/>
                </a:ext>
              </a:extLst>
            </p:cNvPr>
            <p:cNvSpPr/>
            <p:nvPr/>
          </p:nvSpPr>
          <p:spPr bwMode="invGray">
            <a:xfrm rot="1768873">
              <a:off x="972679" y="2328393"/>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4" name="Oval 161">
              <a:extLst>
                <a:ext uri="{FF2B5EF4-FFF2-40B4-BE49-F238E27FC236}">
                  <a16:creationId xmlns:a16="http://schemas.microsoft.com/office/drawing/2014/main" id="{FD9ADCD1-B41C-4F5F-AE31-0BDB9B8AFD97}"/>
                </a:ext>
              </a:extLst>
            </p:cNvPr>
            <p:cNvSpPr/>
            <p:nvPr/>
          </p:nvSpPr>
          <p:spPr bwMode="invGray">
            <a:xfrm rot="1768873">
              <a:off x="885994" y="228084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1" name="Oval 379">
              <a:extLst>
                <a:ext uri="{FF2B5EF4-FFF2-40B4-BE49-F238E27FC236}">
                  <a16:creationId xmlns:a16="http://schemas.microsoft.com/office/drawing/2014/main" id="{6E1E14D7-9DDF-4DD7-8F29-FBD88A2CDDE4}"/>
                </a:ext>
              </a:extLst>
            </p:cNvPr>
            <p:cNvSpPr/>
            <p:nvPr/>
          </p:nvSpPr>
          <p:spPr bwMode="invGray">
            <a:xfrm>
              <a:off x="773157" y="1806036"/>
              <a:ext cx="1336551" cy="932894"/>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173" name="Straight Connector 320">
              <a:extLst>
                <a:ext uri="{FF2B5EF4-FFF2-40B4-BE49-F238E27FC236}">
                  <a16:creationId xmlns:a16="http://schemas.microsoft.com/office/drawing/2014/main" id="{FC954C34-AC3D-4D59-8B32-F51CFB4683CE}"/>
                </a:ext>
              </a:extLst>
            </p:cNvPr>
            <p:cNvCxnSpPr/>
            <p:nvPr/>
          </p:nvCxnSpPr>
          <p:spPr>
            <a:xfrm flipH="1">
              <a:off x="1181118" y="2365171"/>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415">
              <a:extLst>
                <a:ext uri="{FF2B5EF4-FFF2-40B4-BE49-F238E27FC236}">
                  <a16:creationId xmlns:a16="http://schemas.microsoft.com/office/drawing/2014/main" id="{12858E15-FCAA-4ABE-823F-35C68BC61F13}"/>
                </a:ext>
              </a:extLst>
            </p:cNvPr>
            <p:cNvCxnSpPr>
              <a:cxnSpLocks/>
            </p:cNvCxnSpPr>
            <p:nvPr/>
          </p:nvCxnSpPr>
          <p:spPr>
            <a:xfrm flipH="1">
              <a:off x="1251586" y="2428970"/>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pic>
          <p:nvPicPr>
            <p:cNvPr id="444" name="图形 443">
              <a:extLst>
                <a:ext uri="{FF2B5EF4-FFF2-40B4-BE49-F238E27FC236}">
                  <a16:creationId xmlns:a16="http://schemas.microsoft.com/office/drawing/2014/main" id="{B2C96D63-BFF1-41D2-AD5D-32C593C0D0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50470" y="1819857"/>
              <a:ext cx="130863" cy="189618"/>
            </a:xfrm>
            <a:prstGeom prst="rect">
              <a:avLst/>
            </a:prstGeom>
          </p:spPr>
        </p:pic>
        <p:cxnSp>
          <p:nvCxnSpPr>
            <p:cNvPr id="507" name="Straight Connector 319">
              <a:extLst>
                <a:ext uri="{FF2B5EF4-FFF2-40B4-BE49-F238E27FC236}">
                  <a16:creationId xmlns:a16="http://schemas.microsoft.com/office/drawing/2014/main" id="{603B10E1-96A8-4187-8059-22F84E9B119F}"/>
                </a:ext>
              </a:extLst>
            </p:cNvPr>
            <p:cNvCxnSpPr>
              <a:cxnSpLocks/>
            </p:cNvCxnSpPr>
            <p:nvPr/>
          </p:nvCxnSpPr>
          <p:spPr>
            <a:xfrm>
              <a:off x="1201495" y="2023970"/>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14" name="组合 513">
              <a:extLst>
                <a:ext uri="{FF2B5EF4-FFF2-40B4-BE49-F238E27FC236}">
                  <a16:creationId xmlns:a16="http://schemas.microsoft.com/office/drawing/2014/main" id="{91568EA6-4DEC-4DF1-A277-C8266FA6CDB9}"/>
                </a:ext>
              </a:extLst>
            </p:cNvPr>
            <p:cNvGrpSpPr/>
            <p:nvPr/>
          </p:nvGrpSpPr>
          <p:grpSpPr>
            <a:xfrm>
              <a:off x="1131958" y="1870306"/>
              <a:ext cx="157627" cy="189618"/>
              <a:chOff x="1199937" y="1959342"/>
              <a:chExt cx="157627" cy="189618"/>
            </a:xfrm>
          </p:grpSpPr>
          <p:pic>
            <p:nvPicPr>
              <p:cNvPr id="446" name="图形 445">
                <a:extLst>
                  <a:ext uri="{FF2B5EF4-FFF2-40B4-BE49-F238E27FC236}">
                    <a16:creationId xmlns:a16="http://schemas.microsoft.com/office/drawing/2014/main" id="{253AAF22-C252-4727-9614-5C6366641CA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99937" y="1959342"/>
                <a:ext cx="130863" cy="189618"/>
              </a:xfrm>
              <a:prstGeom prst="rect">
                <a:avLst/>
              </a:prstGeom>
            </p:spPr>
          </p:pic>
          <p:pic>
            <p:nvPicPr>
              <p:cNvPr id="506" name="图形 505">
                <a:extLst>
                  <a:ext uri="{FF2B5EF4-FFF2-40B4-BE49-F238E27FC236}">
                    <a16:creationId xmlns:a16="http://schemas.microsoft.com/office/drawing/2014/main" id="{38261D2E-3F8F-4139-A796-74186DF6B4F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294253" y="2049086"/>
                <a:ext cx="63311" cy="77921"/>
              </a:xfrm>
              <a:prstGeom prst="rect">
                <a:avLst/>
              </a:prstGeom>
            </p:spPr>
          </p:pic>
        </p:grpSp>
        <p:cxnSp>
          <p:nvCxnSpPr>
            <p:cNvPr id="521" name="Straight Connector 320">
              <a:extLst>
                <a:ext uri="{FF2B5EF4-FFF2-40B4-BE49-F238E27FC236}">
                  <a16:creationId xmlns:a16="http://schemas.microsoft.com/office/drawing/2014/main" id="{7099115D-291B-4463-8BC0-DD34640FB34F}"/>
                </a:ext>
              </a:extLst>
            </p:cNvPr>
            <p:cNvCxnSpPr/>
            <p:nvPr/>
          </p:nvCxnSpPr>
          <p:spPr>
            <a:xfrm flipH="1">
              <a:off x="972274" y="2247454"/>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517" name="组合 516">
              <a:extLst>
                <a:ext uri="{FF2B5EF4-FFF2-40B4-BE49-F238E27FC236}">
                  <a16:creationId xmlns:a16="http://schemas.microsoft.com/office/drawing/2014/main" id="{CE562499-C207-425F-9E6F-BFAE681CF63A}"/>
                </a:ext>
              </a:extLst>
            </p:cNvPr>
            <p:cNvGrpSpPr/>
            <p:nvPr/>
          </p:nvGrpSpPr>
          <p:grpSpPr>
            <a:xfrm>
              <a:off x="860823" y="2202653"/>
              <a:ext cx="358821" cy="303954"/>
              <a:chOff x="997741" y="2448732"/>
              <a:chExt cx="358821" cy="303954"/>
            </a:xfrm>
          </p:grpSpPr>
          <p:pic>
            <p:nvPicPr>
              <p:cNvPr id="510" name="图形 509">
                <a:extLst>
                  <a:ext uri="{FF2B5EF4-FFF2-40B4-BE49-F238E27FC236}">
                    <a16:creationId xmlns:a16="http://schemas.microsoft.com/office/drawing/2014/main" id="{810423DC-6E1C-4505-B68A-63F08B0EF3E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8782" y="2509589"/>
                <a:ext cx="158458" cy="178964"/>
              </a:xfrm>
              <a:prstGeom prst="rect">
                <a:avLst/>
              </a:prstGeom>
            </p:spPr>
          </p:pic>
          <p:pic>
            <p:nvPicPr>
              <p:cNvPr id="511" name="图形 510">
                <a:extLst>
                  <a:ext uri="{FF2B5EF4-FFF2-40B4-BE49-F238E27FC236}">
                    <a16:creationId xmlns:a16="http://schemas.microsoft.com/office/drawing/2014/main" id="{4E88A023-1CF9-4404-9DF6-C9AACCF78AE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98104" y="2573722"/>
                <a:ext cx="158458" cy="178964"/>
              </a:xfrm>
              <a:prstGeom prst="rect">
                <a:avLst/>
              </a:prstGeom>
            </p:spPr>
          </p:pic>
          <p:pic>
            <p:nvPicPr>
              <p:cNvPr id="513" name="图形 512">
                <a:extLst>
                  <a:ext uri="{FF2B5EF4-FFF2-40B4-BE49-F238E27FC236}">
                    <a16:creationId xmlns:a16="http://schemas.microsoft.com/office/drawing/2014/main" id="{E168A6F6-FEC5-4A80-8257-C9C8AB3022A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7741" y="2448732"/>
                <a:ext cx="158458" cy="178964"/>
              </a:xfrm>
              <a:prstGeom prst="rect">
                <a:avLst/>
              </a:prstGeom>
            </p:spPr>
          </p:pic>
        </p:grpSp>
        <p:cxnSp>
          <p:nvCxnSpPr>
            <p:cNvPr id="110" name="Straight Connector 108">
              <a:extLst>
                <a:ext uri="{FF2B5EF4-FFF2-40B4-BE49-F238E27FC236}">
                  <a16:creationId xmlns:a16="http://schemas.microsoft.com/office/drawing/2014/main" id="{0A3A7125-C722-4644-9C4A-068118996EA8}"/>
                </a:ext>
              </a:extLst>
            </p:cNvPr>
            <p:cNvCxnSpPr>
              <a:cxnSpLocks/>
            </p:cNvCxnSpPr>
            <p:nvPr/>
          </p:nvCxnSpPr>
          <p:spPr>
            <a:xfrm>
              <a:off x="1055977" y="2243308"/>
              <a:ext cx="415323" cy="240421"/>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23" name="图形 522">
              <a:extLst>
                <a:ext uri="{FF2B5EF4-FFF2-40B4-BE49-F238E27FC236}">
                  <a16:creationId xmlns:a16="http://schemas.microsoft.com/office/drawing/2014/main" id="{934265E6-891D-4E2F-9D3F-9FB70344825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88435" y="2425923"/>
              <a:ext cx="141189" cy="144472"/>
            </a:xfrm>
            <a:prstGeom prst="rect">
              <a:avLst/>
            </a:prstGeom>
          </p:spPr>
        </p:pic>
        <p:pic>
          <p:nvPicPr>
            <p:cNvPr id="545" name="图形 544">
              <a:extLst>
                <a:ext uri="{FF2B5EF4-FFF2-40B4-BE49-F238E27FC236}">
                  <a16:creationId xmlns:a16="http://schemas.microsoft.com/office/drawing/2014/main" id="{33FBE83E-1E6A-41B4-9D5E-5096AB1B563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86929" y="2393421"/>
              <a:ext cx="128189" cy="131278"/>
            </a:xfrm>
            <a:prstGeom prst="rect">
              <a:avLst/>
            </a:prstGeom>
          </p:spPr>
        </p:pic>
        <p:pic>
          <p:nvPicPr>
            <p:cNvPr id="547" name="图形 546">
              <a:extLst>
                <a:ext uri="{FF2B5EF4-FFF2-40B4-BE49-F238E27FC236}">
                  <a16:creationId xmlns:a16="http://schemas.microsoft.com/office/drawing/2014/main" id="{ADF161FE-E583-4CF2-AB42-A51A8EFD43E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754888" y="2224883"/>
              <a:ext cx="54832" cy="137081"/>
            </a:xfrm>
            <a:prstGeom prst="rect">
              <a:avLst/>
            </a:prstGeom>
          </p:spPr>
        </p:pic>
        <p:cxnSp>
          <p:nvCxnSpPr>
            <p:cNvPr id="548" name="Straight Connector 98">
              <a:extLst>
                <a:ext uri="{FF2B5EF4-FFF2-40B4-BE49-F238E27FC236}">
                  <a16:creationId xmlns:a16="http://schemas.microsoft.com/office/drawing/2014/main" id="{B8968084-F041-4C10-825B-820F0CCCD4B2}"/>
                </a:ext>
              </a:extLst>
            </p:cNvPr>
            <p:cNvCxnSpPr>
              <a:cxnSpLocks/>
            </p:cNvCxnSpPr>
            <p:nvPr/>
          </p:nvCxnSpPr>
          <p:spPr>
            <a:xfrm flipH="1">
              <a:off x="1662891" y="2112594"/>
              <a:ext cx="215950" cy="13071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9" name="Straight Connector 99">
              <a:extLst>
                <a:ext uri="{FF2B5EF4-FFF2-40B4-BE49-F238E27FC236}">
                  <a16:creationId xmlns:a16="http://schemas.microsoft.com/office/drawing/2014/main" id="{E25D0540-04B7-43C8-A0C5-A44B7AE94261}"/>
                </a:ext>
              </a:extLst>
            </p:cNvPr>
            <p:cNvCxnSpPr/>
            <p:nvPr/>
          </p:nvCxnSpPr>
          <p:spPr>
            <a:xfrm>
              <a:off x="1692633" y="1996444"/>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pic>
          <p:nvPicPr>
            <p:cNvPr id="546" name="图形 545">
              <a:extLst>
                <a:ext uri="{FF2B5EF4-FFF2-40B4-BE49-F238E27FC236}">
                  <a16:creationId xmlns:a16="http://schemas.microsoft.com/office/drawing/2014/main" id="{4809CC51-2A87-4C41-AE5D-8532637E4B5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575914" y="2156015"/>
              <a:ext cx="145192" cy="156506"/>
            </a:xfrm>
            <a:prstGeom prst="rect">
              <a:avLst/>
            </a:prstGeom>
          </p:spPr>
        </p:pic>
        <p:sp>
          <p:nvSpPr>
            <p:cNvPr id="551" name="TextBox 76">
              <a:extLst>
                <a:ext uri="{FF2B5EF4-FFF2-40B4-BE49-F238E27FC236}">
                  <a16:creationId xmlns:a16="http://schemas.microsoft.com/office/drawing/2014/main" id="{73CD99C4-B420-41F4-A249-D0222E92E3AD}"/>
                </a:ext>
              </a:extLst>
            </p:cNvPr>
            <p:cNvSpPr txBox="1"/>
            <p:nvPr/>
          </p:nvSpPr>
          <p:spPr>
            <a:xfrm>
              <a:off x="1237779" y="2524378"/>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上海</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sp>
          <p:nvSpPr>
            <p:cNvPr id="599" name="Oval 161">
              <a:extLst>
                <a:ext uri="{FF2B5EF4-FFF2-40B4-BE49-F238E27FC236}">
                  <a16:creationId xmlns:a16="http://schemas.microsoft.com/office/drawing/2014/main" id="{1DBF7AC8-3588-44BC-B9CA-BEEEB9DDC307}"/>
                </a:ext>
              </a:extLst>
            </p:cNvPr>
            <p:cNvSpPr/>
            <p:nvPr/>
          </p:nvSpPr>
          <p:spPr bwMode="invGray">
            <a:xfrm rot="1436209">
              <a:off x="1430948" y="1842704"/>
              <a:ext cx="479593" cy="290805"/>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68" name="Freeform 9">
              <a:extLst>
                <a:ext uri="{FF2B5EF4-FFF2-40B4-BE49-F238E27FC236}">
                  <a16:creationId xmlns:a16="http://schemas.microsoft.com/office/drawing/2014/main" id="{FDF21EB3-EDD5-4371-80A3-7FFE2181F945}"/>
                </a:ext>
              </a:extLst>
            </p:cNvPr>
            <p:cNvSpPr>
              <a:spLocks noEditPoints="1"/>
            </p:cNvSpPr>
            <p:nvPr/>
          </p:nvSpPr>
          <p:spPr bwMode="auto">
            <a:xfrm>
              <a:off x="928592" y="224308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9" name="Freeform 9">
              <a:extLst>
                <a:ext uri="{FF2B5EF4-FFF2-40B4-BE49-F238E27FC236}">
                  <a16:creationId xmlns:a16="http://schemas.microsoft.com/office/drawing/2014/main" id="{FAFD9C5A-736F-4398-A97C-8D6C0060FB78}"/>
                </a:ext>
              </a:extLst>
            </p:cNvPr>
            <p:cNvSpPr>
              <a:spLocks noEditPoints="1"/>
            </p:cNvSpPr>
            <p:nvPr/>
          </p:nvSpPr>
          <p:spPr bwMode="auto">
            <a:xfrm>
              <a:off x="1031451" y="230744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0" name="Freeform 9">
              <a:extLst>
                <a:ext uri="{FF2B5EF4-FFF2-40B4-BE49-F238E27FC236}">
                  <a16:creationId xmlns:a16="http://schemas.microsoft.com/office/drawing/2014/main" id="{05F7DD1A-C895-4BDF-8AB2-FACE9036B42B}"/>
                </a:ext>
              </a:extLst>
            </p:cNvPr>
            <p:cNvSpPr>
              <a:spLocks noEditPoints="1"/>
            </p:cNvSpPr>
            <p:nvPr/>
          </p:nvSpPr>
          <p:spPr bwMode="auto">
            <a:xfrm>
              <a:off x="1130804" y="2368007"/>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9" name="Freeform 9">
              <a:extLst>
                <a:ext uri="{FF2B5EF4-FFF2-40B4-BE49-F238E27FC236}">
                  <a16:creationId xmlns:a16="http://schemas.microsoft.com/office/drawing/2014/main" id="{3602714C-CFAF-4B68-99EC-8424FEEE46FE}"/>
                </a:ext>
              </a:extLst>
            </p:cNvPr>
            <p:cNvSpPr>
              <a:spLocks noEditPoints="1"/>
            </p:cNvSpPr>
            <p:nvPr/>
          </p:nvSpPr>
          <p:spPr bwMode="auto">
            <a:xfrm>
              <a:off x="1643898" y="218291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cxnSp>
          <p:nvCxnSpPr>
            <p:cNvPr id="481" name="Straight Connector 322">
              <a:extLst>
                <a:ext uri="{FF2B5EF4-FFF2-40B4-BE49-F238E27FC236}">
                  <a16:creationId xmlns:a16="http://schemas.microsoft.com/office/drawing/2014/main" id="{6F32941E-AC07-430F-A29D-A43489732F95}"/>
                </a:ext>
              </a:extLst>
            </p:cNvPr>
            <p:cNvCxnSpPr>
              <a:cxnSpLocks/>
            </p:cNvCxnSpPr>
            <p:nvPr/>
          </p:nvCxnSpPr>
          <p:spPr>
            <a:xfrm flipH="1">
              <a:off x="1106713" y="2022947"/>
              <a:ext cx="493558" cy="313146"/>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pic>
          <p:nvPicPr>
            <p:cNvPr id="476" name="图形 475">
              <a:extLst>
                <a:ext uri="{FF2B5EF4-FFF2-40B4-BE49-F238E27FC236}">
                  <a16:creationId xmlns:a16="http://schemas.microsoft.com/office/drawing/2014/main" id="{0FEE9F3E-68BC-4E47-825F-D6691F90A55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03470" y="2076781"/>
              <a:ext cx="204237" cy="146795"/>
            </a:xfrm>
            <a:prstGeom prst="rect">
              <a:avLst/>
            </a:prstGeom>
          </p:spPr>
        </p:pic>
        <p:pic>
          <p:nvPicPr>
            <p:cNvPr id="588" name="图形 587">
              <a:extLst>
                <a:ext uri="{FF2B5EF4-FFF2-40B4-BE49-F238E27FC236}">
                  <a16:creationId xmlns:a16="http://schemas.microsoft.com/office/drawing/2014/main" id="{E13B93E3-8948-40AA-9A50-FC52BDCFA58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529864" y="1768771"/>
              <a:ext cx="264197" cy="309861"/>
            </a:xfrm>
            <a:prstGeom prst="rect">
              <a:avLst/>
            </a:prstGeom>
          </p:spPr>
        </p:pic>
      </p:grpSp>
      <p:grpSp>
        <p:nvGrpSpPr>
          <p:cNvPr id="51" name="组合 50">
            <a:extLst>
              <a:ext uri="{FF2B5EF4-FFF2-40B4-BE49-F238E27FC236}">
                <a16:creationId xmlns:a16="http://schemas.microsoft.com/office/drawing/2014/main" id="{0F3933DC-4512-44FC-B07B-EEFB845B1A51}"/>
              </a:ext>
            </a:extLst>
          </p:cNvPr>
          <p:cNvGrpSpPr/>
          <p:nvPr/>
        </p:nvGrpSpPr>
        <p:grpSpPr>
          <a:xfrm>
            <a:off x="4832543" y="1901738"/>
            <a:ext cx="442405" cy="262992"/>
            <a:chOff x="4981157" y="2773901"/>
            <a:chExt cx="442405" cy="262992"/>
          </a:xfrm>
        </p:grpSpPr>
        <p:sp>
          <p:nvSpPr>
            <p:cNvPr id="232" name="Oval 161">
              <a:extLst>
                <a:ext uri="{FF2B5EF4-FFF2-40B4-BE49-F238E27FC236}">
                  <a16:creationId xmlns:a16="http://schemas.microsoft.com/office/drawing/2014/main" id="{0925C0F3-DBA5-4987-9B10-2EA7A98E75B7}"/>
                </a:ext>
              </a:extLst>
            </p:cNvPr>
            <p:cNvSpPr/>
            <p:nvPr/>
          </p:nvSpPr>
          <p:spPr bwMode="invGray">
            <a:xfrm rot="1768873">
              <a:off x="4981157" y="28064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41" name="Oval 161">
              <a:extLst>
                <a:ext uri="{FF2B5EF4-FFF2-40B4-BE49-F238E27FC236}">
                  <a16:creationId xmlns:a16="http://schemas.microsoft.com/office/drawing/2014/main" id="{E4849845-9322-45FB-81E9-F7AA91347B55}"/>
                </a:ext>
              </a:extLst>
            </p:cNvPr>
            <p:cNvSpPr/>
            <p:nvPr/>
          </p:nvSpPr>
          <p:spPr bwMode="invGray">
            <a:xfrm rot="1768873">
              <a:off x="5100647" y="2811741"/>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pic>
          <p:nvPicPr>
            <p:cNvPr id="473" name="图形 472">
              <a:extLst>
                <a:ext uri="{FF2B5EF4-FFF2-40B4-BE49-F238E27FC236}">
                  <a16:creationId xmlns:a16="http://schemas.microsoft.com/office/drawing/2014/main" id="{C5685E83-C381-46E0-9033-717E763B90E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065092" y="2773901"/>
              <a:ext cx="145192" cy="156506"/>
            </a:xfrm>
            <a:prstGeom prst="rect">
              <a:avLst/>
            </a:prstGeom>
          </p:spPr>
        </p:pic>
        <p:pic>
          <p:nvPicPr>
            <p:cNvPr id="474" name="图形 473">
              <a:extLst>
                <a:ext uri="{FF2B5EF4-FFF2-40B4-BE49-F238E27FC236}">
                  <a16:creationId xmlns:a16="http://schemas.microsoft.com/office/drawing/2014/main" id="{31322A77-7FBA-4913-9D57-71501009A0B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228592" y="2788788"/>
              <a:ext cx="54832" cy="137081"/>
            </a:xfrm>
            <a:prstGeom prst="rect">
              <a:avLst/>
            </a:prstGeom>
          </p:spPr>
        </p:pic>
      </p:grpSp>
      <p:grpSp>
        <p:nvGrpSpPr>
          <p:cNvPr id="453" name="组合 452">
            <a:extLst>
              <a:ext uri="{FF2B5EF4-FFF2-40B4-BE49-F238E27FC236}">
                <a16:creationId xmlns:a16="http://schemas.microsoft.com/office/drawing/2014/main" id="{266F6B55-02D8-44D7-B9F8-2879CDFFBC26}"/>
              </a:ext>
            </a:extLst>
          </p:cNvPr>
          <p:cNvGrpSpPr/>
          <p:nvPr/>
        </p:nvGrpSpPr>
        <p:grpSpPr>
          <a:xfrm>
            <a:off x="1510751" y="521490"/>
            <a:ext cx="1818046" cy="1257142"/>
            <a:chOff x="1510751" y="521490"/>
            <a:chExt cx="1818046" cy="1257142"/>
          </a:xfrm>
        </p:grpSpPr>
        <p:sp>
          <p:nvSpPr>
            <p:cNvPr id="237" name="Oval 161">
              <a:extLst>
                <a:ext uri="{FF2B5EF4-FFF2-40B4-BE49-F238E27FC236}">
                  <a16:creationId xmlns:a16="http://schemas.microsoft.com/office/drawing/2014/main" id="{B3031951-4096-43AB-B3E2-2ADF6F2418E3}"/>
                </a:ext>
              </a:extLst>
            </p:cNvPr>
            <p:cNvSpPr/>
            <p:nvPr/>
          </p:nvSpPr>
          <p:spPr bwMode="invGray">
            <a:xfrm rot="1768873">
              <a:off x="1913684" y="987127"/>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8" name="Oval 161">
              <a:extLst>
                <a:ext uri="{FF2B5EF4-FFF2-40B4-BE49-F238E27FC236}">
                  <a16:creationId xmlns:a16="http://schemas.microsoft.com/office/drawing/2014/main" id="{B6557516-F7B1-4860-96DA-235EED904C1F}"/>
                </a:ext>
              </a:extLst>
            </p:cNvPr>
            <p:cNvSpPr/>
            <p:nvPr/>
          </p:nvSpPr>
          <p:spPr bwMode="invGray">
            <a:xfrm rot="1768873">
              <a:off x="1844938" y="93250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4" name="Oval 161">
              <a:extLst>
                <a:ext uri="{FF2B5EF4-FFF2-40B4-BE49-F238E27FC236}">
                  <a16:creationId xmlns:a16="http://schemas.microsoft.com/office/drawing/2014/main" id="{131415EC-0367-4C86-993B-F8F6DF24C255}"/>
                </a:ext>
              </a:extLst>
            </p:cNvPr>
            <p:cNvSpPr/>
            <p:nvPr/>
          </p:nvSpPr>
          <p:spPr bwMode="invGray">
            <a:xfrm rot="1768873">
              <a:off x="2029580" y="9182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7" name="Oval 161">
              <a:extLst>
                <a:ext uri="{FF2B5EF4-FFF2-40B4-BE49-F238E27FC236}">
                  <a16:creationId xmlns:a16="http://schemas.microsoft.com/office/drawing/2014/main" id="{042364EC-483B-49A6-A011-2361BC0E8EF2}"/>
                </a:ext>
              </a:extLst>
            </p:cNvPr>
            <p:cNvSpPr/>
            <p:nvPr/>
          </p:nvSpPr>
          <p:spPr bwMode="invGray">
            <a:xfrm rot="1768873">
              <a:off x="1750490" y="1364649"/>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8" name="Oval 161">
              <a:extLst>
                <a:ext uri="{FF2B5EF4-FFF2-40B4-BE49-F238E27FC236}">
                  <a16:creationId xmlns:a16="http://schemas.microsoft.com/office/drawing/2014/main" id="{FE674348-A9E3-4DDD-BF43-3A9BD912D2F6}"/>
                </a:ext>
              </a:extLst>
            </p:cNvPr>
            <p:cNvSpPr/>
            <p:nvPr/>
          </p:nvSpPr>
          <p:spPr bwMode="invGray">
            <a:xfrm rot="1768873">
              <a:off x="1841508" y="142433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9" name="Oval 161">
              <a:extLst>
                <a:ext uri="{FF2B5EF4-FFF2-40B4-BE49-F238E27FC236}">
                  <a16:creationId xmlns:a16="http://schemas.microsoft.com/office/drawing/2014/main" id="{45561804-72B8-474B-B411-BFA903C4AF75}"/>
                </a:ext>
              </a:extLst>
            </p:cNvPr>
            <p:cNvSpPr/>
            <p:nvPr/>
          </p:nvSpPr>
          <p:spPr bwMode="invGray">
            <a:xfrm rot="1768873">
              <a:off x="1951600" y="146545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8" name="Oval 143">
              <a:extLst>
                <a:ext uri="{FF2B5EF4-FFF2-40B4-BE49-F238E27FC236}">
                  <a16:creationId xmlns:a16="http://schemas.microsoft.com/office/drawing/2014/main" id="{055FC186-74C5-4082-98DA-254373770B44}"/>
                </a:ext>
              </a:extLst>
            </p:cNvPr>
            <p:cNvSpPr/>
            <p:nvPr/>
          </p:nvSpPr>
          <p:spPr bwMode="invGray">
            <a:xfrm>
              <a:off x="1510751" y="521490"/>
              <a:ext cx="1818046" cy="1257142"/>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effectLst>
                  <a:outerShdw blurRad="38100" dist="19050" dir="2700000" algn="tl" rotWithShape="0">
                    <a:schemeClr val="dk1">
                      <a:alpha val="40000"/>
                    </a:schemeClr>
                  </a:outerShdw>
                </a:effectLst>
                <a:latin typeface="Arial"/>
              </a:endParaRPr>
            </a:p>
          </p:txBody>
        </p:sp>
        <p:sp>
          <p:nvSpPr>
            <p:cNvPr id="81" name="Oval 293">
              <a:extLst>
                <a:ext uri="{FF2B5EF4-FFF2-40B4-BE49-F238E27FC236}">
                  <a16:creationId xmlns:a16="http://schemas.microsoft.com/office/drawing/2014/main" id="{42F6EF16-CAD8-4E2D-A8C6-9B9C65773023}"/>
                </a:ext>
              </a:extLst>
            </p:cNvPr>
            <p:cNvSpPr/>
            <p:nvPr/>
          </p:nvSpPr>
          <p:spPr bwMode="invGray">
            <a:xfrm>
              <a:off x="2891572" y="96458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93" name="TextBox 76">
              <a:extLst>
                <a:ext uri="{FF2B5EF4-FFF2-40B4-BE49-F238E27FC236}">
                  <a16:creationId xmlns:a16="http://schemas.microsoft.com/office/drawing/2014/main" id="{A0E5876C-6187-4384-B7F9-20E5F1AC320E}"/>
                </a:ext>
              </a:extLst>
            </p:cNvPr>
            <p:cNvSpPr txBox="1"/>
            <p:nvPr/>
          </p:nvSpPr>
          <p:spPr>
            <a:xfrm>
              <a:off x="2267531" y="1568874"/>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北京</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cxnSp>
          <p:nvCxnSpPr>
            <p:cNvPr id="98" name="Straight Connector 86">
              <a:extLst>
                <a:ext uri="{FF2B5EF4-FFF2-40B4-BE49-F238E27FC236}">
                  <a16:creationId xmlns:a16="http://schemas.microsoft.com/office/drawing/2014/main" id="{C104B80B-5CEA-452F-8D92-8CCF0AFA5BF7}"/>
                </a:ext>
              </a:extLst>
            </p:cNvPr>
            <p:cNvCxnSpPr/>
            <p:nvPr/>
          </p:nvCxnSpPr>
          <p:spPr>
            <a:xfrm flipH="1">
              <a:off x="2650602" y="857289"/>
              <a:ext cx="215949" cy="124004"/>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1">
              <a:extLst>
                <a:ext uri="{FF2B5EF4-FFF2-40B4-BE49-F238E27FC236}">
                  <a16:creationId xmlns:a16="http://schemas.microsoft.com/office/drawing/2014/main" id="{9F162B33-3F9A-4E2E-A1B8-4BBDBD8A8024}"/>
                </a:ext>
              </a:extLst>
            </p:cNvPr>
            <p:cNvCxnSpPr>
              <a:cxnSpLocks/>
            </p:cNvCxnSpPr>
            <p:nvPr/>
          </p:nvCxnSpPr>
          <p:spPr>
            <a:xfrm flipH="1">
              <a:off x="2316989" y="1000431"/>
              <a:ext cx="324598" cy="186475"/>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97">
              <a:extLst>
                <a:ext uri="{FF2B5EF4-FFF2-40B4-BE49-F238E27FC236}">
                  <a16:creationId xmlns:a16="http://schemas.microsoft.com/office/drawing/2014/main" id="{AD51A28A-000B-4878-929C-3BE5212AA1AD}"/>
                </a:ext>
              </a:extLst>
            </p:cNvPr>
            <p:cNvCxnSpPr/>
            <p:nvPr/>
          </p:nvCxnSpPr>
          <p:spPr>
            <a:xfrm flipH="1">
              <a:off x="2245120" y="873143"/>
              <a:ext cx="215949" cy="12400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3" name="Straight Connector 98">
              <a:extLst>
                <a:ext uri="{FF2B5EF4-FFF2-40B4-BE49-F238E27FC236}">
                  <a16:creationId xmlns:a16="http://schemas.microsoft.com/office/drawing/2014/main" id="{D3486F3A-7207-40C0-9582-C0B5184E3909}"/>
                </a:ext>
              </a:extLst>
            </p:cNvPr>
            <p:cNvCxnSpPr/>
            <p:nvPr/>
          </p:nvCxnSpPr>
          <p:spPr>
            <a:xfrm flipH="1">
              <a:off x="2049166" y="767140"/>
              <a:ext cx="215949" cy="12400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99">
              <a:extLst>
                <a:ext uri="{FF2B5EF4-FFF2-40B4-BE49-F238E27FC236}">
                  <a16:creationId xmlns:a16="http://schemas.microsoft.com/office/drawing/2014/main" id="{60F0457E-A125-4F89-A9CD-3B3B20E5C17B}"/>
                </a:ext>
              </a:extLst>
            </p:cNvPr>
            <p:cNvCxnSpPr/>
            <p:nvPr/>
          </p:nvCxnSpPr>
          <p:spPr>
            <a:xfrm>
              <a:off x="2261117" y="761141"/>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0">
              <a:extLst>
                <a:ext uri="{FF2B5EF4-FFF2-40B4-BE49-F238E27FC236}">
                  <a16:creationId xmlns:a16="http://schemas.microsoft.com/office/drawing/2014/main" id="{16341C08-AE0D-49DA-941D-ED04A1D63358}"/>
                </a:ext>
              </a:extLst>
            </p:cNvPr>
            <p:cNvCxnSpPr/>
            <p:nvPr/>
          </p:nvCxnSpPr>
          <p:spPr>
            <a:xfrm>
              <a:off x="2483149" y="877237"/>
              <a:ext cx="215949" cy="124004"/>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18" name="图形 417">
              <a:extLst>
                <a:ext uri="{FF2B5EF4-FFF2-40B4-BE49-F238E27FC236}">
                  <a16:creationId xmlns:a16="http://schemas.microsoft.com/office/drawing/2014/main" id="{C8A8D2EE-7CD7-4767-8B42-DDD56F55E21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5249" y="767750"/>
              <a:ext cx="54832" cy="137081"/>
            </a:xfrm>
            <a:prstGeom prst="rect">
              <a:avLst/>
            </a:prstGeom>
          </p:spPr>
        </p:pic>
        <p:pic>
          <p:nvPicPr>
            <p:cNvPr id="419" name="图形 418">
              <a:extLst>
                <a:ext uri="{FF2B5EF4-FFF2-40B4-BE49-F238E27FC236}">
                  <a16:creationId xmlns:a16="http://schemas.microsoft.com/office/drawing/2014/main" id="{8B8D9DB5-7142-4D7B-8615-8C3F79F0369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99682" y="807668"/>
              <a:ext cx="54832" cy="137081"/>
            </a:xfrm>
            <a:prstGeom prst="rect">
              <a:avLst/>
            </a:prstGeom>
          </p:spPr>
        </p:pic>
        <p:pic>
          <p:nvPicPr>
            <p:cNvPr id="420" name="图形 419">
              <a:extLst>
                <a:ext uri="{FF2B5EF4-FFF2-40B4-BE49-F238E27FC236}">
                  <a16:creationId xmlns:a16="http://schemas.microsoft.com/office/drawing/2014/main" id="{B413524D-F9A3-42FA-AEEA-F41A9E9EB6D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118500" y="924837"/>
              <a:ext cx="145192" cy="156506"/>
            </a:xfrm>
            <a:prstGeom prst="rect">
              <a:avLst/>
            </a:prstGeom>
          </p:spPr>
        </p:pic>
        <p:pic>
          <p:nvPicPr>
            <p:cNvPr id="421" name="图形 420">
              <a:extLst>
                <a:ext uri="{FF2B5EF4-FFF2-40B4-BE49-F238E27FC236}">
                  <a16:creationId xmlns:a16="http://schemas.microsoft.com/office/drawing/2014/main" id="{C9A4B2C9-DA90-4F31-AF66-E78B92AAF1C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13792" y="999128"/>
              <a:ext cx="145192" cy="156506"/>
            </a:xfrm>
            <a:prstGeom prst="rect">
              <a:avLst/>
            </a:prstGeom>
          </p:spPr>
        </p:pic>
        <p:pic>
          <p:nvPicPr>
            <p:cNvPr id="440" name="图形 439">
              <a:extLst>
                <a:ext uri="{FF2B5EF4-FFF2-40B4-BE49-F238E27FC236}">
                  <a16:creationId xmlns:a16="http://schemas.microsoft.com/office/drawing/2014/main" id="{197C29E8-F1C3-429E-AF68-305573E11B6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965929" y="622039"/>
              <a:ext cx="175131" cy="184861"/>
            </a:xfrm>
            <a:prstGeom prst="rect">
              <a:avLst/>
            </a:prstGeom>
          </p:spPr>
        </p:pic>
        <p:pic>
          <p:nvPicPr>
            <p:cNvPr id="449" name="图形 448">
              <a:extLst>
                <a:ext uri="{FF2B5EF4-FFF2-40B4-BE49-F238E27FC236}">
                  <a16:creationId xmlns:a16="http://schemas.microsoft.com/office/drawing/2014/main" id="{FED4D1A3-F5DA-42EB-ACAA-C4849E82709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867784" y="728969"/>
              <a:ext cx="54832" cy="137081"/>
            </a:xfrm>
            <a:prstGeom prst="rect">
              <a:avLst/>
            </a:prstGeom>
          </p:spPr>
        </p:pic>
        <p:pic>
          <p:nvPicPr>
            <p:cNvPr id="450" name="图形 449">
              <a:extLst>
                <a:ext uri="{FF2B5EF4-FFF2-40B4-BE49-F238E27FC236}">
                  <a16:creationId xmlns:a16="http://schemas.microsoft.com/office/drawing/2014/main" id="{D616DD07-4A63-4F14-9801-493FEA3369B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19509" y="943197"/>
              <a:ext cx="145192" cy="156506"/>
            </a:xfrm>
            <a:prstGeom prst="rect">
              <a:avLst/>
            </a:prstGeom>
          </p:spPr>
        </p:pic>
        <p:pic>
          <p:nvPicPr>
            <p:cNvPr id="525" name="图形 524">
              <a:extLst>
                <a:ext uri="{FF2B5EF4-FFF2-40B4-BE49-F238E27FC236}">
                  <a16:creationId xmlns:a16="http://schemas.microsoft.com/office/drawing/2014/main" id="{1FB59990-6181-4AF1-81F8-ACF718E20FE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807265" y="765228"/>
              <a:ext cx="177518" cy="127537"/>
            </a:xfrm>
            <a:prstGeom prst="rect">
              <a:avLst/>
            </a:prstGeom>
          </p:spPr>
        </p:pic>
        <p:pic>
          <p:nvPicPr>
            <p:cNvPr id="526" name="图形 525">
              <a:extLst>
                <a:ext uri="{FF2B5EF4-FFF2-40B4-BE49-F238E27FC236}">
                  <a16:creationId xmlns:a16="http://schemas.microsoft.com/office/drawing/2014/main" id="{406497B1-32B1-444C-ACD9-E482EF04E80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79379" y="903775"/>
              <a:ext cx="204237" cy="146795"/>
            </a:xfrm>
            <a:prstGeom prst="rect">
              <a:avLst/>
            </a:prstGeom>
          </p:spPr>
        </p:pic>
        <p:grpSp>
          <p:nvGrpSpPr>
            <p:cNvPr id="540" name="组合 539">
              <a:extLst>
                <a:ext uri="{FF2B5EF4-FFF2-40B4-BE49-F238E27FC236}">
                  <a16:creationId xmlns:a16="http://schemas.microsoft.com/office/drawing/2014/main" id="{19151ADE-8EFC-4F57-B702-AD4F82B24EE0}"/>
                </a:ext>
              </a:extLst>
            </p:cNvPr>
            <p:cNvGrpSpPr/>
            <p:nvPr/>
          </p:nvGrpSpPr>
          <p:grpSpPr>
            <a:xfrm>
              <a:off x="2017780" y="1229925"/>
              <a:ext cx="655408" cy="330947"/>
              <a:chOff x="1378218" y="2554132"/>
              <a:chExt cx="655408" cy="330947"/>
            </a:xfrm>
          </p:grpSpPr>
          <p:cxnSp>
            <p:nvCxnSpPr>
              <p:cNvPr id="535" name="Straight Connector 320">
                <a:extLst>
                  <a:ext uri="{FF2B5EF4-FFF2-40B4-BE49-F238E27FC236}">
                    <a16:creationId xmlns:a16="http://schemas.microsoft.com/office/drawing/2014/main" id="{B71F3F6A-5CBD-43A2-95E4-E844268AD49B}"/>
                  </a:ext>
                </a:extLst>
              </p:cNvPr>
              <p:cNvCxnSpPr/>
              <p:nvPr/>
            </p:nvCxnSpPr>
            <p:spPr>
              <a:xfrm flipH="1">
                <a:off x="1587062" y="2675995"/>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415">
                <a:extLst>
                  <a:ext uri="{FF2B5EF4-FFF2-40B4-BE49-F238E27FC236}">
                    <a16:creationId xmlns:a16="http://schemas.microsoft.com/office/drawing/2014/main" id="{310CF280-8E79-40F6-B2F3-70032D9C3E64}"/>
                  </a:ext>
                </a:extLst>
              </p:cNvPr>
              <p:cNvCxnSpPr>
                <a:cxnSpLocks/>
              </p:cNvCxnSpPr>
              <p:nvPr/>
            </p:nvCxnSpPr>
            <p:spPr>
              <a:xfrm flipH="1">
                <a:off x="1657530" y="2739794"/>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116">
                <a:extLst>
                  <a:ext uri="{FF2B5EF4-FFF2-40B4-BE49-F238E27FC236}">
                    <a16:creationId xmlns:a16="http://schemas.microsoft.com/office/drawing/2014/main" id="{8D8BFDB7-FC7D-43B1-826B-F0893FB0C3F9}"/>
                  </a:ext>
                </a:extLst>
              </p:cNvPr>
              <p:cNvCxnSpPr>
                <a:cxnSpLocks/>
              </p:cNvCxnSpPr>
              <p:nvPr/>
            </p:nvCxnSpPr>
            <p:spPr>
              <a:xfrm flipH="1">
                <a:off x="1486070" y="2559118"/>
                <a:ext cx="185890" cy="12322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320">
                <a:extLst>
                  <a:ext uri="{FF2B5EF4-FFF2-40B4-BE49-F238E27FC236}">
                    <a16:creationId xmlns:a16="http://schemas.microsoft.com/office/drawing/2014/main" id="{3269C884-F8B2-47DF-84CA-094FC3549E87}"/>
                  </a:ext>
                </a:extLst>
              </p:cNvPr>
              <p:cNvCxnSpPr/>
              <p:nvPr/>
            </p:nvCxnSpPr>
            <p:spPr>
              <a:xfrm flipH="1">
                <a:off x="1378218" y="2558278"/>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108">
                <a:extLst>
                  <a:ext uri="{FF2B5EF4-FFF2-40B4-BE49-F238E27FC236}">
                    <a16:creationId xmlns:a16="http://schemas.microsoft.com/office/drawing/2014/main" id="{16F5C444-5AA7-4B69-BE32-157F652D9DF0}"/>
                  </a:ext>
                </a:extLst>
              </p:cNvPr>
              <p:cNvCxnSpPr>
                <a:cxnSpLocks/>
              </p:cNvCxnSpPr>
              <p:nvPr/>
            </p:nvCxnSpPr>
            <p:spPr>
              <a:xfrm>
                <a:off x="1461921" y="2554132"/>
                <a:ext cx="571705" cy="330947"/>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434" name="图形 433">
              <a:extLst>
                <a:ext uri="{FF2B5EF4-FFF2-40B4-BE49-F238E27FC236}">
                  <a16:creationId xmlns:a16="http://schemas.microsoft.com/office/drawing/2014/main" id="{FE4C3994-6733-4655-9DE6-75AD643F03C7}"/>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583930" y="1454884"/>
              <a:ext cx="116131" cy="125064"/>
            </a:xfrm>
            <a:prstGeom prst="rect">
              <a:avLst/>
            </a:prstGeom>
          </p:spPr>
        </p:pic>
        <p:pic>
          <p:nvPicPr>
            <p:cNvPr id="431" name="图形 430">
              <a:extLst>
                <a:ext uri="{FF2B5EF4-FFF2-40B4-BE49-F238E27FC236}">
                  <a16:creationId xmlns:a16="http://schemas.microsoft.com/office/drawing/2014/main" id="{C30ED2A7-E52F-4D4D-915C-B91E3B15B0E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446972" y="1380294"/>
              <a:ext cx="116131" cy="125064"/>
            </a:xfrm>
            <a:prstGeom prst="rect">
              <a:avLst/>
            </a:prstGeom>
          </p:spPr>
        </p:pic>
        <p:grpSp>
          <p:nvGrpSpPr>
            <p:cNvPr id="542" name="组合 541">
              <a:extLst>
                <a:ext uri="{FF2B5EF4-FFF2-40B4-BE49-F238E27FC236}">
                  <a16:creationId xmlns:a16="http://schemas.microsoft.com/office/drawing/2014/main" id="{ADC81F86-182B-4E88-9DA3-811195339C89}"/>
                </a:ext>
              </a:extLst>
            </p:cNvPr>
            <p:cNvGrpSpPr/>
            <p:nvPr/>
          </p:nvGrpSpPr>
          <p:grpSpPr>
            <a:xfrm>
              <a:off x="1829608" y="1194999"/>
              <a:ext cx="540976" cy="459685"/>
              <a:chOff x="1829608" y="1194999"/>
              <a:chExt cx="540976" cy="459685"/>
            </a:xfrm>
          </p:grpSpPr>
          <p:pic>
            <p:nvPicPr>
              <p:cNvPr id="423" name="图形 422">
                <a:extLst>
                  <a:ext uri="{FF2B5EF4-FFF2-40B4-BE49-F238E27FC236}">
                    <a16:creationId xmlns:a16="http://schemas.microsoft.com/office/drawing/2014/main" id="{41585BB5-C765-43E0-9520-2A8884E3E20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324" y="1261644"/>
                <a:ext cx="158458" cy="178964"/>
              </a:xfrm>
              <a:prstGeom prst="rect">
                <a:avLst/>
              </a:prstGeom>
            </p:spPr>
          </p:pic>
          <p:pic>
            <p:nvPicPr>
              <p:cNvPr id="424" name="图形 423">
                <a:extLst>
                  <a:ext uri="{FF2B5EF4-FFF2-40B4-BE49-F238E27FC236}">
                    <a16:creationId xmlns:a16="http://schemas.microsoft.com/office/drawing/2014/main" id="{9CFDC477-F182-4910-BC02-AE9464910D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09540" y="1325777"/>
                <a:ext cx="158458" cy="178964"/>
              </a:xfrm>
              <a:prstGeom prst="rect">
                <a:avLst/>
              </a:prstGeom>
            </p:spPr>
          </p:pic>
          <p:pic>
            <p:nvPicPr>
              <p:cNvPr id="425" name="图形 424">
                <a:extLst>
                  <a:ext uri="{FF2B5EF4-FFF2-40B4-BE49-F238E27FC236}">
                    <a16:creationId xmlns:a16="http://schemas.microsoft.com/office/drawing/2014/main" id="{230EB19B-1755-44E9-8C5A-8EB7F27E079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212126" y="1390826"/>
                <a:ext cx="158458" cy="178964"/>
              </a:xfrm>
              <a:prstGeom prst="rect">
                <a:avLst/>
              </a:prstGeom>
            </p:spPr>
          </p:pic>
          <p:pic>
            <p:nvPicPr>
              <p:cNvPr id="426" name="图形 425">
                <a:extLst>
                  <a:ext uri="{FF2B5EF4-FFF2-40B4-BE49-F238E27FC236}">
                    <a16:creationId xmlns:a16="http://schemas.microsoft.com/office/drawing/2014/main" id="{D1584BE9-0684-4CC5-AC2B-2B02C233263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1013" y="1194999"/>
                <a:ext cx="158458" cy="178964"/>
              </a:xfrm>
              <a:prstGeom prst="rect">
                <a:avLst/>
              </a:prstGeom>
            </p:spPr>
          </p:pic>
          <p:pic>
            <p:nvPicPr>
              <p:cNvPr id="427" name="图形 426">
                <a:extLst>
                  <a:ext uri="{FF2B5EF4-FFF2-40B4-BE49-F238E27FC236}">
                    <a16:creationId xmlns:a16="http://schemas.microsoft.com/office/drawing/2014/main" id="{6A07DDFB-AFFF-4282-BE58-2935E1DAD90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29608" y="1349195"/>
                <a:ext cx="158458" cy="178964"/>
              </a:xfrm>
              <a:prstGeom prst="rect">
                <a:avLst/>
              </a:prstGeom>
            </p:spPr>
          </p:pic>
          <p:pic>
            <p:nvPicPr>
              <p:cNvPr id="428" name="图形 427">
                <a:extLst>
                  <a:ext uri="{FF2B5EF4-FFF2-40B4-BE49-F238E27FC236}">
                    <a16:creationId xmlns:a16="http://schemas.microsoft.com/office/drawing/2014/main" id="{E72C35A8-41B3-4E33-809C-CC264BB1F8D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31824" y="1413328"/>
                <a:ext cx="158458" cy="178964"/>
              </a:xfrm>
              <a:prstGeom prst="rect">
                <a:avLst/>
              </a:prstGeom>
            </p:spPr>
          </p:pic>
          <p:pic>
            <p:nvPicPr>
              <p:cNvPr id="448" name="图形 447">
                <a:extLst>
                  <a:ext uri="{FF2B5EF4-FFF2-40B4-BE49-F238E27FC236}">
                    <a16:creationId xmlns:a16="http://schemas.microsoft.com/office/drawing/2014/main" id="{313BB44F-DE32-4346-826B-0E41FF2AEA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32131" y="1475720"/>
                <a:ext cx="158458" cy="178964"/>
              </a:xfrm>
              <a:prstGeom prst="rect">
                <a:avLst/>
              </a:prstGeom>
            </p:spPr>
          </p:pic>
        </p:grpSp>
        <p:pic>
          <p:nvPicPr>
            <p:cNvPr id="416" name="图形 415">
              <a:extLst>
                <a:ext uri="{FF2B5EF4-FFF2-40B4-BE49-F238E27FC236}">
                  <a16:creationId xmlns:a16="http://schemas.microsoft.com/office/drawing/2014/main" id="{973014EF-02DE-4A5B-B48E-B5C835D77BA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141867" y="921633"/>
              <a:ext cx="404039" cy="399285"/>
            </a:xfrm>
            <a:prstGeom prst="rect">
              <a:avLst/>
            </a:prstGeom>
          </p:spPr>
        </p:pic>
        <p:pic>
          <p:nvPicPr>
            <p:cNvPr id="587" name="图形 586">
              <a:extLst>
                <a:ext uri="{FF2B5EF4-FFF2-40B4-BE49-F238E27FC236}">
                  <a16:creationId xmlns:a16="http://schemas.microsoft.com/office/drawing/2014/main" id="{BCC0074D-0342-4700-8220-DF57C84085E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368047" y="792453"/>
              <a:ext cx="215950" cy="157464"/>
            </a:xfrm>
            <a:prstGeom prst="rect">
              <a:avLst/>
            </a:prstGeom>
          </p:spPr>
        </p:pic>
        <p:sp>
          <p:nvSpPr>
            <p:cNvPr id="598" name="Oval 161">
              <a:extLst>
                <a:ext uri="{FF2B5EF4-FFF2-40B4-BE49-F238E27FC236}">
                  <a16:creationId xmlns:a16="http://schemas.microsoft.com/office/drawing/2014/main" id="{1F6A7C95-1914-4628-97D7-6F0509687AD5}"/>
                </a:ext>
              </a:extLst>
            </p:cNvPr>
            <p:cNvSpPr/>
            <p:nvPr/>
          </p:nvSpPr>
          <p:spPr bwMode="invGray">
            <a:xfrm rot="1791788">
              <a:off x="2528276" y="1053447"/>
              <a:ext cx="550764" cy="333960"/>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cxnSp>
          <p:nvCxnSpPr>
            <p:cNvPr id="441" name="Straight Connector 103">
              <a:extLst>
                <a:ext uri="{FF2B5EF4-FFF2-40B4-BE49-F238E27FC236}">
                  <a16:creationId xmlns:a16="http://schemas.microsoft.com/office/drawing/2014/main" id="{73AE7744-DF7C-4953-8F95-D02A8183FF73}"/>
                </a:ext>
              </a:extLst>
            </p:cNvPr>
            <p:cNvCxnSpPr>
              <a:cxnSpLocks/>
            </p:cNvCxnSpPr>
            <p:nvPr/>
          </p:nvCxnSpPr>
          <p:spPr>
            <a:xfrm>
              <a:off x="2540739" y="1057076"/>
              <a:ext cx="473291" cy="2834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94">
              <a:extLst>
                <a:ext uri="{FF2B5EF4-FFF2-40B4-BE49-F238E27FC236}">
                  <a16:creationId xmlns:a16="http://schemas.microsoft.com/office/drawing/2014/main" id="{1300B88A-5B1D-4D3A-A439-1C989BC4DC99}"/>
                </a:ext>
              </a:extLst>
            </p:cNvPr>
            <p:cNvCxnSpPr/>
            <p:nvPr/>
          </p:nvCxnSpPr>
          <p:spPr>
            <a:xfrm flipH="1">
              <a:off x="2764598" y="1102014"/>
              <a:ext cx="133968" cy="80002"/>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94">
              <a:extLst>
                <a:ext uri="{FF2B5EF4-FFF2-40B4-BE49-F238E27FC236}">
                  <a16:creationId xmlns:a16="http://schemas.microsoft.com/office/drawing/2014/main" id="{7CE1171F-D510-4560-B946-86D1B84C0FB9}"/>
                </a:ext>
              </a:extLst>
            </p:cNvPr>
            <p:cNvCxnSpPr/>
            <p:nvPr/>
          </p:nvCxnSpPr>
          <p:spPr>
            <a:xfrm flipH="1">
              <a:off x="2845615" y="1154609"/>
              <a:ext cx="133968" cy="80002"/>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437" name="组合 436">
              <a:extLst>
                <a:ext uri="{FF2B5EF4-FFF2-40B4-BE49-F238E27FC236}">
                  <a16:creationId xmlns:a16="http://schemas.microsoft.com/office/drawing/2014/main" id="{39AAFC9C-0307-4A64-B3D1-871E4C49C497}"/>
                </a:ext>
              </a:extLst>
            </p:cNvPr>
            <p:cNvGrpSpPr/>
            <p:nvPr/>
          </p:nvGrpSpPr>
          <p:grpSpPr>
            <a:xfrm>
              <a:off x="2636673" y="1106720"/>
              <a:ext cx="324024" cy="224833"/>
              <a:chOff x="3120300" y="1306148"/>
              <a:chExt cx="288191" cy="199969"/>
            </a:xfrm>
          </p:grpSpPr>
          <p:pic>
            <p:nvPicPr>
              <p:cNvPr id="415" name="图形 414">
                <a:extLst>
                  <a:ext uri="{FF2B5EF4-FFF2-40B4-BE49-F238E27FC236}">
                    <a16:creationId xmlns:a16="http://schemas.microsoft.com/office/drawing/2014/main" id="{E21EEBF9-C8B1-4947-A32A-9D9DDACFFB4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3120300" y="1306148"/>
                <a:ext cx="288191" cy="199969"/>
              </a:xfrm>
              <a:prstGeom prst="rect">
                <a:avLst/>
              </a:prstGeom>
            </p:spPr>
          </p:pic>
          <p:pic>
            <p:nvPicPr>
              <p:cNvPr id="417" name="图形 416">
                <a:extLst>
                  <a:ext uri="{FF2B5EF4-FFF2-40B4-BE49-F238E27FC236}">
                    <a16:creationId xmlns:a16="http://schemas.microsoft.com/office/drawing/2014/main" id="{A14C9BE4-D9BE-4F65-84C5-7E165CF9871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3226533" y="1360264"/>
                <a:ext cx="71416" cy="55545"/>
              </a:xfrm>
              <a:prstGeom prst="rect">
                <a:avLst/>
              </a:prstGeom>
            </p:spPr>
          </p:pic>
        </p:grpSp>
        <p:pic>
          <p:nvPicPr>
            <p:cNvPr id="505" name="图形 504">
              <a:extLst>
                <a:ext uri="{FF2B5EF4-FFF2-40B4-BE49-F238E27FC236}">
                  <a16:creationId xmlns:a16="http://schemas.microsoft.com/office/drawing/2014/main" id="{505C5816-FA39-47B6-B4F0-5A9B9CC01377}"/>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843801" y="909952"/>
              <a:ext cx="104918" cy="227694"/>
            </a:xfrm>
            <a:prstGeom prst="rect">
              <a:avLst/>
            </a:prstGeom>
          </p:spPr>
        </p:pic>
        <p:grpSp>
          <p:nvGrpSpPr>
            <p:cNvPr id="532" name="组合 531">
              <a:extLst>
                <a:ext uri="{FF2B5EF4-FFF2-40B4-BE49-F238E27FC236}">
                  <a16:creationId xmlns:a16="http://schemas.microsoft.com/office/drawing/2014/main" id="{D586EDC5-A606-4B2C-A53C-8EFCAE047456}"/>
                </a:ext>
              </a:extLst>
            </p:cNvPr>
            <p:cNvGrpSpPr/>
            <p:nvPr/>
          </p:nvGrpSpPr>
          <p:grpSpPr>
            <a:xfrm>
              <a:off x="2924468" y="959545"/>
              <a:ext cx="134939" cy="227694"/>
              <a:chOff x="2924468" y="959545"/>
              <a:chExt cx="134939" cy="227694"/>
            </a:xfrm>
          </p:grpSpPr>
          <p:pic>
            <p:nvPicPr>
              <p:cNvPr id="504" name="图形 503">
                <a:extLst>
                  <a:ext uri="{FF2B5EF4-FFF2-40B4-BE49-F238E27FC236}">
                    <a16:creationId xmlns:a16="http://schemas.microsoft.com/office/drawing/2014/main" id="{F3DD9ABD-0B5C-4A94-8A12-0E6CE39676D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24468" y="959545"/>
                <a:ext cx="104918" cy="227694"/>
              </a:xfrm>
              <a:prstGeom prst="rect">
                <a:avLst/>
              </a:prstGeom>
            </p:spPr>
          </p:pic>
          <p:pic>
            <p:nvPicPr>
              <p:cNvPr id="463" name="图形 462">
                <a:extLst>
                  <a:ext uri="{FF2B5EF4-FFF2-40B4-BE49-F238E27FC236}">
                    <a16:creationId xmlns:a16="http://schemas.microsoft.com/office/drawing/2014/main" id="{42F10063-8ABA-432F-9B0B-E2778E35C5F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996096" y="1106024"/>
                <a:ext cx="63311" cy="77921"/>
              </a:xfrm>
              <a:prstGeom prst="rect">
                <a:avLst/>
              </a:prstGeom>
            </p:spPr>
          </p:pic>
        </p:grpSp>
        <p:grpSp>
          <p:nvGrpSpPr>
            <p:cNvPr id="8" name="组合 7">
              <a:extLst>
                <a:ext uri="{FF2B5EF4-FFF2-40B4-BE49-F238E27FC236}">
                  <a16:creationId xmlns:a16="http://schemas.microsoft.com/office/drawing/2014/main" id="{6BB927F8-C73C-4AB9-990F-83143D0840C7}"/>
                </a:ext>
              </a:extLst>
            </p:cNvPr>
            <p:cNvGrpSpPr/>
            <p:nvPr/>
          </p:nvGrpSpPr>
          <p:grpSpPr>
            <a:xfrm>
              <a:off x="1897143" y="1390208"/>
              <a:ext cx="265495" cy="187202"/>
              <a:chOff x="1897143" y="1390208"/>
              <a:chExt cx="265495" cy="187202"/>
            </a:xfrm>
          </p:grpSpPr>
          <p:sp>
            <p:nvSpPr>
              <p:cNvPr id="171" name="Freeform 9">
                <a:extLst>
                  <a:ext uri="{FF2B5EF4-FFF2-40B4-BE49-F238E27FC236}">
                    <a16:creationId xmlns:a16="http://schemas.microsoft.com/office/drawing/2014/main" id="{9E5B6FDE-C586-43B0-B121-82000864BE05}"/>
                  </a:ext>
                </a:extLst>
              </p:cNvPr>
              <p:cNvSpPr>
                <a:spLocks noEditPoints="1"/>
              </p:cNvSpPr>
              <p:nvPr/>
            </p:nvSpPr>
            <p:spPr bwMode="auto">
              <a:xfrm>
                <a:off x="1897143" y="139020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2" name="Freeform 9">
                <a:extLst>
                  <a:ext uri="{FF2B5EF4-FFF2-40B4-BE49-F238E27FC236}">
                    <a16:creationId xmlns:a16="http://schemas.microsoft.com/office/drawing/2014/main" id="{2231F516-69B5-4949-B5F6-00F2AB73A5F2}"/>
                  </a:ext>
                </a:extLst>
              </p:cNvPr>
              <p:cNvSpPr>
                <a:spLocks noEditPoints="1"/>
              </p:cNvSpPr>
              <p:nvPr/>
            </p:nvSpPr>
            <p:spPr bwMode="auto">
              <a:xfrm>
                <a:off x="2000002" y="145456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4" name="Freeform 9">
                <a:extLst>
                  <a:ext uri="{FF2B5EF4-FFF2-40B4-BE49-F238E27FC236}">
                    <a16:creationId xmlns:a16="http://schemas.microsoft.com/office/drawing/2014/main" id="{928C8938-E827-4FE0-8265-33CE80A060A7}"/>
                  </a:ext>
                </a:extLst>
              </p:cNvPr>
              <p:cNvSpPr>
                <a:spLocks noEditPoints="1"/>
              </p:cNvSpPr>
              <p:nvPr/>
            </p:nvSpPr>
            <p:spPr bwMode="auto">
              <a:xfrm>
                <a:off x="2099355" y="1515132"/>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nvGrpSpPr>
            <p:cNvPr id="175" name="组合 174">
              <a:extLst>
                <a:ext uri="{FF2B5EF4-FFF2-40B4-BE49-F238E27FC236}">
                  <a16:creationId xmlns:a16="http://schemas.microsoft.com/office/drawing/2014/main" id="{047705ED-0E07-48E8-8F7D-DE5115B3596D}"/>
                </a:ext>
              </a:extLst>
            </p:cNvPr>
            <p:cNvGrpSpPr/>
            <p:nvPr/>
          </p:nvGrpSpPr>
          <p:grpSpPr>
            <a:xfrm>
              <a:off x="1965791" y="955317"/>
              <a:ext cx="377025" cy="537255"/>
              <a:chOff x="1897143" y="1108720"/>
              <a:chExt cx="377025" cy="537255"/>
            </a:xfrm>
          </p:grpSpPr>
          <p:sp>
            <p:nvSpPr>
              <p:cNvPr id="176" name="Freeform 9">
                <a:extLst>
                  <a:ext uri="{FF2B5EF4-FFF2-40B4-BE49-F238E27FC236}">
                    <a16:creationId xmlns:a16="http://schemas.microsoft.com/office/drawing/2014/main" id="{A3865E46-E4D1-4C2D-96DE-44E5D06C9791}"/>
                  </a:ext>
                </a:extLst>
              </p:cNvPr>
              <p:cNvSpPr>
                <a:spLocks noEditPoints="1"/>
              </p:cNvSpPr>
              <p:nvPr/>
            </p:nvSpPr>
            <p:spPr bwMode="auto">
              <a:xfrm>
                <a:off x="1897143" y="139020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7" name="Freeform 9">
                <a:extLst>
                  <a:ext uri="{FF2B5EF4-FFF2-40B4-BE49-F238E27FC236}">
                    <a16:creationId xmlns:a16="http://schemas.microsoft.com/office/drawing/2014/main" id="{F5E86943-CC82-4A3A-A88F-F2557F82F13A}"/>
                  </a:ext>
                </a:extLst>
              </p:cNvPr>
              <p:cNvSpPr>
                <a:spLocks noEditPoints="1"/>
              </p:cNvSpPr>
              <p:nvPr/>
            </p:nvSpPr>
            <p:spPr bwMode="auto">
              <a:xfrm>
                <a:off x="2003533" y="145103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8" name="Freeform 9">
                <a:extLst>
                  <a:ext uri="{FF2B5EF4-FFF2-40B4-BE49-F238E27FC236}">
                    <a16:creationId xmlns:a16="http://schemas.microsoft.com/office/drawing/2014/main" id="{F19188E2-3496-46D6-B641-D1EA8311F791}"/>
                  </a:ext>
                </a:extLst>
              </p:cNvPr>
              <p:cNvSpPr>
                <a:spLocks noEditPoints="1"/>
              </p:cNvSpPr>
              <p:nvPr/>
            </p:nvSpPr>
            <p:spPr bwMode="auto">
              <a:xfrm>
                <a:off x="2106417" y="151866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22" name="Freeform 9">
                <a:extLst>
                  <a:ext uri="{FF2B5EF4-FFF2-40B4-BE49-F238E27FC236}">
                    <a16:creationId xmlns:a16="http://schemas.microsoft.com/office/drawing/2014/main" id="{248E9278-FB9A-49DE-A583-ABEAEBBD02E6}"/>
                  </a:ext>
                </a:extLst>
              </p:cNvPr>
              <p:cNvSpPr>
                <a:spLocks noEditPoints="1"/>
              </p:cNvSpPr>
              <p:nvPr/>
            </p:nvSpPr>
            <p:spPr bwMode="auto">
              <a:xfrm>
                <a:off x="2210885" y="1583697"/>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7" name="Freeform 9">
                <a:extLst>
                  <a:ext uri="{FF2B5EF4-FFF2-40B4-BE49-F238E27FC236}">
                    <a16:creationId xmlns:a16="http://schemas.microsoft.com/office/drawing/2014/main" id="{C67A116F-DF8D-4F0D-88E3-68C17468C942}"/>
                  </a:ext>
                </a:extLst>
              </p:cNvPr>
              <p:cNvSpPr>
                <a:spLocks noEditPoints="1"/>
              </p:cNvSpPr>
              <p:nvPr/>
            </p:nvSpPr>
            <p:spPr bwMode="auto">
              <a:xfrm>
                <a:off x="1919369" y="112658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8" name="Freeform 9">
                <a:extLst>
                  <a:ext uri="{FF2B5EF4-FFF2-40B4-BE49-F238E27FC236}">
                    <a16:creationId xmlns:a16="http://schemas.microsoft.com/office/drawing/2014/main" id="{ABFE99D8-271B-4E02-8D7D-8A5CC52903D8}"/>
                  </a:ext>
                </a:extLst>
              </p:cNvPr>
              <p:cNvSpPr>
                <a:spLocks noEditPoints="1"/>
              </p:cNvSpPr>
              <p:nvPr/>
            </p:nvSpPr>
            <p:spPr bwMode="auto">
              <a:xfrm>
                <a:off x="2014616" y="118007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9" name="Freeform 9">
                <a:extLst>
                  <a:ext uri="{FF2B5EF4-FFF2-40B4-BE49-F238E27FC236}">
                    <a16:creationId xmlns:a16="http://schemas.microsoft.com/office/drawing/2014/main" id="{2FF2ED2C-DC8F-448D-AA20-580F22791696}"/>
                  </a:ext>
                </a:extLst>
              </p:cNvPr>
              <p:cNvSpPr>
                <a:spLocks noEditPoints="1"/>
              </p:cNvSpPr>
              <p:nvPr/>
            </p:nvSpPr>
            <p:spPr bwMode="auto">
              <a:xfrm>
                <a:off x="2120260" y="110872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sp>
          <p:nvSpPr>
            <p:cNvPr id="236" name="Oval 161">
              <a:extLst>
                <a:ext uri="{FF2B5EF4-FFF2-40B4-BE49-F238E27FC236}">
                  <a16:creationId xmlns:a16="http://schemas.microsoft.com/office/drawing/2014/main" id="{51ECB919-08BD-4FDC-AE14-15995878C5E4}"/>
                </a:ext>
              </a:extLst>
            </p:cNvPr>
            <p:cNvSpPr/>
            <p:nvPr/>
          </p:nvSpPr>
          <p:spPr bwMode="invGray">
            <a:xfrm rot="1768873">
              <a:off x="2947199" y="1163108"/>
              <a:ext cx="327900" cy="228627"/>
            </a:xfrm>
            <a:prstGeom prst="ellipse">
              <a:avLst/>
            </a:prstGeom>
            <a:solidFill>
              <a:srgbClr val="FF00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cxnSp>
          <p:nvCxnSpPr>
            <p:cNvPr id="269" name="Straight Connector 415">
              <a:extLst>
                <a:ext uri="{FF2B5EF4-FFF2-40B4-BE49-F238E27FC236}">
                  <a16:creationId xmlns:a16="http://schemas.microsoft.com/office/drawing/2014/main" id="{A5728CD7-B86C-4BA8-9BBC-33F611D5F55F}"/>
                </a:ext>
              </a:extLst>
            </p:cNvPr>
            <p:cNvCxnSpPr>
              <a:cxnSpLocks/>
            </p:cNvCxnSpPr>
            <p:nvPr/>
          </p:nvCxnSpPr>
          <p:spPr>
            <a:xfrm flipH="1">
              <a:off x="3006524" y="1263862"/>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28" name="图形 26">
              <a:extLst>
                <a:ext uri="{FF2B5EF4-FFF2-40B4-BE49-F238E27FC236}">
                  <a16:creationId xmlns:a16="http://schemas.microsoft.com/office/drawing/2014/main" id="{B175138D-44F5-440B-9A64-2D563EA49733}"/>
                </a:ext>
              </a:extLst>
            </p:cNvPr>
            <p:cNvGrpSpPr/>
            <p:nvPr/>
          </p:nvGrpSpPr>
          <p:grpSpPr>
            <a:xfrm>
              <a:off x="3040436" y="1222169"/>
              <a:ext cx="135611" cy="104030"/>
              <a:chOff x="3040436" y="1207259"/>
              <a:chExt cx="155047" cy="118940"/>
            </a:xfrm>
          </p:grpSpPr>
          <p:sp>
            <p:nvSpPr>
              <p:cNvPr id="29" name="任意多边形: 形状 28">
                <a:extLst>
                  <a:ext uri="{FF2B5EF4-FFF2-40B4-BE49-F238E27FC236}">
                    <a16:creationId xmlns:a16="http://schemas.microsoft.com/office/drawing/2014/main" id="{ADC75DEE-95D3-407A-889C-4DA72BBD7502}"/>
                  </a:ext>
                </a:extLst>
              </p:cNvPr>
              <p:cNvSpPr/>
              <p:nvPr/>
            </p:nvSpPr>
            <p:spPr>
              <a:xfrm>
                <a:off x="3040436" y="1248463"/>
                <a:ext cx="152923" cy="76461"/>
              </a:xfrm>
              <a:custGeom>
                <a:avLst/>
                <a:gdLst>
                  <a:gd name="connsiteX0" fmla="*/ 65205 w 152923"/>
                  <a:gd name="connsiteY0" fmla="*/ 42054 h 76461"/>
                  <a:gd name="connsiteX1" fmla="*/ 0 w 152923"/>
                  <a:gd name="connsiteY1" fmla="*/ 0 h 76461"/>
                  <a:gd name="connsiteX2" fmla="*/ 0 w 152923"/>
                  <a:gd name="connsiteY2" fmla="*/ 30160 h 76461"/>
                  <a:gd name="connsiteX3" fmla="*/ 5522 w 152923"/>
                  <a:gd name="connsiteY3" fmla="*/ 39717 h 76461"/>
                  <a:gd name="connsiteX4" fmla="*/ 63506 w 152923"/>
                  <a:gd name="connsiteY4" fmla="*/ 73063 h 76461"/>
                  <a:gd name="connsiteX5" fmla="*/ 91117 w 152923"/>
                  <a:gd name="connsiteY5" fmla="*/ 73063 h 76461"/>
                  <a:gd name="connsiteX6" fmla="*/ 148675 w 152923"/>
                  <a:gd name="connsiteY6" fmla="*/ 40142 h 76461"/>
                  <a:gd name="connsiteX7" fmla="*/ 154622 w 152923"/>
                  <a:gd name="connsiteY7" fmla="*/ 29947 h 76461"/>
                  <a:gd name="connsiteX8" fmla="*/ 154622 w 152923"/>
                  <a:gd name="connsiteY8" fmla="*/ 637 h 76461"/>
                  <a:gd name="connsiteX9" fmla="*/ 89205 w 152923"/>
                  <a:gd name="connsiteY9" fmla="*/ 41629 h 76461"/>
                  <a:gd name="connsiteX10" fmla="*/ 65205 w 152923"/>
                  <a:gd name="connsiteY10" fmla="*/ 42054 h 7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23" h="76461">
                    <a:moveTo>
                      <a:pt x="65205" y="42054"/>
                    </a:moveTo>
                    <a:lnTo>
                      <a:pt x="0" y="0"/>
                    </a:lnTo>
                    <a:lnTo>
                      <a:pt x="0" y="30160"/>
                    </a:lnTo>
                    <a:cubicBezTo>
                      <a:pt x="0" y="33983"/>
                      <a:pt x="2124" y="37594"/>
                      <a:pt x="5522" y="39717"/>
                    </a:cubicBezTo>
                    <a:lnTo>
                      <a:pt x="63506" y="73063"/>
                    </a:lnTo>
                    <a:cubicBezTo>
                      <a:pt x="72001" y="77948"/>
                      <a:pt x="82621" y="77948"/>
                      <a:pt x="91117" y="73063"/>
                    </a:cubicBezTo>
                    <a:lnTo>
                      <a:pt x="148675" y="40142"/>
                    </a:lnTo>
                    <a:cubicBezTo>
                      <a:pt x="152286" y="38018"/>
                      <a:pt x="154622" y="34195"/>
                      <a:pt x="154622" y="29947"/>
                    </a:cubicBezTo>
                    <a:lnTo>
                      <a:pt x="154622" y="637"/>
                    </a:lnTo>
                    <a:lnTo>
                      <a:pt x="89205" y="41629"/>
                    </a:lnTo>
                    <a:cubicBezTo>
                      <a:pt x="81984" y="46302"/>
                      <a:pt x="72638" y="46514"/>
                      <a:pt x="65205" y="42054"/>
                    </a:cubicBezTo>
                    <a:close/>
                  </a:path>
                </a:pathLst>
              </a:custGeom>
              <a:solidFill>
                <a:srgbClr val="626161"/>
              </a:solidFill>
              <a:ln w="2088"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1E3C4B8B-E619-425B-9587-B7208BB71721}"/>
                  </a:ext>
                </a:extLst>
              </p:cNvPr>
              <p:cNvSpPr/>
              <p:nvPr/>
            </p:nvSpPr>
            <p:spPr>
              <a:xfrm>
                <a:off x="3040475" y="1207312"/>
                <a:ext cx="152923" cy="84957"/>
              </a:xfrm>
              <a:custGeom>
                <a:avLst/>
                <a:gdLst>
                  <a:gd name="connsiteX0" fmla="*/ 151185 w 152923"/>
                  <a:gd name="connsiteY0" fmla="*/ 48160 h 84957"/>
                  <a:gd name="connsiteX1" fmla="*/ 90653 w 152923"/>
                  <a:gd name="connsiteY1" fmla="*/ 83417 h 84957"/>
                  <a:gd name="connsiteX2" fmla="*/ 64316 w 152923"/>
                  <a:gd name="connsiteY2" fmla="*/ 83417 h 84957"/>
                  <a:gd name="connsiteX3" fmla="*/ 3147 w 152923"/>
                  <a:gd name="connsiteY3" fmla="*/ 47311 h 84957"/>
                  <a:gd name="connsiteX4" fmla="*/ 811 w 152923"/>
                  <a:gd name="connsiteY4" fmla="*/ 38602 h 84957"/>
                  <a:gd name="connsiteX5" fmla="*/ 3147 w 152923"/>
                  <a:gd name="connsiteY5" fmla="*/ 36266 h 84957"/>
                  <a:gd name="connsiteX6" fmla="*/ 59219 w 152923"/>
                  <a:gd name="connsiteY6" fmla="*/ 4620 h 84957"/>
                  <a:gd name="connsiteX7" fmla="*/ 94689 w 152923"/>
                  <a:gd name="connsiteY7" fmla="*/ 4620 h 84957"/>
                  <a:gd name="connsiteX8" fmla="*/ 151185 w 152923"/>
                  <a:gd name="connsiteY8" fmla="*/ 37116 h 84957"/>
                  <a:gd name="connsiteX9" fmla="*/ 153522 w 152923"/>
                  <a:gd name="connsiteY9" fmla="*/ 45824 h 84957"/>
                  <a:gd name="connsiteX10" fmla="*/ 151185 w 152923"/>
                  <a:gd name="connsiteY10" fmla="*/ 48160 h 8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23" h="84957">
                    <a:moveTo>
                      <a:pt x="151185" y="48160"/>
                    </a:moveTo>
                    <a:lnTo>
                      <a:pt x="90653" y="83417"/>
                    </a:lnTo>
                    <a:cubicBezTo>
                      <a:pt x="82582" y="88090"/>
                      <a:pt x="72387" y="88090"/>
                      <a:pt x="64316" y="83417"/>
                    </a:cubicBezTo>
                    <a:lnTo>
                      <a:pt x="3147" y="47311"/>
                    </a:lnTo>
                    <a:cubicBezTo>
                      <a:pt x="174" y="45611"/>
                      <a:pt x="-888" y="41576"/>
                      <a:pt x="811" y="38602"/>
                    </a:cubicBezTo>
                    <a:cubicBezTo>
                      <a:pt x="1448" y="37540"/>
                      <a:pt x="2298" y="36903"/>
                      <a:pt x="3147" y="36266"/>
                    </a:cubicBezTo>
                    <a:lnTo>
                      <a:pt x="59219" y="4620"/>
                    </a:lnTo>
                    <a:cubicBezTo>
                      <a:pt x="70263" y="-1540"/>
                      <a:pt x="83644" y="-1540"/>
                      <a:pt x="94689" y="4620"/>
                    </a:cubicBezTo>
                    <a:lnTo>
                      <a:pt x="151185" y="37116"/>
                    </a:lnTo>
                    <a:cubicBezTo>
                      <a:pt x="154159" y="38815"/>
                      <a:pt x="155221" y="42638"/>
                      <a:pt x="153522" y="45824"/>
                    </a:cubicBezTo>
                    <a:cubicBezTo>
                      <a:pt x="153097" y="46886"/>
                      <a:pt x="152247" y="47735"/>
                      <a:pt x="151185" y="48160"/>
                    </a:cubicBezTo>
                    <a:close/>
                  </a:path>
                </a:pathLst>
              </a:custGeom>
              <a:solidFill>
                <a:srgbClr val="CACACA"/>
              </a:solidFill>
              <a:ln w="2088"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5A3AABB9-6730-40F8-AFA1-225D1E240AEB}"/>
                  </a:ext>
                </a:extLst>
              </p:cNvPr>
              <p:cNvSpPr/>
              <p:nvPr/>
            </p:nvSpPr>
            <p:spPr>
              <a:xfrm>
                <a:off x="3058489" y="1274588"/>
                <a:ext cx="10620" cy="16991"/>
              </a:xfrm>
              <a:custGeom>
                <a:avLst/>
                <a:gdLst>
                  <a:gd name="connsiteX0" fmla="*/ 10832 w 10619"/>
                  <a:gd name="connsiteY0" fmla="*/ 6159 h 16991"/>
                  <a:gd name="connsiteX1" fmla="*/ 10620 w 10619"/>
                  <a:gd name="connsiteY1" fmla="*/ 18903 h 16991"/>
                  <a:gd name="connsiteX2" fmla="*/ 0 w 10619"/>
                  <a:gd name="connsiteY2" fmla="*/ 12531 h 16991"/>
                  <a:gd name="connsiteX3" fmla="*/ 0 w 10619"/>
                  <a:gd name="connsiteY3" fmla="*/ 0 h 16991"/>
                </a:gdLst>
                <a:ahLst/>
                <a:cxnLst>
                  <a:cxn ang="0">
                    <a:pos x="connsiteX0" y="connsiteY0"/>
                  </a:cxn>
                  <a:cxn ang="0">
                    <a:pos x="connsiteX1" y="connsiteY1"/>
                  </a:cxn>
                  <a:cxn ang="0">
                    <a:pos x="connsiteX2" y="connsiteY2"/>
                  </a:cxn>
                  <a:cxn ang="0">
                    <a:pos x="connsiteX3" y="connsiteY3"/>
                  </a:cxn>
                </a:cxnLst>
                <a:rect l="l" t="t" r="r" b="b"/>
                <a:pathLst>
                  <a:path w="10619" h="16991">
                    <a:moveTo>
                      <a:pt x="10832" y="6159"/>
                    </a:moveTo>
                    <a:lnTo>
                      <a:pt x="10620" y="18903"/>
                    </a:lnTo>
                    <a:lnTo>
                      <a:pt x="0" y="12531"/>
                    </a:lnTo>
                    <a:lnTo>
                      <a:pt x="0" y="0"/>
                    </a:lnTo>
                    <a:close/>
                  </a:path>
                </a:pathLst>
              </a:custGeom>
              <a:solidFill>
                <a:srgbClr val="CACACA"/>
              </a:solidFill>
              <a:ln w="2088"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68DA3E68-FD91-481F-8DEE-3DC8B8480962}"/>
                  </a:ext>
                </a:extLst>
              </p:cNvPr>
              <p:cNvSpPr/>
              <p:nvPr/>
            </p:nvSpPr>
            <p:spPr>
              <a:xfrm>
                <a:off x="3059339" y="1277136"/>
                <a:ext cx="8496" cy="12744"/>
              </a:xfrm>
              <a:custGeom>
                <a:avLst/>
                <a:gdLst>
                  <a:gd name="connsiteX0" fmla="*/ 6584 w 8495"/>
                  <a:gd name="connsiteY0" fmla="*/ 4460 h 12743"/>
                  <a:gd name="connsiteX1" fmla="*/ 9133 w 8495"/>
                  <a:gd name="connsiteY1" fmla="*/ 5947 h 12743"/>
                  <a:gd name="connsiteX2" fmla="*/ 8921 w 8495"/>
                  <a:gd name="connsiteY2" fmla="*/ 8920 h 12743"/>
                  <a:gd name="connsiteX3" fmla="*/ 8921 w 8495"/>
                  <a:gd name="connsiteY3" fmla="*/ 10407 h 12743"/>
                  <a:gd name="connsiteX4" fmla="*/ 8921 w 8495"/>
                  <a:gd name="connsiteY4" fmla="*/ 14655 h 12743"/>
                  <a:gd name="connsiteX5" fmla="*/ 0 w 8495"/>
                  <a:gd name="connsiteY5" fmla="*/ 9345 h 12743"/>
                  <a:gd name="connsiteX6" fmla="*/ 0 w 8495"/>
                  <a:gd name="connsiteY6" fmla="*/ 5522 h 12743"/>
                  <a:gd name="connsiteX7" fmla="*/ 0 w 8495"/>
                  <a:gd name="connsiteY7" fmla="*/ 4673 h 12743"/>
                  <a:gd name="connsiteX8" fmla="*/ 0 w 8495"/>
                  <a:gd name="connsiteY8" fmla="*/ 3398 h 12743"/>
                  <a:gd name="connsiteX9" fmla="*/ 0 w 8495"/>
                  <a:gd name="connsiteY9" fmla="*/ 1062 h 12743"/>
                  <a:gd name="connsiteX10" fmla="*/ 2336 w 8495"/>
                  <a:gd name="connsiteY10" fmla="*/ 2336 h 12743"/>
                  <a:gd name="connsiteX11" fmla="*/ 2336 w 8495"/>
                  <a:gd name="connsiteY11" fmla="*/ 0 h 12743"/>
                  <a:gd name="connsiteX12" fmla="*/ 6584 w 8495"/>
                  <a:gd name="connsiteY12" fmla="*/ 2549 h 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5" h="12743">
                    <a:moveTo>
                      <a:pt x="6584" y="4460"/>
                    </a:moveTo>
                    <a:lnTo>
                      <a:pt x="9133" y="5947"/>
                    </a:lnTo>
                    <a:lnTo>
                      <a:pt x="8921" y="8920"/>
                    </a:lnTo>
                    <a:lnTo>
                      <a:pt x="8921" y="10407"/>
                    </a:lnTo>
                    <a:lnTo>
                      <a:pt x="8921" y="14655"/>
                    </a:lnTo>
                    <a:lnTo>
                      <a:pt x="0" y="9345"/>
                    </a:lnTo>
                    <a:lnTo>
                      <a:pt x="0" y="5522"/>
                    </a:lnTo>
                    <a:lnTo>
                      <a:pt x="0" y="4673"/>
                    </a:lnTo>
                    <a:lnTo>
                      <a:pt x="0" y="3398"/>
                    </a:lnTo>
                    <a:lnTo>
                      <a:pt x="0" y="1062"/>
                    </a:lnTo>
                    <a:lnTo>
                      <a:pt x="2336" y="2336"/>
                    </a:lnTo>
                    <a:lnTo>
                      <a:pt x="2336" y="0"/>
                    </a:lnTo>
                    <a:lnTo>
                      <a:pt x="6584" y="2549"/>
                    </a:lnTo>
                    <a:close/>
                  </a:path>
                </a:pathLst>
              </a:custGeom>
              <a:solidFill>
                <a:srgbClr val="474747"/>
              </a:solidFill>
              <a:ln w="2088"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169BD1F0-68DC-4E38-86F9-EDA205B372D5}"/>
                  </a:ext>
                </a:extLst>
              </p:cNvPr>
              <p:cNvSpPr/>
              <p:nvPr/>
            </p:nvSpPr>
            <p:spPr>
              <a:xfrm>
                <a:off x="3059339" y="1281809"/>
                <a:ext cx="2124" cy="2124"/>
              </a:xfrm>
              <a:custGeom>
                <a:avLst/>
                <a:gdLst>
                  <a:gd name="connsiteX0" fmla="*/ 0 w 0"/>
                  <a:gd name="connsiteY0" fmla="*/ 0 h 0"/>
                  <a:gd name="connsiteX1" fmla="*/ 1062 w 0"/>
                  <a:gd name="connsiteY1" fmla="*/ 637 h 0"/>
                  <a:gd name="connsiteX2" fmla="*/ 1912 w 0"/>
                  <a:gd name="connsiteY2" fmla="*/ 425 h 0"/>
                  <a:gd name="connsiteX3" fmla="*/ 1912 w 0"/>
                  <a:gd name="connsiteY3" fmla="*/ 1487 h 0"/>
                  <a:gd name="connsiteX4" fmla="*/ 1062 w 0"/>
                  <a:gd name="connsiteY4" fmla="*/ 1699 h 0"/>
                  <a:gd name="connsiteX5" fmla="*/ 0 w 0"/>
                  <a:gd name="connsiteY5" fmla="*/ 10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lnTo>
                      <a:pt x="1062" y="637"/>
                    </a:lnTo>
                    <a:lnTo>
                      <a:pt x="1912" y="425"/>
                    </a:lnTo>
                    <a:lnTo>
                      <a:pt x="1912" y="1487"/>
                    </a:lnTo>
                    <a:lnTo>
                      <a:pt x="1062" y="1699"/>
                    </a:lnTo>
                    <a:lnTo>
                      <a:pt x="0" y="1062"/>
                    </a:lnTo>
                    <a:close/>
                  </a:path>
                </a:pathLst>
              </a:custGeom>
              <a:solidFill>
                <a:srgbClr val="CACACA"/>
              </a:solidFill>
              <a:ln w="2088"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3B065B87-3451-4C62-AF9B-BA7FD217CD83}"/>
                  </a:ext>
                </a:extLst>
              </p:cNvPr>
              <p:cNvSpPr/>
              <p:nvPr/>
            </p:nvSpPr>
            <p:spPr>
              <a:xfrm>
                <a:off x="3067198" y="1286482"/>
                <a:ext cx="2124" cy="2124"/>
              </a:xfrm>
              <a:custGeom>
                <a:avLst/>
                <a:gdLst>
                  <a:gd name="connsiteX0" fmla="*/ 0 w 0"/>
                  <a:gd name="connsiteY0" fmla="*/ 0 h 0"/>
                  <a:gd name="connsiteX1" fmla="*/ 1274 w 0"/>
                  <a:gd name="connsiteY1" fmla="*/ 637 h 0"/>
                  <a:gd name="connsiteX2" fmla="*/ 1912 w 0"/>
                  <a:gd name="connsiteY2" fmla="*/ 425 h 0"/>
                  <a:gd name="connsiteX3" fmla="*/ 1912 w 0"/>
                  <a:gd name="connsiteY3" fmla="*/ 1487 h 0"/>
                  <a:gd name="connsiteX4" fmla="*/ 1274 w 0"/>
                  <a:gd name="connsiteY4" fmla="*/ 1699 h 0"/>
                  <a:gd name="connsiteX5" fmla="*/ 0 w 0"/>
                  <a:gd name="connsiteY5" fmla="*/ 10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lnTo>
                      <a:pt x="1274" y="637"/>
                    </a:lnTo>
                    <a:lnTo>
                      <a:pt x="1912" y="425"/>
                    </a:lnTo>
                    <a:lnTo>
                      <a:pt x="1912" y="1487"/>
                    </a:lnTo>
                    <a:lnTo>
                      <a:pt x="1274" y="1699"/>
                    </a:lnTo>
                    <a:lnTo>
                      <a:pt x="0" y="1062"/>
                    </a:lnTo>
                    <a:close/>
                  </a:path>
                </a:pathLst>
              </a:custGeom>
              <a:solidFill>
                <a:srgbClr val="CACACA"/>
              </a:solidFill>
              <a:ln w="2088"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4202579E-D75C-488A-AD7F-D6438D1E0414}"/>
                  </a:ext>
                </a:extLst>
              </p:cNvPr>
              <p:cNvSpPr/>
              <p:nvPr/>
            </p:nvSpPr>
            <p:spPr>
              <a:xfrm>
                <a:off x="3075481" y="1287756"/>
                <a:ext cx="8496" cy="8496"/>
              </a:xfrm>
              <a:custGeom>
                <a:avLst/>
                <a:gdLst>
                  <a:gd name="connsiteX0" fmla="*/ 9558 w 8495"/>
                  <a:gd name="connsiteY0" fmla="*/ 5522 h 8495"/>
                  <a:gd name="connsiteX1" fmla="*/ 9558 w 8495"/>
                  <a:gd name="connsiteY1" fmla="*/ 6797 h 8495"/>
                  <a:gd name="connsiteX2" fmla="*/ 6584 w 8495"/>
                  <a:gd name="connsiteY2" fmla="*/ 9133 h 8495"/>
                  <a:gd name="connsiteX3" fmla="*/ 1699 w 8495"/>
                  <a:gd name="connsiteY3" fmla="*/ 6584 h 8495"/>
                  <a:gd name="connsiteX4" fmla="*/ 0 w 8495"/>
                  <a:gd name="connsiteY4" fmla="*/ 2973 h 8495"/>
                  <a:gd name="connsiteX5" fmla="*/ 0 w 8495"/>
                  <a:gd name="connsiteY5" fmla="*/ 0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5" h="8495">
                    <a:moveTo>
                      <a:pt x="9558" y="5522"/>
                    </a:moveTo>
                    <a:lnTo>
                      <a:pt x="9558" y="6797"/>
                    </a:lnTo>
                    <a:lnTo>
                      <a:pt x="6584" y="9133"/>
                    </a:lnTo>
                    <a:lnTo>
                      <a:pt x="1699" y="6584"/>
                    </a:lnTo>
                    <a:lnTo>
                      <a:pt x="0" y="2973"/>
                    </a:lnTo>
                    <a:lnTo>
                      <a:pt x="0" y="0"/>
                    </a:lnTo>
                    <a:close/>
                  </a:path>
                </a:pathLst>
              </a:custGeom>
              <a:solidFill>
                <a:srgbClr val="CACACA"/>
              </a:solidFill>
              <a:ln w="2088"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1C0F1D7E-2DC4-4A28-AD2B-CC8CAD4E9E0B}"/>
                  </a:ext>
                </a:extLst>
              </p:cNvPr>
              <p:cNvSpPr/>
              <p:nvPr/>
            </p:nvSpPr>
            <p:spPr>
              <a:xfrm>
                <a:off x="3076118" y="1288393"/>
                <a:ext cx="8496" cy="6372"/>
              </a:xfrm>
              <a:custGeom>
                <a:avLst/>
                <a:gdLst>
                  <a:gd name="connsiteX0" fmla="*/ 8496 w 8495"/>
                  <a:gd name="connsiteY0" fmla="*/ 4885 h 6371"/>
                  <a:gd name="connsiteX1" fmla="*/ 8283 w 8495"/>
                  <a:gd name="connsiteY1" fmla="*/ 6159 h 6371"/>
                  <a:gd name="connsiteX2" fmla="*/ 5735 w 8495"/>
                  <a:gd name="connsiteY2" fmla="*/ 8071 h 6371"/>
                  <a:gd name="connsiteX3" fmla="*/ 1487 w 8495"/>
                  <a:gd name="connsiteY3" fmla="*/ 5947 h 6371"/>
                  <a:gd name="connsiteX4" fmla="*/ 0 w 8495"/>
                  <a:gd name="connsiteY4" fmla="*/ 2549 h 6371"/>
                  <a:gd name="connsiteX5" fmla="*/ 0 w 8495"/>
                  <a:gd name="connsiteY5" fmla="*/ 0 h 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5" h="6371">
                    <a:moveTo>
                      <a:pt x="8496" y="4885"/>
                    </a:moveTo>
                    <a:lnTo>
                      <a:pt x="8283" y="6159"/>
                    </a:lnTo>
                    <a:lnTo>
                      <a:pt x="5735" y="8071"/>
                    </a:lnTo>
                    <a:lnTo>
                      <a:pt x="1487" y="5947"/>
                    </a:lnTo>
                    <a:lnTo>
                      <a:pt x="0" y="2549"/>
                    </a:lnTo>
                    <a:lnTo>
                      <a:pt x="0" y="0"/>
                    </a:lnTo>
                    <a:close/>
                  </a:path>
                </a:pathLst>
              </a:custGeom>
              <a:solidFill>
                <a:srgbClr val="474747"/>
              </a:solidFill>
              <a:ln w="2088"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F16821A4-9FD8-4DC8-9EF9-5D22ADD8738D}"/>
                  </a:ext>
                </a:extLst>
              </p:cNvPr>
              <p:cNvSpPr/>
              <p:nvPr/>
            </p:nvSpPr>
            <p:spPr>
              <a:xfrm>
                <a:off x="3077180" y="1290517"/>
                <a:ext cx="4248" cy="2124"/>
              </a:xfrm>
              <a:custGeom>
                <a:avLst/>
                <a:gdLst>
                  <a:gd name="connsiteX0" fmla="*/ 0 w 4247"/>
                  <a:gd name="connsiteY0" fmla="*/ 0 h 2123"/>
                  <a:gd name="connsiteX1" fmla="*/ 0 w 4247"/>
                  <a:gd name="connsiteY1" fmla="*/ 637 h 2123"/>
                  <a:gd name="connsiteX2" fmla="*/ 5735 w 4247"/>
                  <a:gd name="connsiteY2" fmla="*/ 4035 h 2123"/>
                  <a:gd name="connsiteX3" fmla="*/ 5735 w 4247"/>
                  <a:gd name="connsiteY3" fmla="*/ 3611 h 2123"/>
                </a:gdLst>
                <a:ahLst/>
                <a:cxnLst>
                  <a:cxn ang="0">
                    <a:pos x="connsiteX0" y="connsiteY0"/>
                  </a:cxn>
                  <a:cxn ang="0">
                    <a:pos x="connsiteX1" y="connsiteY1"/>
                  </a:cxn>
                  <a:cxn ang="0">
                    <a:pos x="connsiteX2" y="connsiteY2"/>
                  </a:cxn>
                  <a:cxn ang="0">
                    <a:pos x="connsiteX3" y="connsiteY3"/>
                  </a:cxn>
                </a:cxnLst>
                <a:rect l="l" t="t" r="r" b="b"/>
                <a:pathLst>
                  <a:path w="4247" h="2123">
                    <a:moveTo>
                      <a:pt x="0" y="0"/>
                    </a:moveTo>
                    <a:lnTo>
                      <a:pt x="0" y="637"/>
                    </a:lnTo>
                    <a:lnTo>
                      <a:pt x="5735" y="4035"/>
                    </a:lnTo>
                    <a:lnTo>
                      <a:pt x="5735" y="3611"/>
                    </a:lnTo>
                    <a:close/>
                  </a:path>
                </a:pathLst>
              </a:custGeom>
              <a:solidFill>
                <a:srgbClr val="CACACA"/>
              </a:solidFill>
              <a:ln w="2088"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CE4A3846-3219-4C6B-AD17-B781F84939E8}"/>
                  </a:ext>
                </a:extLst>
              </p:cNvPr>
              <p:cNvSpPr/>
              <p:nvPr/>
            </p:nvSpPr>
            <p:spPr>
              <a:xfrm>
                <a:off x="3090510" y="1297351"/>
                <a:ext cx="4248" cy="4248"/>
              </a:xfrm>
              <a:custGeom>
                <a:avLst/>
                <a:gdLst>
                  <a:gd name="connsiteX0" fmla="*/ 4364 w 4247"/>
                  <a:gd name="connsiteY0" fmla="*/ 1922 h 4247"/>
                  <a:gd name="connsiteX1" fmla="*/ 3537 w 4247"/>
                  <a:gd name="connsiteY1" fmla="*/ 4658 h 4247"/>
                  <a:gd name="connsiteX2" fmla="*/ 904 w 4247"/>
                  <a:gd name="connsiteY2" fmla="*/ 3549 h 4247"/>
                  <a:gd name="connsiteX3" fmla="*/ 1730 w 4247"/>
                  <a:gd name="connsiteY3" fmla="*/ 813 h 4247"/>
                  <a:gd name="connsiteX4" fmla="*/ 4364 w 4247"/>
                  <a:gd name="connsiteY4" fmla="*/ 1922 h 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 h="4247">
                    <a:moveTo>
                      <a:pt x="4364" y="1922"/>
                    </a:moveTo>
                    <a:cubicBezTo>
                      <a:pt x="4863" y="2984"/>
                      <a:pt x="4493" y="4208"/>
                      <a:pt x="3537" y="4658"/>
                    </a:cubicBezTo>
                    <a:cubicBezTo>
                      <a:pt x="2582" y="5107"/>
                      <a:pt x="1403" y="4610"/>
                      <a:pt x="904" y="3549"/>
                    </a:cubicBezTo>
                    <a:cubicBezTo>
                      <a:pt x="405" y="2487"/>
                      <a:pt x="775" y="1263"/>
                      <a:pt x="1730" y="813"/>
                    </a:cubicBezTo>
                    <a:cubicBezTo>
                      <a:pt x="2685" y="364"/>
                      <a:pt x="3865" y="861"/>
                      <a:pt x="4364" y="1922"/>
                    </a:cubicBezTo>
                    <a:close/>
                  </a:path>
                </a:pathLst>
              </a:custGeom>
              <a:solidFill>
                <a:srgbClr val="474747"/>
              </a:solidFill>
              <a:ln w="2088"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95C54490-B57E-4A5A-AB82-73A04ED4D24A}"/>
                  </a:ext>
                </a:extLst>
              </p:cNvPr>
              <p:cNvSpPr/>
              <p:nvPr/>
            </p:nvSpPr>
            <p:spPr>
              <a:xfrm>
                <a:off x="3094163" y="1248888"/>
                <a:ext cx="33983" cy="10620"/>
              </a:xfrm>
              <a:custGeom>
                <a:avLst/>
                <a:gdLst>
                  <a:gd name="connsiteX0" fmla="*/ 21673 w 33982"/>
                  <a:gd name="connsiteY0" fmla="*/ 425 h 10619"/>
                  <a:gd name="connsiteX1" fmla="*/ 21673 w 33982"/>
                  <a:gd name="connsiteY1" fmla="*/ 425 h 10619"/>
                  <a:gd name="connsiteX2" fmla="*/ 34416 w 33982"/>
                  <a:gd name="connsiteY2" fmla="*/ 10407 h 10619"/>
                  <a:gd name="connsiteX3" fmla="*/ 33992 w 33982"/>
                  <a:gd name="connsiteY3" fmla="*/ 10832 h 10619"/>
                  <a:gd name="connsiteX4" fmla="*/ 16150 w 33982"/>
                  <a:gd name="connsiteY4" fmla="*/ 9982 h 10619"/>
                  <a:gd name="connsiteX5" fmla="*/ 14239 w 33982"/>
                  <a:gd name="connsiteY5" fmla="*/ 9558 h 10619"/>
                  <a:gd name="connsiteX6" fmla="*/ 14239 w 33982"/>
                  <a:gd name="connsiteY6" fmla="*/ 9558 h 10619"/>
                  <a:gd name="connsiteX7" fmla="*/ 13389 w 33982"/>
                  <a:gd name="connsiteY7" fmla="*/ 8920 h 10619"/>
                  <a:gd name="connsiteX8" fmla="*/ 6380 w 33982"/>
                  <a:gd name="connsiteY8" fmla="*/ 4035 h 10619"/>
                  <a:gd name="connsiteX9" fmla="*/ 1495 w 33982"/>
                  <a:gd name="connsiteY9" fmla="*/ 1487 h 10619"/>
                  <a:gd name="connsiteX10" fmla="*/ 221 w 33982"/>
                  <a:gd name="connsiteY10" fmla="*/ 850 h 10619"/>
                  <a:gd name="connsiteX11" fmla="*/ 646 w 33982"/>
                  <a:gd name="connsiteY11" fmla="*/ 212 h 10619"/>
                  <a:gd name="connsiteX12" fmla="*/ 19974 w 33982"/>
                  <a:gd name="connsiteY12" fmla="*/ 0 h 10619"/>
                  <a:gd name="connsiteX13" fmla="*/ 21673 w 33982"/>
                  <a:gd name="connsiteY13" fmla="*/ 425 h 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82" h="10619">
                    <a:moveTo>
                      <a:pt x="21673" y="425"/>
                    </a:moveTo>
                    <a:lnTo>
                      <a:pt x="21673" y="425"/>
                    </a:lnTo>
                    <a:lnTo>
                      <a:pt x="34416" y="10407"/>
                    </a:lnTo>
                    <a:cubicBezTo>
                      <a:pt x="34841" y="10620"/>
                      <a:pt x="34629" y="11044"/>
                      <a:pt x="33992" y="10832"/>
                    </a:cubicBezTo>
                    <a:lnTo>
                      <a:pt x="16150" y="9982"/>
                    </a:lnTo>
                    <a:cubicBezTo>
                      <a:pt x="15513" y="9982"/>
                      <a:pt x="14876" y="9770"/>
                      <a:pt x="14239" y="9558"/>
                    </a:cubicBezTo>
                    <a:lnTo>
                      <a:pt x="14239" y="9558"/>
                    </a:lnTo>
                    <a:lnTo>
                      <a:pt x="13389" y="8920"/>
                    </a:lnTo>
                    <a:cubicBezTo>
                      <a:pt x="11265" y="7009"/>
                      <a:pt x="8929" y="5522"/>
                      <a:pt x="6380" y="4035"/>
                    </a:cubicBezTo>
                    <a:cubicBezTo>
                      <a:pt x="4894" y="3186"/>
                      <a:pt x="3195" y="2336"/>
                      <a:pt x="1495" y="1487"/>
                    </a:cubicBezTo>
                    <a:lnTo>
                      <a:pt x="221" y="850"/>
                    </a:lnTo>
                    <a:cubicBezTo>
                      <a:pt x="-204" y="637"/>
                      <a:pt x="9" y="425"/>
                      <a:pt x="646" y="212"/>
                    </a:cubicBezTo>
                    <a:lnTo>
                      <a:pt x="19974" y="0"/>
                    </a:lnTo>
                    <a:cubicBezTo>
                      <a:pt x="20398" y="0"/>
                      <a:pt x="21036" y="212"/>
                      <a:pt x="21673" y="425"/>
                    </a:cubicBezTo>
                    <a:close/>
                  </a:path>
                </a:pathLst>
              </a:custGeom>
              <a:solidFill>
                <a:srgbClr val="FE0041"/>
              </a:solidFill>
              <a:ln w="2088"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52D28CE2-9624-4C81-8EEE-F28B9D25A04F}"/>
                  </a:ext>
                </a:extLst>
              </p:cNvPr>
              <p:cNvSpPr/>
              <p:nvPr/>
            </p:nvSpPr>
            <p:spPr>
              <a:xfrm>
                <a:off x="3117502" y="1237206"/>
                <a:ext cx="21239" cy="21239"/>
              </a:xfrm>
              <a:custGeom>
                <a:avLst/>
                <a:gdLst>
                  <a:gd name="connsiteX0" fmla="*/ 12352 w 21239"/>
                  <a:gd name="connsiteY0" fmla="*/ 0 h 21239"/>
                  <a:gd name="connsiteX1" fmla="*/ 12352 w 21239"/>
                  <a:gd name="connsiteY1" fmla="*/ 0 h 21239"/>
                  <a:gd name="connsiteX2" fmla="*/ 21697 w 21239"/>
                  <a:gd name="connsiteY2" fmla="*/ 10195 h 21239"/>
                  <a:gd name="connsiteX3" fmla="*/ 21697 w 21239"/>
                  <a:gd name="connsiteY3" fmla="*/ 11469 h 21239"/>
                  <a:gd name="connsiteX4" fmla="*/ 21697 w 21239"/>
                  <a:gd name="connsiteY4" fmla="*/ 11682 h 21239"/>
                  <a:gd name="connsiteX5" fmla="*/ 17661 w 21239"/>
                  <a:gd name="connsiteY5" fmla="*/ 15929 h 21239"/>
                  <a:gd name="connsiteX6" fmla="*/ 14476 w 21239"/>
                  <a:gd name="connsiteY6" fmla="*/ 21239 h 21239"/>
                  <a:gd name="connsiteX7" fmla="*/ 14263 w 21239"/>
                  <a:gd name="connsiteY7" fmla="*/ 21452 h 21239"/>
                  <a:gd name="connsiteX8" fmla="*/ 13201 w 21239"/>
                  <a:gd name="connsiteY8" fmla="*/ 21664 h 21239"/>
                  <a:gd name="connsiteX9" fmla="*/ 12989 w 21239"/>
                  <a:gd name="connsiteY9" fmla="*/ 21664 h 21239"/>
                  <a:gd name="connsiteX10" fmla="*/ 245 w 21239"/>
                  <a:gd name="connsiteY10" fmla="*/ 11682 h 21239"/>
                  <a:gd name="connsiteX11" fmla="*/ 245 w 21239"/>
                  <a:gd name="connsiteY11" fmla="*/ 10620 h 21239"/>
                  <a:gd name="connsiteX12" fmla="*/ 245 w 21239"/>
                  <a:gd name="connsiteY12" fmla="*/ 10620 h 21239"/>
                  <a:gd name="connsiteX13" fmla="*/ 11290 w 21239"/>
                  <a:gd name="connsiteY13" fmla="*/ 212 h 21239"/>
                  <a:gd name="connsiteX14" fmla="*/ 12352 w 21239"/>
                  <a:gd name="connsiteY14" fmla="*/ 0 h 2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39" h="21239">
                    <a:moveTo>
                      <a:pt x="12352" y="0"/>
                    </a:moveTo>
                    <a:lnTo>
                      <a:pt x="12352" y="0"/>
                    </a:lnTo>
                    <a:lnTo>
                      <a:pt x="21697" y="10195"/>
                    </a:lnTo>
                    <a:cubicBezTo>
                      <a:pt x="21909" y="10620"/>
                      <a:pt x="21909" y="11044"/>
                      <a:pt x="21697" y="11469"/>
                    </a:cubicBezTo>
                    <a:lnTo>
                      <a:pt x="21697" y="11682"/>
                    </a:lnTo>
                    <a:cubicBezTo>
                      <a:pt x="20210" y="12956"/>
                      <a:pt x="18936" y="14443"/>
                      <a:pt x="17661" y="15929"/>
                    </a:cubicBezTo>
                    <a:cubicBezTo>
                      <a:pt x="16387" y="17629"/>
                      <a:pt x="15325" y="19328"/>
                      <a:pt x="14476" y="21239"/>
                    </a:cubicBezTo>
                    <a:lnTo>
                      <a:pt x="14263" y="21452"/>
                    </a:lnTo>
                    <a:cubicBezTo>
                      <a:pt x="14051" y="21664"/>
                      <a:pt x="13626" y="21876"/>
                      <a:pt x="13201" y="21664"/>
                    </a:cubicBezTo>
                    <a:lnTo>
                      <a:pt x="12989" y="21664"/>
                    </a:lnTo>
                    <a:lnTo>
                      <a:pt x="245" y="11682"/>
                    </a:lnTo>
                    <a:cubicBezTo>
                      <a:pt x="33" y="11469"/>
                      <a:pt x="-180" y="11044"/>
                      <a:pt x="245" y="10620"/>
                    </a:cubicBezTo>
                    <a:lnTo>
                      <a:pt x="245" y="10620"/>
                    </a:lnTo>
                    <a:lnTo>
                      <a:pt x="11290" y="212"/>
                    </a:lnTo>
                    <a:cubicBezTo>
                      <a:pt x="11714" y="0"/>
                      <a:pt x="11927" y="0"/>
                      <a:pt x="12352" y="0"/>
                    </a:cubicBezTo>
                    <a:close/>
                  </a:path>
                </a:pathLst>
              </a:custGeom>
              <a:solidFill>
                <a:srgbClr val="FF0000"/>
              </a:solidFill>
              <a:ln w="2088"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EA4527B-8E23-4B16-B824-C3C6F30B9DB4}"/>
                  </a:ext>
                </a:extLst>
              </p:cNvPr>
              <p:cNvSpPr/>
              <p:nvPr/>
            </p:nvSpPr>
            <p:spPr>
              <a:xfrm>
                <a:off x="3094012" y="1236144"/>
                <a:ext cx="31859" cy="10620"/>
              </a:xfrm>
              <a:custGeom>
                <a:avLst/>
                <a:gdLst>
                  <a:gd name="connsiteX0" fmla="*/ 32655 w 31858"/>
                  <a:gd name="connsiteY0" fmla="*/ 212 h 10619"/>
                  <a:gd name="connsiteX1" fmla="*/ 32655 w 31858"/>
                  <a:gd name="connsiteY1" fmla="*/ 637 h 10619"/>
                  <a:gd name="connsiteX2" fmla="*/ 21823 w 31858"/>
                  <a:gd name="connsiteY2" fmla="*/ 10620 h 10619"/>
                  <a:gd name="connsiteX3" fmla="*/ 19912 w 31858"/>
                  <a:gd name="connsiteY3" fmla="*/ 11257 h 10619"/>
                  <a:gd name="connsiteX4" fmla="*/ 796 w 31858"/>
                  <a:gd name="connsiteY4" fmla="*/ 11682 h 10619"/>
                  <a:gd name="connsiteX5" fmla="*/ 159 w 31858"/>
                  <a:gd name="connsiteY5" fmla="*/ 11682 h 10619"/>
                  <a:gd name="connsiteX6" fmla="*/ 159 w 31858"/>
                  <a:gd name="connsiteY6" fmla="*/ 11257 h 10619"/>
                  <a:gd name="connsiteX7" fmla="*/ 8443 w 31858"/>
                  <a:gd name="connsiteY7" fmla="*/ 5947 h 10619"/>
                  <a:gd name="connsiteX8" fmla="*/ 11841 w 31858"/>
                  <a:gd name="connsiteY8" fmla="*/ 2761 h 10619"/>
                  <a:gd name="connsiteX9" fmla="*/ 12266 w 31858"/>
                  <a:gd name="connsiteY9" fmla="*/ 2549 h 10619"/>
                  <a:gd name="connsiteX10" fmla="*/ 14390 w 31858"/>
                  <a:gd name="connsiteY10" fmla="*/ 1912 h 10619"/>
                  <a:gd name="connsiteX11" fmla="*/ 32231 w 31858"/>
                  <a:gd name="connsiteY11" fmla="*/ 0 h 10619"/>
                  <a:gd name="connsiteX12" fmla="*/ 32655 w 31858"/>
                  <a:gd name="connsiteY12" fmla="*/ 212 h 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8" h="10619">
                    <a:moveTo>
                      <a:pt x="32655" y="212"/>
                    </a:moveTo>
                    <a:cubicBezTo>
                      <a:pt x="32868" y="212"/>
                      <a:pt x="32868" y="425"/>
                      <a:pt x="32655" y="637"/>
                    </a:cubicBezTo>
                    <a:lnTo>
                      <a:pt x="21823" y="10620"/>
                    </a:lnTo>
                    <a:cubicBezTo>
                      <a:pt x="21186" y="11044"/>
                      <a:pt x="20549" y="11257"/>
                      <a:pt x="19912" y="11257"/>
                    </a:cubicBezTo>
                    <a:lnTo>
                      <a:pt x="796" y="11682"/>
                    </a:lnTo>
                    <a:cubicBezTo>
                      <a:pt x="584" y="11682"/>
                      <a:pt x="372" y="11682"/>
                      <a:pt x="159" y="11682"/>
                    </a:cubicBezTo>
                    <a:cubicBezTo>
                      <a:pt x="-53" y="11682"/>
                      <a:pt x="-53" y="11469"/>
                      <a:pt x="159" y="11257"/>
                    </a:cubicBezTo>
                    <a:cubicBezTo>
                      <a:pt x="3133" y="9770"/>
                      <a:pt x="5894" y="8071"/>
                      <a:pt x="8443" y="5947"/>
                    </a:cubicBezTo>
                    <a:cubicBezTo>
                      <a:pt x="9717" y="4885"/>
                      <a:pt x="10779" y="3823"/>
                      <a:pt x="11841" y="2761"/>
                    </a:cubicBezTo>
                    <a:lnTo>
                      <a:pt x="12266" y="2549"/>
                    </a:lnTo>
                    <a:cubicBezTo>
                      <a:pt x="12903" y="2124"/>
                      <a:pt x="13540" y="1912"/>
                      <a:pt x="14390" y="1912"/>
                    </a:cubicBezTo>
                    <a:lnTo>
                      <a:pt x="32231" y="0"/>
                    </a:lnTo>
                    <a:cubicBezTo>
                      <a:pt x="32231" y="0"/>
                      <a:pt x="32443" y="212"/>
                      <a:pt x="32655" y="212"/>
                    </a:cubicBezTo>
                    <a:close/>
                  </a:path>
                </a:pathLst>
              </a:custGeom>
              <a:solidFill>
                <a:srgbClr val="FE0041"/>
              </a:solidFill>
              <a:ln w="2088"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C3EA7368-7E84-4EBD-BDEE-EA17B7A594CE}"/>
                  </a:ext>
                </a:extLst>
              </p:cNvPr>
              <p:cNvSpPr/>
              <p:nvPr/>
            </p:nvSpPr>
            <p:spPr>
              <a:xfrm>
                <a:off x="3180588" y="1276617"/>
                <a:ext cx="8496" cy="8496"/>
              </a:xfrm>
              <a:custGeom>
                <a:avLst/>
                <a:gdLst>
                  <a:gd name="connsiteX0" fmla="*/ 7462 w 8495"/>
                  <a:gd name="connsiteY0" fmla="*/ 7316 h 8495"/>
                  <a:gd name="connsiteX1" fmla="*/ 1090 w 8495"/>
                  <a:gd name="connsiteY1" fmla="*/ 9440 h 8495"/>
                  <a:gd name="connsiteX2" fmla="*/ 1302 w 8495"/>
                  <a:gd name="connsiteY2" fmla="*/ 3493 h 8495"/>
                  <a:gd name="connsiteX3" fmla="*/ 1302 w 8495"/>
                  <a:gd name="connsiteY3" fmla="*/ 3493 h 8495"/>
                  <a:gd name="connsiteX4" fmla="*/ 1090 w 8495"/>
                  <a:gd name="connsiteY4" fmla="*/ 4767 h 8495"/>
                  <a:gd name="connsiteX5" fmla="*/ 1939 w 8495"/>
                  <a:gd name="connsiteY5" fmla="*/ 4555 h 8495"/>
                  <a:gd name="connsiteX6" fmla="*/ 1939 w 8495"/>
                  <a:gd name="connsiteY6" fmla="*/ 4555 h 8495"/>
                  <a:gd name="connsiteX7" fmla="*/ 1939 w 8495"/>
                  <a:gd name="connsiteY7" fmla="*/ 8378 h 8495"/>
                  <a:gd name="connsiteX8" fmla="*/ 6187 w 8495"/>
                  <a:gd name="connsiteY8" fmla="*/ 6891 h 8495"/>
                  <a:gd name="connsiteX9" fmla="*/ 6400 w 8495"/>
                  <a:gd name="connsiteY9" fmla="*/ 2643 h 8495"/>
                  <a:gd name="connsiteX10" fmla="*/ 3001 w 8495"/>
                  <a:gd name="connsiteY10" fmla="*/ 3068 h 8495"/>
                  <a:gd name="connsiteX11" fmla="*/ 3214 w 8495"/>
                  <a:gd name="connsiteY11" fmla="*/ 2218 h 8495"/>
                  <a:gd name="connsiteX12" fmla="*/ 3001 w 8495"/>
                  <a:gd name="connsiteY12" fmla="*/ 1794 h 8495"/>
                  <a:gd name="connsiteX13" fmla="*/ 3214 w 8495"/>
                  <a:gd name="connsiteY13" fmla="*/ 2218 h 8495"/>
                  <a:gd name="connsiteX14" fmla="*/ 2789 w 8495"/>
                  <a:gd name="connsiteY14" fmla="*/ 3068 h 8495"/>
                  <a:gd name="connsiteX15" fmla="*/ 2789 w 8495"/>
                  <a:gd name="connsiteY15" fmla="*/ 3068 h 8495"/>
                  <a:gd name="connsiteX16" fmla="*/ 2789 w 8495"/>
                  <a:gd name="connsiteY16" fmla="*/ 3068 h 8495"/>
                  <a:gd name="connsiteX17" fmla="*/ 2789 w 8495"/>
                  <a:gd name="connsiteY17" fmla="*/ 3068 h 8495"/>
                  <a:gd name="connsiteX18" fmla="*/ 2789 w 8495"/>
                  <a:gd name="connsiteY18" fmla="*/ 3068 h 8495"/>
                  <a:gd name="connsiteX19" fmla="*/ 2789 w 8495"/>
                  <a:gd name="connsiteY19" fmla="*/ 3068 h 8495"/>
                  <a:gd name="connsiteX20" fmla="*/ 1727 w 8495"/>
                  <a:gd name="connsiteY20" fmla="*/ 3068 h 8495"/>
                  <a:gd name="connsiteX21" fmla="*/ 2152 w 8495"/>
                  <a:gd name="connsiteY21" fmla="*/ 1794 h 8495"/>
                  <a:gd name="connsiteX22" fmla="*/ 7886 w 8495"/>
                  <a:gd name="connsiteY22" fmla="*/ 519 h 8495"/>
                  <a:gd name="connsiteX23" fmla="*/ 7462 w 8495"/>
                  <a:gd name="connsiteY23" fmla="*/ 7316 h 8495"/>
                  <a:gd name="connsiteX24" fmla="*/ 7462 w 8495"/>
                  <a:gd name="connsiteY24" fmla="*/ 7316 h 8495"/>
                  <a:gd name="connsiteX25" fmla="*/ 5762 w 8495"/>
                  <a:gd name="connsiteY25" fmla="*/ 6679 h 8495"/>
                  <a:gd name="connsiteX26" fmla="*/ 2577 w 8495"/>
                  <a:gd name="connsiteY26" fmla="*/ 8378 h 8495"/>
                  <a:gd name="connsiteX27" fmla="*/ 5762 w 8495"/>
                  <a:gd name="connsiteY27" fmla="*/ 6679 h 8495"/>
                  <a:gd name="connsiteX28" fmla="*/ 6612 w 8495"/>
                  <a:gd name="connsiteY28" fmla="*/ 3493 h 8495"/>
                  <a:gd name="connsiteX29" fmla="*/ 5762 w 8495"/>
                  <a:gd name="connsiteY29" fmla="*/ 6679 h 8495"/>
                  <a:gd name="connsiteX30" fmla="*/ 2577 w 8495"/>
                  <a:gd name="connsiteY30" fmla="*/ 2643 h 8495"/>
                  <a:gd name="connsiteX31" fmla="*/ 2577 w 8495"/>
                  <a:gd name="connsiteY31" fmla="*/ 2643 h 8495"/>
                  <a:gd name="connsiteX32" fmla="*/ 2577 w 8495"/>
                  <a:gd name="connsiteY32" fmla="*/ 2643 h 8495"/>
                  <a:gd name="connsiteX33" fmla="*/ 2577 w 8495"/>
                  <a:gd name="connsiteY33" fmla="*/ 2643 h 8495"/>
                  <a:gd name="connsiteX34" fmla="*/ 2577 w 8495"/>
                  <a:gd name="connsiteY34" fmla="*/ 2643 h 8495"/>
                  <a:gd name="connsiteX35" fmla="*/ 2577 w 8495"/>
                  <a:gd name="connsiteY35" fmla="*/ 2643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5" h="8495">
                    <a:moveTo>
                      <a:pt x="7462" y="7316"/>
                    </a:moveTo>
                    <a:cubicBezTo>
                      <a:pt x="5550" y="9652"/>
                      <a:pt x="2789" y="10502"/>
                      <a:pt x="1090" y="9440"/>
                    </a:cubicBezTo>
                    <a:cubicBezTo>
                      <a:pt x="-397" y="8378"/>
                      <a:pt x="-397" y="5617"/>
                      <a:pt x="1302" y="3493"/>
                    </a:cubicBezTo>
                    <a:lnTo>
                      <a:pt x="1302" y="3493"/>
                    </a:lnTo>
                    <a:cubicBezTo>
                      <a:pt x="1515" y="4130"/>
                      <a:pt x="1090" y="4767"/>
                      <a:pt x="1090" y="4767"/>
                    </a:cubicBezTo>
                    <a:cubicBezTo>
                      <a:pt x="1515" y="4555"/>
                      <a:pt x="1939" y="4555"/>
                      <a:pt x="1939" y="4555"/>
                    </a:cubicBezTo>
                    <a:lnTo>
                      <a:pt x="1939" y="4555"/>
                    </a:lnTo>
                    <a:cubicBezTo>
                      <a:pt x="877" y="6041"/>
                      <a:pt x="877" y="7741"/>
                      <a:pt x="1939" y="8378"/>
                    </a:cubicBezTo>
                    <a:cubicBezTo>
                      <a:pt x="3001" y="9227"/>
                      <a:pt x="4913" y="8590"/>
                      <a:pt x="6187" y="6891"/>
                    </a:cubicBezTo>
                    <a:cubicBezTo>
                      <a:pt x="7462" y="5404"/>
                      <a:pt x="7462" y="3493"/>
                      <a:pt x="6400" y="2643"/>
                    </a:cubicBezTo>
                    <a:cubicBezTo>
                      <a:pt x="5550" y="2006"/>
                      <a:pt x="4276" y="2218"/>
                      <a:pt x="3001" y="3068"/>
                    </a:cubicBezTo>
                    <a:cubicBezTo>
                      <a:pt x="3214" y="2856"/>
                      <a:pt x="3426" y="2431"/>
                      <a:pt x="3214" y="2218"/>
                    </a:cubicBezTo>
                    <a:cubicBezTo>
                      <a:pt x="3214" y="1794"/>
                      <a:pt x="3001" y="1794"/>
                      <a:pt x="3001" y="1794"/>
                    </a:cubicBezTo>
                    <a:cubicBezTo>
                      <a:pt x="3001" y="1794"/>
                      <a:pt x="3214" y="1794"/>
                      <a:pt x="3214" y="2218"/>
                    </a:cubicBezTo>
                    <a:cubicBezTo>
                      <a:pt x="3214" y="2643"/>
                      <a:pt x="3001" y="3068"/>
                      <a:pt x="2789" y="3068"/>
                    </a:cubicBezTo>
                    <a:lnTo>
                      <a:pt x="2789" y="3068"/>
                    </a:lnTo>
                    <a:lnTo>
                      <a:pt x="2789" y="3068"/>
                    </a:lnTo>
                    <a:lnTo>
                      <a:pt x="2789" y="3068"/>
                    </a:lnTo>
                    <a:lnTo>
                      <a:pt x="2789" y="3068"/>
                    </a:lnTo>
                    <a:lnTo>
                      <a:pt x="2789" y="3068"/>
                    </a:lnTo>
                    <a:cubicBezTo>
                      <a:pt x="2364" y="3493"/>
                      <a:pt x="1939" y="3493"/>
                      <a:pt x="1727" y="3068"/>
                    </a:cubicBezTo>
                    <a:cubicBezTo>
                      <a:pt x="1515" y="2856"/>
                      <a:pt x="1727" y="2218"/>
                      <a:pt x="2152" y="1794"/>
                    </a:cubicBezTo>
                    <a:cubicBezTo>
                      <a:pt x="4063" y="94"/>
                      <a:pt x="6400" y="-543"/>
                      <a:pt x="7886" y="519"/>
                    </a:cubicBezTo>
                    <a:cubicBezTo>
                      <a:pt x="9586" y="2006"/>
                      <a:pt x="9373" y="4979"/>
                      <a:pt x="7462" y="7316"/>
                    </a:cubicBezTo>
                    <a:lnTo>
                      <a:pt x="7462" y="7316"/>
                    </a:lnTo>
                    <a:close/>
                    <a:moveTo>
                      <a:pt x="5762" y="6679"/>
                    </a:moveTo>
                    <a:cubicBezTo>
                      <a:pt x="4913" y="7741"/>
                      <a:pt x="3639" y="8378"/>
                      <a:pt x="2577" y="8378"/>
                    </a:cubicBezTo>
                    <a:cubicBezTo>
                      <a:pt x="3639" y="8378"/>
                      <a:pt x="4913" y="7741"/>
                      <a:pt x="5762" y="6679"/>
                    </a:cubicBezTo>
                    <a:cubicBezTo>
                      <a:pt x="6400" y="5617"/>
                      <a:pt x="6824" y="4342"/>
                      <a:pt x="6612" y="3493"/>
                    </a:cubicBezTo>
                    <a:cubicBezTo>
                      <a:pt x="7037" y="4342"/>
                      <a:pt x="6612" y="5617"/>
                      <a:pt x="5762" y="6679"/>
                    </a:cubicBezTo>
                    <a:close/>
                    <a:moveTo>
                      <a:pt x="2577" y="2643"/>
                    </a:moveTo>
                    <a:cubicBezTo>
                      <a:pt x="2577" y="2643"/>
                      <a:pt x="2364" y="2643"/>
                      <a:pt x="2577" y="2643"/>
                    </a:cubicBezTo>
                    <a:cubicBezTo>
                      <a:pt x="2364" y="2856"/>
                      <a:pt x="2364" y="2856"/>
                      <a:pt x="2577" y="2643"/>
                    </a:cubicBezTo>
                    <a:cubicBezTo>
                      <a:pt x="2364" y="2856"/>
                      <a:pt x="2577" y="2856"/>
                      <a:pt x="2577" y="2643"/>
                    </a:cubicBezTo>
                    <a:cubicBezTo>
                      <a:pt x="2577" y="2856"/>
                      <a:pt x="2577" y="2856"/>
                      <a:pt x="2577" y="2643"/>
                    </a:cubicBezTo>
                    <a:cubicBezTo>
                      <a:pt x="2577" y="2856"/>
                      <a:pt x="2577" y="2856"/>
                      <a:pt x="2577" y="2643"/>
                    </a:cubicBezTo>
                    <a:close/>
                  </a:path>
                </a:pathLst>
              </a:custGeom>
              <a:solidFill>
                <a:srgbClr val="3F3F3F"/>
              </a:solidFill>
              <a:ln w="2088"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81EC6687-290C-4897-91E5-6F237628BC7E}"/>
                  </a:ext>
                </a:extLst>
              </p:cNvPr>
              <p:cNvSpPr/>
              <p:nvPr/>
            </p:nvSpPr>
            <p:spPr>
              <a:xfrm>
                <a:off x="3180588" y="1276829"/>
                <a:ext cx="8496" cy="8496"/>
              </a:xfrm>
              <a:custGeom>
                <a:avLst/>
                <a:gdLst>
                  <a:gd name="connsiteX0" fmla="*/ 7462 w 8495"/>
                  <a:gd name="connsiteY0" fmla="*/ 7316 h 8495"/>
                  <a:gd name="connsiteX1" fmla="*/ 1090 w 8495"/>
                  <a:gd name="connsiteY1" fmla="*/ 9440 h 8495"/>
                  <a:gd name="connsiteX2" fmla="*/ 1302 w 8495"/>
                  <a:gd name="connsiteY2" fmla="*/ 3493 h 8495"/>
                  <a:gd name="connsiteX3" fmla="*/ 1302 w 8495"/>
                  <a:gd name="connsiteY3" fmla="*/ 3493 h 8495"/>
                  <a:gd name="connsiteX4" fmla="*/ 1090 w 8495"/>
                  <a:gd name="connsiteY4" fmla="*/ 4767 h 8495"/>
                  <a:gd name="connsiteX5" fmla="*/ 1939 w 8495"/>
                  <a:gd name="connsiteY5" fmla="*/ 4555 h 8495"/>
                  <a:gd name="connsiteX6" fmla="*/ 1939 w 8495"/>
                  <a:gd name="connsiteY6" fmla="*/ 4555 h 8495"/>
                  <a:gd name="connsiteX7" fmla="*/ 1939 w 8495"/>
                  <a:gd name="connsiteY7" fmla="*/ 8378 h 8495"/>
                  <a:gd name="connsiteX8" fmla="*/ 6187 w 8495"/>
                  <a:gd name="connsiteY8" fmla="*/ 6891 h 8495"/>
                  <a:gd name="connsiteX9" fmla="*/ 6400 w 8495"/>
                  <a:gd name="connsiteY9" fmla="*/ 2643 h 8495"/>
                  <a:gd name="connsiteX10" fmla="*/ 3001 w 8495"/>
                  <a:gd name="connsiteY10" fmla="*/ 3068 h 8495"/>
                  <a:gd name="connsiteX11" fmla="*/ 3214 w 8495"/>
                  <a:gd name="connsiteY11" fmla="*/ 2218 h 8495"/>
                  <a:gd name="connsiteX12" fmla="*/ 3001 w 8495"/>
                  <a:gd name="connsiteY12" fmla="*/ 1794 h 8495"/>
                  <a:gd name="connsiteX13" fmla="*/ 3214 w 8495"/>
                  <a:gd name="connsiteY13" fmla="*/ 2218 h 8495"/>
                  <a:gd name="connsiteX14" fmla="*/ 2789 w 8495"/>
                  <a:gd name="connsiteY14" fmla="*/ 3068 h 8495"/>
                  <a:gd name="connsiteX15" fmla="*/ 2789 w 8495"/>
                  <a:gd name="connsiteY15" fmla="*/ 3068 h 8495"/>
                  <a:gd name="connsiteX16" fmla="*/ 2789 w 8495"/>
                  <a:gd name="connsiteY16" fmla="*/ 3068 h 8495"/>
                  <a:gd name="connsiteX17" fmla="*/ 2789 w 8495"/>
                  <a:gd name="connsiteY17" fmla="*/ 3068 h 8495"/>
                  <a:gd name="connsiteX18" fmla="*/ 2789 w 8495"/>
                  <a:gd name="connsiteY18" fmla="*/ 3068 h 8495"/>
                  <a:gd name="connsiteX19" fmla="*/ 2789 w 8495"/>
                  <a:gd name="connsiteY19" fmla="*/ 3068 h 8495"/>
                  <a:gd name="connsiteX20" fmla="*/ 1727 w 8495"/>
                  <a:gd name="connsiteY20" fmla="*/ 3068 h 8495"/>
                  <a:gd name="connsiteX21" fmla="*/ 2152 w 8495"/>
                  <a:gd name="connsiteY21" fmla="*/ 1794 h 8495"/>
                  <a:gd name="connsiteX22" fmla="*/ 7886 w 8495"/>
                  <a:gd name="connsiteY22" fmla="*/ 519 h 8495"/>
                  <a:gd name="connsiteX23" fmla="*/ 7462 w 8495"/>
                  <a:gd name="connsiteY23" fmla="*/ 7316 h 8495"/>
                  <a:gd name="connsiteX24" fmla="*/ 7462 w 8495"/>
                  <a:gd name="connsiteY24" fmla="*/ 7316 h 8495"/>
                  <a:gd name="connsiteX25" fmla="*/ 5975 w 8495"/>
                  <a:gd name="connsiteY25" fmla="*/ 6891 h 8495"/>
                  <a:gd name="connsiteX26" fmla="*/ 2789 w 8495"/>
                  <a:gd name="connsiteY26" fmla="*/ 8590 h 8495"/>
                  <a:gd name="connsiteX27" fmla="*/ 5975 w 8495"/>
                  <a:gd name="connsiteY27" fmla="*/ 6891 h 8495"/>
                  <a:gd name="connsiteX28" fmla="*/ 6824 w 8495"/>
                  <a:gd name="connsiteY28" fmla="*/ 3705 h 8495"/>
                  <a:gd name="connsiteX29" fmla="*/ 5975 w 8495"/>
                  <a:gd name="connsiteY29" fmla="*/ 6891 h 8495"/>
                  <a:gd name="connsiteX30" fmla="*/ 2577 w 8495"/>
                  <a:gd name="connsiteY30" fmla="*/ 2856 h 8495"/>
                  <a:gd name="connsiteX31" fmla="*/ 2577 w 8495"/>
                  <a:gd name="connsiteY31" fmla="*/ 2856 h 8495"/>
                  <a:gd name="connsiteX32" fmla="*/ 2577 w 8495"/>
                  <a:gd name="connsiteY32" fmla="*/ 2856 h 8495"/>
                  <a:gd name="connsiteX33" fmla="*/ 2577 w 8495"/>
                  <a:gd name="connsiteY33" fmla="*/ 2856 h 8495"/>
                  <a:gd name="connsiteX34" fmla="*/ 2577 w 8495"/>
                  <a:gd name="connsiteY34" fmla="*/ 2856 h 8495"/>
                  <a:gd name="connsiteX35" fmla="*/ 2577 w 8495"/>
                  <a:gd name="connsiteY35" fmla="*/ 2856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5" h="8495">
                    <a:moveTo>
                      <a:pt x="7462" y="7316"/>
                    </a:moveTo>
                    <a:cubicBezTo>
                      <a:pt x="5550" y="9652"/>
                      <a:pt x="2789" y="10502"/>
                      <a:pt x="1090" y="9440"/>
                    </a:cubicBezTo>
                    <a:cubicBezTo>
                      <a:pt x="-397" y="8378"/>
                      <a:pt x="-397" y="5617"/>
                      <a:pt x="1302" y="3493"/>
                    </a:cubicBezTo>
                    <a:lnTo>
                      <a:pt x="1302" y="3493"/>
                    </a:lnTo>
                    <a:cubicBezTo>
                      <a:pt x="1515" y="4130"/>
                      <a:pt x="1090" y="4767"/>
                      <a:pt x="1090" y="4767"/>
                    </a:cubicBezTo>
                    <a:cubicBezTo>
                      <a:pt x="1515" y="4555"/>
                      <a:pt x="1939" y="4555"/>
                      <a:pt x="1939" y="4555"/>
                    </a:cubicBezTo>
                    <a:lnTo>
                      <a:pt x="1939" y="4555"/>
                    </a:lnTo>
                    <a:cubicBezTo>
                      <a:pt x="877" y="6041"/>
                      <a:pt x="877" y="7741"/>
                      <a:pt x="1939" y="8378"/>
                    </a:cubicBezTo>
                    <a:cubicBezTo>
                      <a:pt x="3001" y="9227"/>
                      <a:pt x="4913" y="8590"/>
                      <a:pt x="6187" y="6891"/>
                    </a:cubicBezTo>
                    <a:cubicBezTo>
                      <a:pt x="7462" y="5404"/>
                      <a:pt x="7462" y="3493"/>
                      <a:pt x="6400" y="2643"/>
                    </a:cubicBezTo>
                    <a:cubicBezTo>
                      <a:pt x="5550" y="2006"/>
                      <a:pt x="4276" y="2218"/>
                      <a:pt x="3001" y="3068"/>
                    </a:cubicBezTo>
                    <a:cubicBezTo>
                      <a:pt x="3214" y="2856"/>
                      <a:pt x="3426" y="2431"/>
                      <a:pt x="3214" y="2218"/>
                    </a:cubicBezTo>
                    <a:cubicBezTo>
                      <a:pt x="3214" y="1794"/>
                      <a:pt x="3001" y="1794"/>
                      <a:pt x="3001" y="1794"/>
                    </a:cubicBezTo>
                    <a:cubicBezTo>
                      <a:pt x="3001" y="1794"/>
                      <a:pt x="3214" y="1794"/>
                      <a:pt x="3214" y="2218"/>
                    </a:cubicBezTo>
                    <a:cubicBezTo>
                      <a:pt x="3214" y="2643"/>
                      <a:pt x="3001" y="3068"/>
                      <a:pt x="2789" y="3068"/>
                    </a:cubicBezTo>
                    <a:lnTo>
                      <a:pt x="2789" y="3068"/>
                    </a:lnTo>
                    <a:lnTo>
                      <a:pt x="2789" y="3068"/>
                    </a:lnTo>
                    <a:lnTo>
                      <a:pt x="2789" y="3068"/>
                    </a:lnTo>
                    <a:lnTo>
                      <a:pt x="2789" y="3068"/>
                    </a:lnTo>
                    <a:lnTo>
                      <a:pt x="2789" y="3068"/>
                    </a:lnTo>
                    <a:cubicBezTo>
                      <a:pt x="2364" y="3493"/>
                      <a:pt x="1939" y="3493"/>
                      <a:pt x="1727" y="3068"/>
                    </a:cubicBezTo>
                    <a:cubicBezTo>
                      <a:pt x="1515" y="2856"/>
                      <a:pt x="1727" y="2218"/>
                      <a:pt x="2152" y="1794"/>
                    </a:cubicBezTo>
                    <a:cubicBezTo>
                      <a:pt x="4063" y="94"/>
                      <a:pt x="6400" y="-543"/>
                      <a:pt x="7886" y="519"/>
                    </a:cubicBezTo>
                    <a:cubicBezTo>
                      <a:pt x="9586" y="2218"/>
                      <a:pt x="9373" y="4979"/>
                      <a:pt x="7462" y="7316"/>
                    </a:cubicBezTo>
                    <a:lnTo>
                      <a:pt x="7462" y="7316"/>
                    </a:lnTo>
                    <a:close/>
                    <a:moveTo>
                      <a:pt x="5975" y="6891"/>
                    </a:moveTo>
                    <a:cubicBezTo>
                      <a:pt x="5125" y="7953"/>
                      <a:pt x="3851" y="8590"/>
                      <a:pt x="2789" y="8590"/>
                    </a:cubicBezTo>
                    <a:cubicBezTo>
                      <a:pt x="3851" y="8378"/>
                      <a:pt x="5125" y="7741"/>
                      <a:pt x="5975" y="6891"/>
                    </a:cubicBezTo>
                    <a:cubicBezTo>
                      <a:pt x="6612" y="5829"/>
                      <a:pt x="7037" y="4555"/>
                      <a:pt x="6824" y="3705"/>
                    </a:cubicBezTo>
                    <a:cubicBezTo>
                      <a:pt x="7037" y="4555"/>
                      <a:pt x="6824" y="5829"/>
                      <a:pt x="5975" y="6891"/>
                    </a:cubicBezTo>
                    <a:close/>
                    <a:moveTo>
                      <a:pt x="2577" y="2856"/>
                    </a:moveTo>
                    <a:lnTo>
                      <a:pt x="2577" y="2856"/>
                    </a:lnTo>
                    <a:cubicBezTo>
                      <a:pt x="2577" y="2856"/>
                      <a:pt x="2577" y="3068"/>
                      <a:pt x="2577" y="2856"/>
                    </a:cubicBezTo>
                    <a:cubicBezTo>
                      <a:pt x="2577" y="3068"/>
                      <a:pt x="2577" y="3068"/>
                      <a:pt x="2577" y="2856"/>
                    </a:cubicBezTo>
                    <a:lnTo>
                      <a:pt x="2577" y="2856"/>
                    </a:lnTo>
                    <a:lnTo>
                      <a:pt x="2577" y="2856"/>
                    </a:lnTo>
                    <a:close/>
                  </a:path>
                </a:pathLst>
              </a:custGeom>
              <a:solidFill>
                <a:srgbClr val="9E9E9E"/>
              </a:solidFill>
              <a:ln w="2088" cap="flat">
                <a:noFill/>
                <a:prstDash val="solid"/>
                <a:miter/>
              </a:ln>
            </p:spPr>
            <p:txBody>
              <a:bodyPr rtlCol="0" anchor="ctr"/>
              <a:lstStyle/>
              <a:p>
                <a:endParaRPr lang="zh-CN" altLang="en-US"/>
              </a:p>
            </p:txBody>
          </p:sp>
        </p:grpSp>
      </p:grpSp>
      <p:pic>
        <p:nvPicPr>
          <p:cNvPr id="49" name="图形 48">
            <a:extLst>
              <a:ext uri="{FF2B5EF4-FFF2-40B4-BE49-F238E27FC236}">
                <a16:creationId xmlns:a16="http://schemas.microsoft.com/office/drawing/2014/main" id="{5810F7C4-0CE5-4948-BD37-7B445F3E4F1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4737968" y="1830425"/>
            <a:ext cx="174414" cy="247718"/>
          </a:xfrm>
          <a:prstGeom prst="rect">
            <a:avLst/>
          </a:prstGeom>
        </p:spPr>
      </p:pic>
      <p:grpSp>
        <p:nvGrpSpPr>
          <p:cNvPr id="465" name="组合 464">
            <a:extLst>
              <a:ext uri="{FF2B5EF4-FFF2-40B4-BE49-F238E27FC236}">
                <a16:creationId xmlns:a16="http://schemas.microsoft.com/office/drawing/2014/main" id="{4697A157-E479-4FB5-B8EE-D0B1CC72ECEA}"/>
              </a:ext>
            </a:extLst>
          </p:cNvPr>
          <p:cNvGrpSpPr/>
          <p:nvPr/>
        </p:nvGrpSpPr>
        <p:grpSpPr>
          <a:xfrm>
            <a:off x="7148995" y="1878184"/>
            <a:ext cx="1386920" cy="1029697"/>
            <a:chOff x="7148995" y="1878184"/>
            <a:chExt cx="1386920" cy="1029697"/>
          </a:xfrm>
        </p:grpSpPr>
        <p:cxnSp>
          <p:nvCxnSpPr>
            <p:cNvPr id="303" name="Straight Connector 108">
              <a:extLst>
                <a:ext uri="{FF2B5EF4-FFF2-40B4-BE49-F238E27FC236}">
                  <a16:creationId xmlns:a16="http://schemas.microsoft.com/office/drawing/2014/main" id="{41DB6159-C425-47C2-9627-E198CAEC11DD}"/>
                </a:ext>
              </a:extLst>
            </p:cNvPr>
            <p:cNvCxnSpPr>
              <a:cxnSpLocks/>
            </p:cNvCxnSpPr>
            <p:nvPr/>
          </p:nvCxnSpPr>
          <p:spPr>
            <a:xfrm>
              <a:off x="7845377" y="2310124"/>
              <a:ext cx="369051" cy="21363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sp>
          <p:nvSpPr>
            <p:cNvPr id="195" name="Oval 379">
              <a:extLst>
                <a:ext uri="{FF2B5EF4-FFF2-40B4-BE49-F238E27FC236}">
                  <a16:creationId xmlns:a16="http://schemas.microsoft.com/office/drawing/2014/main" id="{BFA2D5E1-D813-4D69-A2A6-77FE4F8520E1}"/>
                </a:ext>
              </a:extLst>
            </p:cNvPr>
            <p:cNvSpPr/>
            <p:nvPr/>
          </p:nvSpPr>
          <p:spPr bwMode="invGray">
            <a:xfrm>
              <a:off x="7148995" y="1904522"/>
              <a:ext cx="1386920" cy="999111"/>
            </a:xfrm>
            <a:prstGeom prst="ellipse">
              <a:avLst/>
            </a:prstGeom>
            <a:solidFill>
              <a:schemeClr val="lt1">
                <a:alpha val="5000"/>
              </a:schemeClr>
            </a:solidFill>
            <a:ln>
              <a:solidFill>
                <a:srgbClr val="E0B07E">
                  <a:alpha val="40000"/>
                </a:srgbClr>
              </a:solidFill>
              <a:prstDash val="solid"/>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197" name="Straight Connector 415">
              <a:extLst>
                <a:ext uri="{FF2B5EF4-FFF2-40B4-BE49-F238E27FC236}">
                  <a16:creationId xmlns:a16="http://schemas.microsoft.com/office/drawing/2014/main" id="{1FE09621-2053-4183-8712-3888B896A677}"/>
                </a:ext>
              </a:extLst>
            </p:cNvPr>
            <p:cNvCxnSpPr>
              <a:cxnSpLocks/>
            </p:cNvCxnSpPr>
            <p:nvPr/>
          </p:nvCxnSpPr>
          <p:spPr>
            <a:xfrm flipH="1">
              <a:off x="7696774" y="2527680"/>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322">
              <a:extLst>
                <a:ext uri="{FF2B5EF4-FFF2-40B4-BE49-F238E27FC236}">
                  <a16:creationId xmlns:a16="http://schemas.microsoft.com/office/drawing/2014/main" id="{B9C2A4FF-70AB-4022-94AF-DA10E693BFD2}"/>
                </a:ext>
              </a:extLst>
            </p:cNvPr>
            <p:cNvCxnSpPr>
              <a:cxnSpLocks/>
            </p:cNvCxnSpPr>
            <p:nvPr/>
          </p:nvCxnSpPr>
          <p:spPr>
            <a:xfrm flipH="1">
              <a:off x="7519035" y="2145356"/>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319">
              <a:extLst>
                <a:ext uri="{FF2B5EF4-FFF2-40B4-BE49-F238E27FC236}">
                  <a16:creationId xmlns:a16="http://schemas.microsoft.com/office/drawing/2014/main" id="{521C35CC-1290-44A3-84F5-FA75BE56640E}"/>
                </a:ext>
              </a:extLst>
            </p:cNvPr>
            <p:cNvCxnSpPr>
              <a:cxnSpLocks/>
            </p:cNvCxnSpPr>
            <p:nvPr/>
          </p:nvCxnSpPr>
          <p:spPr>
            <a:xfrm>
              <a:off x="7588159" y="2157226"/>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200" name="图形 199">
              <a:extLst>
                <a:ext uri="{FF2B5EF4-FFF2-40B4-BE49-F238E27FC236}">
                  <a16:creationId xmlns:a16="http://schemas.microsoft.com/office/drawing/2014/main" id="{346F8005-F9E4-4FE8-A10A-32F1DFA94A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27151" y="2222175"/>
              <a:ext cx="204237" cy="146795"/>
            </a:xfrm>
            <a:prstGeom prst="rect">
              <a:avLst/>
            </a:prstGeom>
          </p:spPr>
        </p:pic>
        <p:cxnSp>
          <p:nvCxnSpPr>
            <p:cNvPr id="201" name="Straight Connector 320">
              <a:extLst>
                <a:ext uri="{FF2B5EF4-FFF2-40B4-BE49-F238E27FC236}">
                  <a16:creationId xmlns:a16="http://schemas.microsoft.com/office/drawing/2014/main" id="{04ED61D0-41A8-4DAD-B268-1044D6AEB30D}"/>
                </a:ext>
              </a:extLst>
            </p:cNvPr>
            <p:cNvCxnSpPr/>
            <p:nvPr/>
          </p:nvCxnSpPr>
          <p:spPr>
            <a:xfrm flipH="1">
              <a:off x="7373671" y="2315252"/>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108">
              <a:extLst>
                <a:ext uri="{FF2B5EF4-FFF2-40B4-BE49-F238E27FC236}">
                  <a16:creationId xmlns:a16="http://schemas.microsoft.com/office/drawing/2014/main" id="{685B9614-53A3-411A-B398-A3D95C56EDF7}"/>
                </a:ext>
              </a:extLst>
            </p:cNvPr>
            <p:cNvCxnSpPr>
              <a:cxnSpLocks/>
            </p:cNvCxnSpPr>
            <p:nvPr/>
          </p:nvCxnSpPr>
          <p:spPr>
            <a:xfrm>
              <a:off x="7455719" y="2316795"/>
              <a:ext cx="369051" cy="21363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sp>
          <p:nvSpPr>
            <p:cNvPr id="210" name="TextBox 76">
              <a:extLst>
                <a:ext uri="{FF2B5EF4-FFF2-40B4-BE49-F238E27FC236}">
                  <a16:creationId xmlns:a16="http://schemas.microsoft.com/office/drawing/2014/main" id="{9715C21E-4BE3-4A62-985D-E7A58533A3FC}"/>
                </a:ext>
              </a:extLst>
            </p:cNvPr>
            <p:cNvSpPr txBox="1"/>
            <p:nvPr/>
          </p:nvSpPr>
          <p:spPr>
            <a:xfrm>
              <a:off x="7620634" y="2713661"/>
              <a:ext cx="524503"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政府专网</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sp>
          <p:nvSpPr>
            <p:cNvPr id="194" name="Oval 298">
              <a:extLst>
                <a:ext uri="{FF2B5EF4-FFF2-40B4-BE49-F238E27FC236}">
                  <a16:creationId xmlns:a16="http://schemas.microsoft.com/office/drawing/2014/main" id="{DFCD337B-BDCD-4800-AA76-277E21D71E6E}"/>
                </a:ext>
              </a:extLst>
            </p:cNvPr>
            <p:cNvSpPr/>
            <p:nvPr/>
          </p:nvSpPr>
          <p:spPr bwMode="invGray">
            <a:xfrm>
              <a:off x="8054852" y="2465652"/>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pic>
          <p:nvPicPr>
            <p:cNvPr id="19" name="图形 18">
              <a:extLst>
                <a:ext uri="{FF2B5EF4-FFF2-40B4-BE49-F238E27FC236}">
                  <a16:creationId xmlns:a16="http://schemas.microsoft.com/office/drawing/2014/main" id="{44FCEF48-2289-42B7-B2C6-F795A27275DA}"/>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7931555" y="2325733"/>
              <a:ext cx="485152" cy="360856"/>
            </a:xfrm>
            <a:prstGeom prst="rect">
              <a:avLst/>
            </a:prstGeom>
          </p:spPr>
        </p:pic>
        <p:grpSp>
          <p:nvGrpSpPr>
            <p:cNvPr id="20" name="组合 19">
              <a:extLst>
                <a:ext uri="{FF2B5EF4-FFF2-40B4-BE49-F238E27FC236}">
                  <a16:creationId xmlns:a16="http://schemas.microsoft.com/office/drawing/2014/main" id="{19A8EBDD-8834-423C-AF1D-7B8789002D3E}"/>
                </a:ext>
              </a:extLst>
            </p:cNvPr>
            <p:cNvGrpSpPr/>
            <p:nvPr/>
          </p:nvGrpSpPr>
          <p:grpSpPr>
            <a:xfrm>
              <a:off x="8013668" y="1878184"/>
              <a:ext cx="290067" cy="373050"/>
              <a:chOff x="2996201" y="1062352"/>
              <a:chExt cx="215606" cy="277287"/>
            </a:xfrm>
          </p:grpSpPr>
          <p:pic>
            <p:nvPicPr>
              <p:cNvPr id="216" name="图形 215">
                <a:extLst>
                  <a:ext uri="{FF2B5EF4-FFF2-40B4-BE49-F238E27FC236}">
                    <a16:creationId xmlns:a16="http://schemas.microsoft.com/office/drawing/2014/main" id="{A8F19066-2BBF-408A-9AEF-70616F592AD1}"/>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96201" y="1062352"/>
                <a:ext cx="104918" cy="227694"/>
              </a:xfrm>
              <a:prstGeom prst="rect">
                <a:avLst/>
              </a:prstGeom>
            </p:spPr>
          </p:pic>
          <p:grpSp>
            <p:nvGrpSpPr>
              <p:cNvPr id="217" name="组合 216">
                <a:extLst>
                  <a:ext uri="{FF2B5EF4-FFF2-40B4-BE49-F238E27FC236}">
                    <a16:creationId xmlns:a16="http://schemas.microsoft.com/office/drawing/2014/main" id="{BDEAF37B-E475-44D0-A19A-7CBAF0A26A6A}"/>
                  </a:ext>
                </a:extLst>
              </p:cNvPr>
              <p:cNvGrpSpPr/>
              <p:nvPr/>
            </p:nvGrpSpPr>
            <p:grpSpPr>
              <a:xfrm>
                <a:off x="3076868" y="1111945"/>
                <a:ext cx="134939" cy="227694"/>
                <a:chOff x="2924468" y="959545"/>
                <a:chExt cx="134939" cy="227694"/>
              </a:xfrm>
            </p:grpSpPr>
            <p:pic>
              <p:nvPicPr>
                <p:cNvPr id="218" name="图形 217">
                  <a:extLst>
                    <a:ext uri="{FF2B5EF4-FFF2-40B4-BE49-F238E27FC236}">
                      <a16:creationId xmlns:a16="http://schemas.microsoft.com/office/drawing/2014/main" id="{2711AD59-F930-4C68-BB18-DFDF91ED5C98}"/>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24468" y="959545"/>
                  <a:ext cx="104918" cy="227694"/>
                </a:xfrm>
                <a:prstGeom prst="rect">
                  <a:avLst/>
                </a:prstGeom>
              </p:spPr>
            </p:pic>
            <p:pic>
              <p:nvPicPr>
                <p:cNvPr id="219" name="图形 218">
                  <a:extLst>
                    <a:ext uri="{FF2B5EF4-FFF2-40B4-BE49-F238E27FC236}">
                      <a16:creationId xmlns:a16="http://schemas.microsoft.com/office/drawing/2014/main" id="{08365C26-E26C-429A-A4E5-B0D82ED0862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996096" y="1106024"/>
                  <a:ext cx="63311" cy="77921"/>
                </a:xfrm>
                <a:prstGeom prst="rect">
                  <a:avLst/>
                </a:prstGeom>
              </p:spPr>
            </p:pic>
          </p:grpSp>
        </p:grpSp>
        <p:pic>
          <p:nvPicPr>
            <p:cNvPr id="55" name="图形 54">
              <a:extLst>
                <a:ext uri="{FF2B5EF4-FFF2-40B4-BE49-F238E27FC236}">
                  <a16:creationId xmlns:a16="http://schemas.microsoft.com/office/drawing/2014/main" id="{9D3C3BBF-29A0-4A26-BFA3-936A49B6828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7566891" y="2028252"/>
              <a:ext cx="131364" cy="190382"/>
            </a:xfrm>
            <a:prstGeom prst="rect">
              <a:avLst/>
            </a:prstGeom>
          </p:spPr>
        </p:pic>
        <p:grpSp>
          <p:nvGrpSpPr>
            <p:cNvPr id="59" name="组合 58">
              <a:extLst>
                <a:ext uri="{FF2B5EF4-FFF2-40B4-BE49-F238E27FC236}">
                  <a16:creationId xmlns:a16="http://schemas.microsoft.com/office/drawing/2014/main" id="{4F5325E4-1626-4CF4-A2A5-F3F263DAA3F6}"/>
                </a:ext>
              </a:extLst>
            </p:cNvPr>
            <p:cNvGrpSpPr/>
            <p:nvPr/>
          </p:nvGrpSpPr>
          <p:grpSpPr>
            <a:xfrm>
              <a:off x="7247913" y="2267421"/>
              <a:ext cx="322915" cy="299407"/>
              <a:chOff x="6487701" y="2348921"/>
              <a:chExt cx="322915" cy="299407"/>
            </a:xfrm>
          </p:grpSpPr>
          <p:sp>
            <p:nvSpPr>
              <p:cNvPr id="286" name="Oval 161">
                <a:extLst>
                  <a:ext uri="{FF2B5EF4-FFF2-40B4-BE49-F238E27FC236}">
                    <a16:creationId xmlns:a16="http://schemas.microsoft.com/office/drawing/2014/main" id="{30EDA2CA-4623-42B3-B5AA-B4DB7D4125C9}"/>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58" name="组合 57">
                <a:extLst>
                  <a:ext uri="{FF2B5EF4-FFF2-40B4-BE49-F238E27FC236}">
                    <a16:creationId xmlns:a16="http://schemas.microsoft.com/office/drawing/2014/main" id="{6611B302-C94D-4CD3-81D8-1E630ABB40F5}"/>
                  </a:ext>
                </a:extLst>
              </p:cNvPr>
              <p:cNvGrpSpPr/>
              <p:nvPr/>
            </p:nvGrpSpPr>
            <p:grpSpPr>
              <a:xfrm>
                <a:off x="6493961" y="2348921"/>
                <a:ext cx="236836" cy="231536"/>
                <a:chOff x="6493961" y="2348921"/>
                <a:chExt cx="236836" cy="231536"/>
              </a:xfrm>
            </p:grpSpPr>
            <p:pic>
              <p:nvPicPr>
                <p:cNvPr id="54" name="图形 53">
                  <a:extLst>
                    <a:ext uri="{FF2B5EF4-FFF2-40B4-BE49-F238E27FC236}">
                      <a16:creationId xmlns:a16="http://schemas.microsoft.com/office/drawing/2014/main" id="{0BA99602-5352-4F80-81E1-0725081DE9CA}"/>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215" name="图形 214">
                  <a:extLst>
                    <a:ext uri="{FF2B5EF4-FFF2-40B4-BE49-F238E27FC236}">
                      <a16:creationId xmlns:a16="http://schemas.microsoft.com/office/drawing/2014/main" id="{D719B5D4-412B-41F7-86B1-ED27357BA35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57" name="图形 56">
                  <a:extLst>
                    <a:ext uri="{FF2B5EF4-FFF2-40B4-BE49-F238E27FC236}">
                      <a16:creationId xmlns:a16="http://schemas.microsoft.com/office/drawing/2014/main" id="{DCD157D4-379F-4C97-9262-564B652E559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nvGrpSpPr>
            <p:cNvPr id="288" name="组合 287">
              <a:extLst>
                <a:ext uri="{FF2B5EF4-FFF2-40B4-BE49-F238E27FC236}">
                  <a16:creationId xmlns:a16="http://schemas.microsoft.com/office/drawing/2014/main" id="{B4EDD76B-130B-4573-95B9-8A994D4E4705}"/>
                </a:ext>
              </a:extLst>
            </p:cNvPr>
            <p:cNvGrpSpPr/>
            <p:nvPr/>
          </p:nvGrpSpPr>
          <p:grpSpPr>
            <a:xfrm>
              <a:off x="7408977" y="2385993"/>
              <a:ext cx="322915" cy="299407"/>
              <a:chOff x="6487701" y="2348921"/>
              <a:chExt cx="322915" cy="299407"/>
            </a:xfrm>
          </p:grpSpPr>
          <p:sp>
            <p:nvSpPr>
              <p:cNvPr id="289" name="Oval 161">
                <a:extLst>
                  <a:ext uri="{FF2B5EF4-FFF2-40B4-BE49-F238E27FC236}">
                    <a16:creationId xmlns:a16="http://schemas.microsoft.com/office/drawing/2014/main" id="{F0979D3A-3993-468F-AE9D-503C8B161630}"/>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290" name="组合 289">
                <a:extLst>
                  <a:ext uri="{FF2B5EF4-FFF2-40B4-BE49-F238E27FC236}">
                    <a16:creationId xmlns:a16="http://schemas.microsoft.com/office/drawing/2014/main" id="{CF24A763-45B3-480F-8A97-5BA2E7D02A11}"/>
                  </a:ext>
                </a:extLst>
              </p:cNvPr>
              <p:cNvGrpSpPr/>
              <p:nvPr/>
            </p:nvGrpSpPr>
            <p:grpSpPr>
              <a:xfrm>
                <a:off x="6493961" y="2348921"/>
                <a:ext cx="236836" cy="231536"/>
                <a:chOff x="6493961" y="2348921"/>
                <a:chExt cx="236836" cy="231536"/>
              </a:xfrm>
            </p:grpSpPr>
            <p:pic>
              <p:nvPicPr>
                <p:cNvPr id="291" name="图形 290">
                  <a:extLst>
                    <a:ext uri="{FF2B5EF4-FFF2-40B4-BE49-F238E27FC236}">
                      <a16:creationId xmlns:a16="http://schemas.microsoft.com/office/drawing/2014/main" id="{7C961BD7-00CF-4277-9296-569228740B08}"/>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292" name="图形 291">
                  <a:extLst>
                    <a:ext uri="{FF2B5EF4-FFF2-40B4-BE49-F238E27FC236}">
                      <a16:creationId xmlns:a16="http://schemas.microsoft.com/office/drawing/2014/main" id="{D3C8E3F5-6A70-415F-9FC3-49B19F2BC4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293" name="图形 292">
                  <a:extLst>
                    <a:ext uri="{FF2B5EF4-FFF2-40B4-BE49-F238E27FC236}">
                      <a16:creationId xmlns:a16="http://schemas.microsoft.com/office/drawing/2014/main" id="{B835159B-EF6E-4F38-87C0-7A645C4B656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nvGrpSpPr>
            <p:cNvPr id="296" name="组合 295">
              <a:extLst>
                <a:ext uri="{FF2B5EF4-FFF2-40B4-BE49-F238E27FC236}">
                  <a16:creationId xmlns:a16="http://schemas.microsoft.com/office/drawing/2014/main" id="{B008B64A-40DE-4A93-9491-7B0F93FECE64}"/>
                </a:ext>
              </a:extLst>
            </p:cNvPr>
            <p:cNvGrpSpPr/>
            <p:nvPr/>
          </p:nvGrpSpPr>
          <p:grpSpPr>
            <a:xfrm>
              <a:off x="7579655" y="2494136"/>
              <a:ext cx="322915" cy="299407"/>
              <a:chOff x="6487701" y="2348921"/>
              <a:chExt cx="322915" cy="299407"/>
            </a:xfrm>
          </p:grpSpPr>
          <p:sp>
            <p:nvSpPr>
              <p:cNvPr id="297" name="Oval 161">
                <a:extLst>
                  <a:ext uri="{FF2B5EF4-FFF2-40B4-BE49-F238E27FC236}">
                    <a16:creationId xmlns:a16="http://schemas.microsoft.com/office/drawing/2014/main" id="{3A1948D7-5A9E-4A53-88C8-0E9068DF4175}"/>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298" name="组合 297">
                <a:extLst>
                  <a:ext uri="{FF2B5EF4-FFF2-40B4-BE49-F238E27FC236}">
                    <a16:creationId xmlns:a16="http://schemas.microsoft.com/office/drawing/2014/main" id="{2C196DEE-2948-4103-A2CB-CF39DB8290E7}"/>
                  </a:ext>
                </a:extLst>
              </p:cNvPr>
              <p:cNvGrpSpPr/>
              <p:nvPr/>
            </p:nvGrpSpPr>
            <p:grpSpPr>
              <a:xfrm>
                <a:off x="6493961" y="2348921"/>
                <a:ext cx="236836" cy="231536"/>
                <a:chOff x="6493961" y="2348921"/>
                <a:chExt cx="236836" cy="231536"/>
              </a:xfrm>
            </p:grpSpPr>
            <p:pic>
              <p:nvPicPr>
                <p:cNvPr id="299" name="图形 298">
                  <a:extLst>
                    <a:ext uri="{FF2B5EF4-FFF2-40B4-BE49-F238E27FC236}">
                      <a16:creationId xmlns:a16="http://schemas.microsoft.com/office/drawing/2014/main" id="{A286BA99-89EF-4CBE-9BDB-70BFD2F97D8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300" name="图形 299">
                  <a:extLst>
                    <a:ext uri="{FF2B5EF4-FFF2-40B4-BE49-F238E27FC236}">
                      <a16:creationId xmlns:a16="http://schemas.microsoft.com/office/drawing/2014/main" id="{1D827E8B-EF85-4799-A42B-7F02CD18442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301" name="图形 300">
                  <a:extLst>
                    <a:ext uri="{FF2B5EF4-FFF2-40B4-BE49-F238E27FC236}">
                      <a16:creationId xmlns:a16="http://schemas.microsoft.com/office/drawing/2014/main" id="{D6B4B368-3286-439B-B67E-686049A7E76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sp>
        <p:nvSpPr>
          <p:cNvPr id="309" name="AutoShape 3">
            <a:extLst>
              <a:ext uri="{FF2B5EF4-FFF2-40B4-BE49-F238E27FC236}">
                <a16:creationId xmlns:a16="http://schemas.microsoft.com/office/drawing/2014/main" id="{1B35F070-C5FD-4250-865D-E8B5CE12EBDF}"/>
              </a:ext>
            </a:extLst>
          </p:cNvPr>
          <p:cNvSpPr>
            <a:spLocks noChangeAspect="1" noChangeArrowheads="1" noTextEdit="1"/>
          </p:cNvSpPr>
          <p:nvPr/>
        </p:nvSpPr>
        <p:spPr bwMode="auto">
          <a:xfrm>
            <a:off x="4446038" y="1793210"/>
            <a:ext cx="133720" cy="1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4" name="组合 453">
            <a:extLst>
              <a:ext uri="{FF2B5EF4-FFF2-40B4-BE49-F238E27FC236}">
                <a16:creationId xmlns:a16="http://schemas.microsoft.com/office/drawing/2014/main" id="{4559D5F1-A2A0-4DA1-949E-3A6A83A053DE}"/>
              </a:ext>
            </a:extLst>
          </p:cNvPr>
          <p:cNvGrpSpPr/>
          <p:nvPr/>
        </p:nvGrpSpPr>
        <p:grpSpPr>
          <a:xfrm>
            <a:off x="4219491" y="2408336"/>
            <a:ext cx="609462" cy="431167"/>
            <a:chOff x="6101878" y="639676"/>
            <a:chExt cx="609462" cy="431167"/>
          </a:xfrm>
        </p:grpSpPr>
        <p:grpSp>
          <p:nvGrpSpPr>
            <p:cNvPr id="52" name="组合 51">
              <a:extLst>
                <a:ext uri="{FF2B5EF4-FFF2-40B4-BE49-F238E27FC236}">
                  <a16:creationId xmlns:a16="http://schemas.microsoft.com/office/drawing/2014/main" id="{BB6633CE-ED55-4710-81F9-316454E29140}"/>
                </a:ext>
              </a:extLst>
            </p:cNvPr>
            <p:cNvGrpSpPr/>
            <p:nvPr/>
          </p:nvGrpSpPr>
          <p:grpSpPr>
            <a:xfrm>
              <a:off x="6353129" y="639676"/>
              <a:ext cx="202463" cy="216989"/>
              <a:chOff x="6352717" y="592621"/>
              <a:chExt cx="202463" cy="216989"/>
            </a:xfrm>
          </p:grpSpPr>
          <p:pic>
            <p:nvPicPr>
              <p:cNvPr id="48" name="图形 47">
                <a:extLst>
                  <a:ext uri="{FF2B5EF4-FFF2-40B4-BE49-F238E27FC236}">
                    <a16:creationId xmlns:a16="http://schemas.microsoft.com/office/drawing/2014/main" id="{B24431A5-F2B2-404C-8492-4A91F0CB820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52717" y="592621"/>
                <a:ext cx="106960" cy="151914"/>
              </a:xfrm>
              <a:prstGeom prst="rect">
                <a:avLst/>
              </a:prstGeom>
            </p:spPr>
          </p:pic>
          <p:pic>
            <p:nvPicPr>
              <p:cNvPr id="273" name="图形 272">
                <a:extLst>
                  <a:ext uri="{FF2B5EF4-FFF2-40B4-BE49-F238E27FC236}">
                    <a16:creationId xmlns:a16="http://schemas.microsoft.com/office/drawing/2014/main" id="{0AF3CE7A-E01F-4C2F-9901-8C67ECB1F24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448220" y="625445"/>
                <a:ext cx="106960" cy="151914"/>
              </a:xfrm>
              <a:prstGeom prst="rect">
                <a:avLst/>
              </a:prstGeom>
            </p:spPr>
          </p:pic>
          <p:pic>
            <p:nvPicPr>
              <p:cNvPr id="274" name="图形 273">
                <a:extLst>
                  <a:ext uri="{FF2B5EF4-FFF2-40B4-BE49-F238E27FC236}">
                    <a16:creationId xmlns:a16="http://schemas.microsoft.com/office/drawing/2014/main" id="{C2F7431D-C76A-4064-9C03-4CE6C11155D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86589" y="657696"/>
                <a:ext cx="106960" cy="151914"/>
              </a:xfrm>
              <a:prstGeom prst="rect">
                <a:avLst/>
              </a:prstGeom>
            </p:spPr>
          </p:pic>
        </p:grpSp>
        <p:sp>
          <p:nvSpPr>
            <p:cNvPr id="278" name="TextBox 76">
              <a:extLst>
                <a:ext uri="{FF2B5EF4-FFF2-40B4-BE49-F238E27FC236}">
                  <a16:creationId xmlns:a16="http://schemas.microsoft.com/office/drawing/2014/main" id="{BCA42C9A-8124-42F5-A2F8-97D932F9F43E}"/>
                </a:ext>
              </a:extLst>
            </p:cNvPr>
            <p:cNvSpPr txBox="1"/>
            <p:nvPr/>
          </p:nvSpPr>
          <p:spPr>
            <a:xfrm>
              <a:off x="6101878" y="876623"/>
              <a:ext cx="609462"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互联网用户</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grpSp>
          <p:nvGrpSpPr>
            <p:cNvPr id="312" name="组合 311">
              <a:extLst>
                <a:ext uri="{FF2B5EF4-FFF2-40B4-BE49-F238E27FC236}">
                  <a16:creationId xmlns:a16="http://schemas.microsoft.com/office/drawing/2014/main" id="{E52259D1-FD78-4CEC-B3B5-67815364F559}"/>
                </a:ext>
              </a:extLst>
            </p:cNvPr>
            <p:cNvGrpSpPr/>
            <p:nvPr/>
          </p:nvGrpSpPr>
          <p:grpSpPr>
            <a:xfrm>
              <a:off x="6196015" y="658645"/>
              <a:ext cx="202463" cy="216989"/>
              <a:chOff x="6352717" y="592621"/>
              <a:chExt cx="202463" cy="216989"/>
            </a:xfrm>
          </p:grpSpPr>
          <p:pic>
            <p:nvPicPr>
              <p:cNvPr id="313" name="图形 312">
                <a:extLst>
                  <a:ext uri="{FF2B5EF4-FFF2-40B4-BE49-F238E27FC236}">
                    <a16:creationId xmlns:a16="http://schemas.microsoft.com/office/drawing/2014/main" id="{C90B939E-0C5B-4E83-B118-A4C64361E52F}"/>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52717" y="592621"/>
                <a:ext cx="106960" cy="151914"/>
              </a:xfrm>
              <a:prstGeom prst="rect">
                <a:avLst/>
              </a:prstGeom>
            </p:spPr>
          </p:pic>
          <p:pic>
            <p:nvPicPr>
              <p:cNvPr id="314" name="图形 313">
                <a:extLst>
                  <a:ext uri="{FF2B5EF4-FFF2-40B4-BE49-F238E27FC236}">
                    <a16:creationId xmlns:a16="http://schemas.microsoft.com/office/drawing/2014/main" id="{EC6CC9E7-C02C-42B4-B442-D51A466DFAF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448220" y="625445"/>
                <a:ext cx="106960" cy="151914"/>
              </a:xfrm>
              <a:prstGeom prst="rect">
                <a:avLst/>
              </a:prstGeom>
            </p:spPr>
          </p:pic>
          <p:pic>
            <p:nvPicPr>
              <p:cNvPr id="315" name="图形 314">
                <a:extLst>
                  <a:ext uri="{FF2B5EF4-FFF2-40B4-BE49-F238E27FC236}">
                    <a16:creationId xmlns:a16="http://schemas.microsoft.com/office/drawing/2014/main" id="{9DF4DC36-8CE1-4E01-B431-2B88CDE8ADDB}"/>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86589" y="657696"/>
                <a:ext cx="106960" cy="151914"/>
              </a:xfrm>
              <a:prstGeom prst="rect">
                <a:avLst/>
              </a:prstGeom>
            </p:spPr>
          </p:pic>
        </p:grpSp>
      </p:grpSp>
      <p:grpSp>
        <p:nvGrpSpPr>
          <p:cNvPr id="471" name="组合 470">
            <a:extLst>
              <a:ext uri="{FF2B5EF4-FFF2-40B4-BE49-F238E27FC236}">
                <a16:creationId xmlns:a16="http://schemas.microsoft.com/office/drawing/2014/main" id="{FB1A62C1-54CC-44F3-B927-118675A613C5}"/>
              </a:ext>
            </a:extLst>
          </p:cNvPr>
          <p:cNvGrpSpPr/>
          <p:nvPr/>
        </p:nvGrpSpPr>
        <p:grpSpPr>
          <a:xfrm>
            <a:off x="7008388" y="994478"/>
            <a:ext cx="1165744" cy="789727"/>
            <a:chOff x="7008388" y="994478"/>
            <a:chExt cx="1165744" cy="789727"/>
          </a:xfrm>
        </p:grpSpPr>
        <p:grpSp>
          <p:nvGrpSpPr>
            <p:cNvPr id="460" name="组合 459">
              <a:extLst>
                <a:ext uri="{FF2B5EF4-FFF2-40B4-BE49-F238E27FC236}">
                  <a16:creationId xmlns:a16="http://schemas.microsoft.com/office/drawing/2014/main" id="{F304DD98-4239-46D8-8F82-1974B62A868D}"/>
                </a:ext>
              </a:extLst>
            </p:cNvPr>
            <p:cNvGrpSpPr/>
            <p:nvPr/>
          </p:nvGrpSpPr>
          <p:grpSpPr>
            <a:xfrm>
              <a:off x="7008388" y="994478"/>
              <a:ext cx="1165744" cy="789727"/>
              <a:chOff x="7251374" y="498240"/>
              <a:chExt cx="1165744" cy="789727"/>
            </a:xfrm>
          </p:grpSpPr>
          <p:sp>
            <p:nvSpPr>
              <p:cNvPr id="321" name="Oval 379">
                <a:extLst>
                  <a:ext uri="{FF2B5EF4-FFF2-40B4-BE49-F238E27FC236}">
                    <a16:creationId xmlns:a16="http://schemas.microsoft.com/office/drawing/2014/main" id="{CC2C3B4C-D38C-4CBC-86E7-706CD13C9542}"/>
                  </a:ext>
                </a:extLst>
              </p:cNvPr>
              <p:cNvSpPr/>
              <p:nvPr/>
            </p:nvSpPr>
            <p:spPr bwMode="invGray">
              <a:xfrm>
                <a:off x="7251374" y="515446"/>
                <a:ext cx="1165744" cy="772521"/>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grpSp>
            <p:nvGrpSpPr>
              <p:cNvPr id="36" name="组合 35">
                <a:extLst>
                  <a:ext uri="{FF2B5EF4-FFF2-40B4-BE49-F238E27FC236}">
                    <a16:creationId xmlns:a16="http://schemas.microsoft.com/office/drawing/2014/main" id="{BC0A01C1-3444-4FD2-BD83-03D24ADA01EF}"/>
                  </a:ext>
                </a:extLst>
              </p:cNvPr>
              <p:cNvGrpSpPr/>
              <p:nvPr/>
            </p:nvGrpSpPr>
            <p:grpSpPr>
              <a:xfrm>
                <a:off x="7907470" y="868333"/>
                <a:ext cx="202839" cy="212030"/>
                <a:chOff x="5910699" y="1222259"/>
                <a:chExt cx="258175" cy="269873"/>
              </a:xfrm>
            </p:grpSpPr>
            <p:pic>
              <p:nvPicPr>
                <p:cNvPr id="9" name="图形 8">
                  <a:extLst>
                    <a:ext uri="{FF2B5EF4-FFF2-40B4-BE49-F238E27FC236}">
                      <a16:creationId xmlns:a16="http://schemas.microsoft.com/office/drawing/2014/main" id="{7BBC4729-9BB7-4838-A64D-AD6EB63FB94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5910699" y="1222259"/>
                  <a:ext cx="234149" cy="267170"/>
                </a:xfrm>
                <a:prstGeom prst="rect">
                  <a:avLst/>
                </a:prstGeom>
              </p:spPr>
            </p:pic>
            <p:sp>
              <p:nvSpPr>
                <p:cNvPr id="271" name="Freeform 5">
                  <a:extLst>
                    <a:ext uri="{FF2B5EF4-FFF2-40B4-BE49-F238E27FC236}">
                      <a16:creationId xmlns:a16="http://schemas.microsoft.com/office/drawing/2014/main" id="{9FE0D6AD-E4EC-446A-8E90-C551EDD6CE0F}"/>
                    </a:ext>
                  </a:extLst>
                </p:cNvPr>
                <p:cNvSpPr>
                  <a:spLocks noEditPoints="1"/>
                </p:cNvSpPr>
                <p:nvPr/>
              </p:nvSpPr>
              <p:spPr bwMode="auto">
                <a:xfrm>
                  <a:off x="6061356" y="1387178"/>
                  <a:ext cx="107518" cy="104954"/>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cxnSp>
            <p:nvCxnSpPr>
              <p:cNvPr id="332" name="Straight Connector 322">
                <a:extLst>
                  <a:ext uri="{FF2B5EF4-FFF2-40B4-BE49-F238E27FC236}">
                    <a16:creationId xmlns:a16="http://schemas.microsoft.com/office/drawing/2014/main" id="{D9011C3B-1C5E-440D-A61B-4EC6FC249AA5}"/>
                  </a:ext>
                </a:extLst>
              </p:cNvPr>
              <p:cNvCxnSpPr>
                <a:cxnSpLocks/>
              </p:cNvCxnSpPr>
              <p:nvPr/>
            </p:nvCxnSpPr>
            <p:spPr>
              <a:xfrm flipH="1">
                <a:off x="7511304" y="647737"/>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19">
                <a:extLst>
                  <a:ext uri="{FF2B5EF4-FFF2-40B4-BE49-F238E27FC236}">
                    <a16:creationId xmlns:a16="http://schemas.microsoft.com/office/drawing/2014/main" id="{784293C8-DF6D-4D33-ACD5-58478D947ADE}"/>
                  </a:ext>
                </a:extLst>
              </p:cNvPr>
              <p:cNvCxnSpPr>
                <a:cxnSpLocks/>
              </p:cNvCxnSpPr>
              <p:nvPr/>
            </p:nvCxnSpPr>
            <p:spPr>
              <a:xfrm>
                <a:off x="7503539" y="701324"/>
                <a:ext cx="467240" cy="2671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55" name="图形 454">
                <a:extLst>
                  <a:ext uri="{FF2B5EF4-FFF2-40B4-BE49-F238E27FC236}">
                    <a16:creationId xmlns:a16="http://schemas.microsoft.com/office/drawing/2014/main" id="{C3713058-254D-4AF1-BC92-FA62C692AEFC}"/>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7759759" y="498240"/>
                <a:ext cx="463840" cy="324311"/>
              </a:xfrm>
              <a:prstGeom prst="rect">
                <a:avLst/>
              </a:prstGeom>
            </p:spPr>
          </p:pic>
          <p:pic>
            <p:nvPicPr>
              <p:cNvPr id="324" name="图形 323">
                <a:extLst>
                  <a:ext uri="{FF2B5EF4-FFF2-40B4-BE49-F238E27FC236}">
                    <a16:creationId xmlns:a16="http://schemas.microsoft.com/office/drawing/2014/main" id="{F5AE5A62-A64E-4E59-93B2-F8CCD5EFB1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51623" y="772259"/>
                <a:ext cx="204237" cy="146795"/>
              </a:xfrm>
              <a:prstGeom prst="rect">
                <a:avLst/>
              </a:prstGeom>
            </p:spPr>
          </p:pic>
          <p:pic>
            <p:nvPicPr>
              <p:cNvPr id="322" name="图形 321">
                <a:extLst>
                  <a:ext uri="{FF2B5EF4-FFF2-40B4-BE49-F238E27FC236}">
                    <a16:creationId xmlns:a16="http://schemas.microsoft.com/office/drawing/2014/main" id="{0C0B1C99-BE9E-41FA-99F5-6C2D8A1232D8}"/>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445873" y="562762"/>
                <a:ext cx="130863" cy="189618"/>
              </a:xfrm>
              <a:prstGeom prst="rect">
                <a:avLst/>
              </a:prstGeom>
            </p:spPr>
          </p:pic>
          <p:pic>
            <p:nvPicPr>
              <p:cNvPr id="323" name="图形 322">
                <a:extLst>
                  <a:ext uri="{FF2B5EF4-FFF2-40B4-BE49-F238E27FC236}">
                    <a16:creationId xmlns:a16="http://schemas.microsoft.com/office/drawing/2014/main" id="{AE63F99B-B04E-4BF3-949D-746142BA4E70}"/>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469076" y="922112"/>
                <a:ext cx="177518" cy="127537"/>
              </a:xfrm>
              <a:prstGeom prst="rect">
                <a:avLst/>
              </a:prstGeom>
            </p:spPr>
          </p:pic>
          <p:cxnSp>
            <p:nvCxnSpPr>
              <p:cNvPr id="339" name="Straight Connector 322">
                <a:extLst>
                  <a:ext uri="{FF2B5EF4-FFF2-40B4-BE49-F238E27FC236}">
                    <a16:creationId xmlns:a16="http://schemas.microsoft.com/office/drawing/2014/main" id="{13D6764B-674C-4E87-B781-607B6CE173C9}"/>
                  </a:ext>
                </a:extLst>
              </p:cNvPr>
              <p:cNvCxnSpPr>
                <a:cxnSpLocks/>
              </p:cNvCxnSpPr>
              <p:nvPr/>
            </p:nvCxnSpPr>
            <p:spPr>
              <a:xfrm flipH="1">
                <a:off x="7476730" y="778069"/>
                <a:ext cx="165437" cy="104964"/>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457" name="组合 456">
                <a:extLst>
                  <a:ext uri="{FF2B5EF4-FFF2-40B4-BE49-F238E27FC236}">
                    <a16:creationId xmlns:a16="http://schemas.microsoft.com/office/drawing/2014/main" id="{B931CC7A-E1A9-4541-8E65-D5FAD7141896}"/>
                  </a:ext>
                </a:extLst>
              </p:cNvPr>
              <p:cNvGrpSpPr/>
              <p:nvPr/>
            </p:nvGrpSpPr>
            <p:grpSpPr>
              <a:xfrm>
                <a:off x="7381221" y="753923"/>
                <a:ext cx="158458" cy="178964"/>
                <a:chOff x="5933451" y="617468"/>
                <a:chExt cx="158458" cy="178964"/>
              </a:xfrm>
            </p:grpSpPr>
            <p:pic>
              <p:nvPicPr>
                <p:cNvPr id="337" name="图形 336">
                  <a:extLst>
                    <a:ext uri="{FF2B5EF4-FFF2-40B4-BE49-F238E27FC236}">
                      <a16:creationId xmlns:a16="http://schemas.microsoft.com/office/drawing/2014/main" id="{3BFD4E85-661A-4BBD-800C-AFA481BDF34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38" name="Freeform 9">
                  <a:extLst>
                    <a:ext uri="{FF2B5EF4-FFF2-40B4-BE49-F238E27FC236}">
                      <a16:creationId xmlns:a16="http://schemas.microsoft.com/office/drawing/2014/main" id="{6CCE1BCA-DE0C-4A61-9B90-953AB3A813F9}"/>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sp>
          <p:nvSpPr>
            <p:cNvPr id="358" name="TextBox 76">
              <a:extLst>
                <a:ext uri="{FF2B5EF4-FFF2-40B4-BE49-F238E27FC236}">
                  <a16:creationId xmlns:a16="http://schemas.microsoft.com/office/drawing/2014/main" id="{31CB54D6-4615-4EDB-BA81-D798B967CE70}"/>
                </a:ext>
              </a:extLst>
            </p:cNvPr>
            <p:cNvSpPr txBox="1"/>
            <p:nvPr/>
          </p:nvSpPr>
          <p:spPr>
            <a:xfrm>
              <a:off x="7402912" y="1576138"/>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工业</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grpSp>
      <p:grpSp>
        <p:nvGrpSpPr>
          <p:cNvPr id="483" name="组合 482">
            <a:extLst>
              <a:ext uri="{FF2B5EF4-FFF2-40B4-BE49-F238E27FC236}">
                <a16:creationId xmlns:a16="http://schemas.microsoft.com/office/drawing/2014/main" id="{D9D0D2C2-A790-405A-BCF9-25986ACBE1C5}"/>
              </a:ext>
            </a:extLst>
          </p:cNvPr>
          <p:cNvGrpSpPr/>
          <p:nvPr/>
        </p:nvGrpSpPr>
        <p:grpSpPr>
          <a:xfrm>
            <a:off x="6144850" y="301744"/>
            <a:ext cx="1180749" cy="736955"/>
            <a:chOff x="6144850" y="301744"/>
            <a:chExt cx="1180749" cy="736955"/>
          </a:xfrm>
        </p:grpSpPr>
        <p:sp>
          <p:nvSpPr>
            <p:cNvPr id="342" name="Oval 379">
              <a:extLst>
                <a:ext uri="{FF2B5EF4-FFF2-40B4-BE49-F238E27FC236}">
                  <a16:creationId xmlns:a16="http://schemas.microsoft.com/office/drawing/2014/main" id="{D0C0704E-A580-4244-860C-24E1A8EB350D}"/>
                </a:ext>
              </a:extLst>
            </p:cNvPr>
            <p:cNvSpPr/>
            <p:nvPr/>
          </p:nvSpPr>
          <p:spPr bwMode="invGray">
            <a:xfrm>
              <a:off x="6144850" y="332732"/>
              <a:ext cx="1180749" cy="705967"/>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344" name="Straight Connector 322">
              <a:extLst>
                <a:ext uri="{FF2B5EF4-FFF2-40B4-BE49-F238E27FC236}">
                  <a16:creationId xmlns:a16="http://schemas.microsoft.com/office/drawing/2014/main" id="{F213AA7C-6B75-410A-8E3B-529CD513F86B}"/>
                </a:ext>
              </a:extLst>
            </p:cNvPr>
            <p:cNvCxnSpPr>
              <a:cxnSpLocks/>
            </p:cNvCxnSpPr>
            <p:nvPr/>
          </p:nvCxnSpPr>
          <p:spPr>
            <a:xfrm flipH="1">
              <a:off x="6372416" y="465023"/>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19">
              <a:extLst>
                <a:ext uri="{FF2B5EF4-FFF2-40B4-BE49-F238E27FC236}">
                  <a16:creationId xmlns:a16="http://schemas.microsoft.com/office/drawing/2014/main" id="{241CE98A-EF1A-4475-9A2F-5F36ADF4626B}"/>
                </a:ext>
              </a:extLst>
            </p:cNvPr>
            <p:cNvCxnSpPr>
              <a:cxnSpLocks/>
            </p:cNvCxnSpPr>
            <p:nvPr/>
          </p:nvCxnSpPr>
          <p:spPr>
            <a:xfrm>
              <a:off x="6364651" y="518610"/>
              <a:ext cx="467240" cy="2671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347" name="图形 346">
              <a:extLst>
                <a:ext uri="{FF2B5EF4-FFF2-40B4-BE49-F238E27FC236}">
                  <a16:creationId xmlns:a16="http://schemas.microsoft.com/office/drawing/2014/main" id="{1F29F329-36CD-4661-BA99-E7761C8DD83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12735" y="589545"/>
              <a:ext cx="204237" cy="146795"/>
            </a:xfrm>
            <a:prstGeom prst="rect">
              <a:avLst/>
            </a:prstGeom>
          </p:spPr>
        </p:pic>
        <p:pic>
          <p:nvPicPr>
            <p:cNvPr id="348" name="图形 347">
              <a:extLst>
                <a:ext uri="{FF2B5EF4-FFF2-40B4-BE49-F238E27FC236}">
                  <a16:creationId xmlns:a16="http://schemas.microsoft.com/office/drawing/2014/main" id="{3FEF5327-23F0-4929-BC6A-CA36281D6FE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6306985" y="380048"/>
              <a:ext cx="130863" cy="189618"/>
            </a:xfrm>
            <a:prstGeom prst="rect">
              <a:avLst/>
            </a:prstGeom>
          </p:spPr>
        </p:pic>
        <p:pic>
          <p:nvPicPr>
            <p:cNvPr id="349" name="图形 348">
              <a:extLst>
                <a:ext uri="{FF2B5EF4-FFF2-40B4-BE49-F238E27FC236}">
                  <a16:creationId xmlns:a16="http://schemas.microsoft.com/office/drawing/2014/main" id="{056D40B9-707B-49C4-AA9A-B031DB274EE4}"/>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30188" y="739398"/>
              <a:ext cx="177518" cy="127537"/>
            </a:xfrm>
            <a:prstGeom prst="rect">
              <a:avLst/>
            </a:prstGeom>
          </p:spPr>
        </p:pic>
        <p:cxnSp>
          <p:nvCxnSpPr>
            <p:cNvPr id="350" name="Straight Connector 322">
              <a:extLst>
                <a:ext uri="{FF2B5EF4-FFF2-40B4-BE49-F238E27FC236}">
                  <a16:creationId xmlns:a16="http://schemas.microsoft.com/office/drawing/2014/main" id="{71B2AF52-299F-47CE-A4E8-3F052CC63DDC}"/>
                </a:ext>
              </a:extLst>
            </p:cNvPr>
            <p:cNvCxnSpPr>
              <a:cxnSpLocks/>
            </p:cNvCxnSpPr>
            <p:nvPr/>
          </p:nvCxnSpPr>
          <p:spPr>
            <a:xfrm flipH="1">
              <a:off x="6948224" y="631331"/>
              <a:ext cx="118227" cy="7501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sp>
          <p:nvSpPr>
            <p:cNvPr id="361" name="Freeform 5">
              <a:extLst>
                <a:ext uri="{FF2B5EF4-FFF2-40B4-BE49-F238E27FC236}">
                  <a16:creationId xmlns:a16="http://schemas.microsoft.com/office/drawing/2014/main" id="{5852DA4C-2C35-4F72-9716-089B504BE50F}"/>
                </a:ext>
              </a:extLst>
            </p:cNvPr>
            <p:cNvSpPr>
              <a:spLocks noEditPoints="1"/>
            </p:cNvSpPr>
            <p:nvPr/>
          </p:nvSpPr>
          <p:spPr bwMode="auto">
            <a:xfrm>
              <a:off x="6350997" y="449010"/>
              <a:ext cx="84473" cy="82459"/>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a:scene3d>
              <a:camera prst="isometricRightUp"/>
              <a:lightRig rig="threePt" dir="t"/>
            </a:scene3d>
          </p:spPr>
          <p:txBody>
            <a:bodyPr vert="horz" wrap="square" lIns="91440" tIns="45720" rIns="91440" bIns="45720" numCol="1" anchor="t" anchorCtr="0" compatLnSpc="1">
              <a:prstTxWarp prst="textNoShape">
                <a:avLst/>
              </a:prstTxWarp>
            </a:bodyPr>
            <a:lstStyle/>
            <a:p>
              <a:endParaRPr lang="zh-CN" altLang="en-US" dirty="0"/>
            </a:p>
          </p:txBody>
        </p:sp>
        <p:sp>
          <p:nvSpPr>
            <p:cNvPr id="362" name="TextBox 76">
              <a:extLst>
                <a:ext uri="{FF2B5EF4-FFF2-40B4-BE49-F238E27FC236}">
                  <a16:creationId xmlns:a16="http://schemas.microsoft.com/office/drawing/2014/main" id="{D0BDDC6D-492A-4E7D-8C1A-44F2446370FD}"/>
                </a:ext>
              </a:extLst>
            </p:cNvPr>
            <p:cNvSpPr txBox="1"/>
            <p:nvPr/>
          </p:nvSpPr>
          <p:spPr>
            <a:xfrm>
              <a:off x="6546230" y="838414"/>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其他</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478" name="图形 477">
              <a:extLst>
                <a:ext uri="{FF2B5EF4-FFF2-40B4-BE49-F238E27FC236}">
                  <a16:creationId xmlns:a16="http://schemas.microsoft.com/office/drawing/2014/main" id="{868978B1-1683-4095-AF4B-B806B7FD9D15}"/>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6729776" y="723298"/>
              <a:ext cx="173968" cy="128187"/>
            </a:xfrm>
            <a:prstGeom prst="rect">
              <a:avLst/>
            </a:prstGeom>
          </p:spPr>
        </p:pic>
        <p:pic>
          <p:nvPicPr>
            <p:cNvPr id="479" name="图形 478">
              <a:extLst>
                <a:ext uri="{FF2B5EF4-FFF2-40B4-BE49-F238E27FC236}">
                  <a16:creationId xmlns:a16="http://schemas.microsoft.com/office/drawing/2014/main" id="{C3F46C73-1718-40CC-B457-3E14F5AA5E56}"/>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6687778" y="301744"/>
              <a:ext cx="348234" cy="293553"/>
            </a:xfrm>
            <a:prstGeom prst="rect">
              <a:avLst/>
            </a:prstGeom>
          </p:spPr>
        </p:pic>
        <p:grpSp>
          <p:nvGrpSpPr>
            <p:cNvPr id="351" name="组合 350">
              <a:extLst>
                <a:ext uri="{FF2B5EF4-FFF2-40B4-BE49-F238E27FC236}">
                  <a16:creationId xmlns:a16="http://schemas.microsoft.com/office/drawing/2014/main" id="{8555DC83-ADA3-4DF9-9948-5FBC5056A7BE}"/>
                </a:ext>
              </a:extLst>
            </p:cNvPr>
            <p:cNvGrpSpPr/>
            <p:nvPr/>
          </p:nvGrpSpPr>
          <p:grpSpPr>
            <a:xfrm>
              <a:off x="6969792" y="498007"/>
              <a:ext cx="158458" cy="178964"/>
              <a:chOff x="5933451" y="617468"/>
              <a:chExt cx="158458" cy="178964"/>
            </a:xfrm>
          </p:grpSpPr>
          <p:pic>
            <p:nvPicPr>
              <p:cNvPr id="353" name="图形 352">
                <a:extLst>
                  <a:ext uri="{FF2B5EF4-FFF2-40B4-BE49-F238E27FC236}">
                    <a16:creationId xmlns:a16="http://schemas.microsoft.com/office/drawing/2014/main" id="{406E7852-24C1-4A1D-924D-74B2FACF201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54" name="Freeform 9">
                <a:extLst>
                  <a:ext uri="{FF2B5EF4-FFF2-40B4-BE49-F238E27FC236}">
                    <a16:creationId xmlns:a16="http://schemas.microsoft.com/office/drawing/2014/main" id="{B387E47A-4B43-46B0-81D7-90644D4494DA}"/>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cxnSp>
          <p:nvCxnSpPr>
            <p:cNvPr id="369" name="Straight Connector 319">
              <a:extLst>
                <a:ext uri="{FF2B5EF4-FFF2-40B4-BE49-F238E27FC236}">
                  <a16:creationId xmlns:a16="http://schemas.microsoft.com/office/drawing/2014/main" id="{330144F2-093A-4B27-8D5D-052117210B8A}"/>
                </a:ext>
              </a:extLst>
            </p:cNvPr>
            <p:cNvCxnSpPr>
              <a:cxnSpLocks/>
            </p:cNvCxnSpPr>
            <p:nvPr/>
          </p:nvCxnSpPr>
          <p:spPr>
            <a:xfrm>
              <a:off x="6734593" y="587938"/>
              <a:ext cx="362370" cy="207180"/>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65" name="组合 364">
              <a:extLst>
                <a:ext uri="{FF2B5EF4-FFF2-40B4-BE49-F238E27FC236}">
                  <a16:creationId xmlns:a16="http://schemas.microsoft.com/office/drawing/2014/main" id="{D87B50A8-08A7-4413-8E25-834FAD6F9373}"/>
                </a:ext>
              </a:extLst>
            </p:cNvPr>
            <p:cNvGrpSpPr/>
            <p:nvPr/>
          </p:nvGrpSpPr>
          <p:grpSpPr>
            <a:xfrm>
              <a:off x="6990537" y="662514"/>
              <a:ext cx="158458" cy="178964"/>
              <a:chOff x="5933451" y="617468"/>
              <a:chExt cx="158458" cy="178964"/>
            </a:xfrm>
          </p:grpSpPr>
          <p:pic>
            <p:nvPicPr>
              <p:cNvPr id="366" name="图形 365">
                <a:extLst>
                  <a:ext uri="{FF2B5EF4-FFF2-40B4-BE49-F238E27FC236}">
                    <a16:creationId xmlns:a16="http://schemas.microsoft.com/office/drawing/2014/main" id="{DC72412C-8613-478B-A864-4308402D7AF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67" name="Freeform 9">
                <a:extLst>
                  <a:ext uri="{FF2B5EF4-FFF2-40B4-BE49-F238E27FC236}">
                    <a16:creationId xmlns:a16="http://schemas.microsoft.com/office/drawing/2014/main" id="{4773B839-CA77-4F09-8154-E2E9FDE53DDD}"/>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5" name="组合 74">
            <a:extLst>
              <a:ext uri="{FF2B5EF4-FFF2-40B4-BE49-F238E27FC236}">
                <a16:creationId xmlns:a16="http://schemas.microsoft.com/office/drawing/2014/main" id="{109ACD69-590D-47D6-8F4A-6AFCCB7D452B}"/>
              </a:ext>
            </a:extLst>
          </p:cNvPr>
          <p:cNvGrpSpPr/>
          <p:nvPr/>
        </p:nvGrpSpPr>
        <p:grpSpPr>
          <a:xfrm>
            <a:off x="5085268" y="1956350"/>
            <a:ext cx="1180749" cy="705967"/>
            <a:chOff x="5085268" y="1956350"/>
            <a:chExt cx="1180749" cy="705967"/>
          </a:xfrm>
        </p:grpSpPr>
        <p:sp>
          <p:nvSpPr>
            <p:cNvPr id="589" name="Oval 297">
              <a:extLst>
                <a:ext uri="{FF2B5EF4-FFF2-40B4-BE49-F238E27FC236}">
                  <a16:creationId xmlns:a16="http://schemas.microsoft.com/office/drawing/2014/main" id="{BDD19110-9FF1-4C24-9B86-B5E6E4CB8DE8}"/>
                </a:ext>
              </a:extLst>
            </p:cNvPr>
            <p:cNvSpPr/>
            <p:nvPr/>
          </p:nvSpPr>
          <p:spPr bwMode="invGray">
            <a:xfrm>
              <a:off x="5454875" y="231913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404" name="Oval 379">
              <a:extLst>
                <a:ext uri="{FF2B5EF4-FFF2-40B4-BE49-F238E27FC236}">
                  <a16:creationId xmlns:a16="http://schemas.microsoft.com/office/drawing/2014/main" id="{BF3B12DC-8E22-411A-B547-D079EC2D962C}"/>
                </a:ext>
              </a:extLst>
            </p:cNvPr>
            <p:cNvSpPr/>
            <p:nvPr/>
          </p:nvSpPr>
          <p:spPr bwMode="invGray">
            <a:xfrm>
              <a:off x="5085268" y="1956350"/>
              <a:ext cx="1180749" cy="705967"/>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406" name="Straight Connector 322">
              <a:extLst>
                <a:ext uri="{FF2B5EF4-FFF2-40B4-BE49-F238E27FC236}">
                  <a16:creationId xmlns:a16="http://schemas.microsoft.com/office/drawing/2014/main" id="{BC408265-E1FE-4853-849C-38A98295CD2E}"/>
                </a:ext>
              </a:extLst>
            </p:cNvPr>
            <p:cNvCxnSpPr>
              <a:cxnSpLocks/>
            </p:cNvCxnSpPr>
            <p:nvPr/>
          </p:nvCxnSpPr>
          <p:spPr>
            <a:xfrm flipH="1">
              <a:off x="5343172" y="2136315"/>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319">
              <a:extLst>
                <a:ext uri="{FF2B5EF4-FFF2-40B4-BE49-F238E27FC236}">
                  <a16:creationId xmlns:a16="http://schemas.microsoft.com/office/drawing/2014/main" id="{8C6A6ED2-C1F2-4587-85E0-7E0CE635F067}"/>
                </a:ext>
              </a:extLst>
            </p:cNvPr>
            <p:cNvCxnSpPr>
              <a:cxnSpLocks/>
            </p:cNvCxnSpPr>
            <p:nvPr/>
          </p:nvCxnSpPr>
          <p:spPr>
            <a:xfrm>
              <a:off x="5305069" y="2142228"/>
              <a:ext cx="628183" cy="35915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12" name="图形 411">
              <a:extLst>
                <a:ext uri="{FF2B5EF4-FFF2-40B4-BE49-F238E27FC236}">
                  <a16:creationId xmlns:a16="http://schemas.microsoft.com/office/drawing/2014/main" id="{82DD11C9-0235-4084-B1D3-6E5AAB61A7B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10102" y="2245611"/>
              <a:ext cx="204237" cy="146795"/>
            </a:xfrm>
            <a:prstGeom prst="rect">
              <a:avLst/>
            </a:prstGeom>
          </p:spPr>
        </p:pic>
        <p:pic>
          <p:nvPicPr>
            <p:cNvPr id="422" name="图形 421">
              <a:extLst>
                <a:ext uri="{FF2B5EF4-FFF2-40B4-BE49-F238E27FC236}">
                  <a16:creationId xmlns:a16="http://schemas.microsoft.com/office/drawing/2014/main" id="{894C89A7-6BB5-43B5-8CEF-E26345C4CB57}"/>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298777" y="2376018"/>
              <a:ext cx="177518" cy="127537"/>
            </a:xfrm>
            <a:prstGeom prst="rect">
              <a:avLst/>
            </a:prstGeom>
          </p:spPr>
        </p:pic>
        <p:cxnSp>
          <p:nvCxnSpPr>
            <p:cNvPr id="429" name="Straight Connector 322">
              <a:extLst>
                <a:ext uri="{FF2B5EF4-FFF2-40B4-BE49-F238E27FC236}">
                  <a16:creationId xmlns:a16="http://schemas.microsoft.com/office/drawing/2014/main" id="{4BA88D79-598E-47F9-B7B0-1FE9E7CB6E23}"/>
                </a:ext>
              </a:extLst>
            </p:cNvPr>
            <p:cNvCxnSpPr>
              <a:cxnSpLocks/>
            </p:cNvCxnSpPr>
            <p:nvPr/>
          </p:nvCxnSpPr>
          <p:spPr>
            <a:xfrm flipH="1">
              <a:off x="5782459" y="2337289"/>
              <a:ext cx="118227" cy="7501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sp>
          <p:nvSpPr>
            <p:cNvPr id="432" name="TextBox 76">
              <a:extLst>
                <a:ext uri="{FF2B5EF4-FFF2-40B4-BE49-F238E27FC236}">
                  <a16:creationId xmlns:a16="http://schemas.microsoft.com/office/drawing/2014/main" id="{B27AC506-18BB-4F2E-9D5F-83957E9CF4D4}"/>
                </a:ext>
              </a:extLst>
            </p:cNvPr>
            <p:cNvSpPr txBox="1"/>
            <p:nvPr/>
          </p:nvSpPr>
          <p:spPr>
            <a:xfrm>
              <a:off x="5529127" y="2462032"/>
              <a:ext cx="269626"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家</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69" name="图形 68">
              <a:extLst>
                <a:ext uri="{FF2B5EF4-FFF2-40B4-BE49-F238E27FC236}">
                  <a16:creationId xmlns:a16="http://schemas.microsoft.com/office/drawing/2014/main" id="{3A90FE71-E256-46D1-B0AC-944A91141F24}"/>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5682878" y="1959036"/>
              <a:ext cx="400409" cy="316990"/>
            </a:xfrm>
            <a:prstGeom prst="rect">
              <a:avLst/>
            </a:prstGeom>
          </p:spPr>
        </p:pic>
        <p:pic>
          <p:nvPicPr>
            <p:cNvPr id="512" name="图形 511">
              <a:extLst>
                <a:ext uri="{FF2B5EF4-FFF2-40B4-BE49-F238E27FC236}">
                  <a16:creationId xmlns:a16="http://schemas.microsoft.com/office/drawing/2014/main" id="{F3A176FA-FF62-4012-B216-C5B3F66EAFB0}"/>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5258429" y="2072371"/>
              <a:ext cx="215950" cy="157464"/>
            </a:xfrm>
            <a:prstGeom prst="rect">
              <a:avLst/>
            </a:prstGeom>
          </p:spPr>
        </p:pic>
        <p:grpSp>
          <p:nvGrpSpPr>
            <p:cNvPr id="70" name="组合 69">
              <a:extLst>
                <a:ext uri="{FF2B5EF4-FFF2-40B4-BE49-F238E27FC236}">
                  <a16:creationId xmlns:a16="http://schemas.microsoft.com/office/drawing/2014/main" id="{03925C10-D6FD-4AA4-BC95-03D72029B4F9}"/>
                </a:ext>
              </a:extLst>
            </p:cNvPr>
            <p:cNvGrpSpPr/>
            <p:nvPr/>
          </p:nvGrpSpPr>
          <p:grpSpPr>
            <a:xfrm>
              <a:off x="5414981" y="1961500"/>
              <a:ext cx="145192" cy="156506"/>
              <a:chOff x="2166192" y="1151528"/>
              <a:chExt cx="145192" cy="156506"/>
            </a:xfrm>
          </p:grpSpPr>
          <p:pic>
            <p:nvPicPr>
              <p:cNvPr id="516" name="图形 515">
                <a:extLst>
                  <a:ext uri="{FF2B5EF4-FFF2-40B4-BE49-F238E27FC236}">
                    <a16:creationId xmlns:a16="http://schemas.microsoft.com/office/drawing/2014/main" id="{0BF2AE4D-3557-4FF1-8E8F-1B23C8DF98D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166192" y="1151528"/>
                <a:ext cx="145192" cy="156506"/>
              </a:xfrm>
              <a:prstGeom prst="rect">
                <a:avLst/>
              </a:prstGeom>
            </p:spPr>
          </p:pic>
          <p:sp>
            <p:nvSpPr>
              <p:cNvPr id="518" name="Freeform 9">
                <a:extLst>
                  <a:ext uri="{FF2B5EF4-FFF2-40B4-BE49-F238E27FC236}">
                    <a16:creationId xmlns:a16="http://schemas.microsoft.com/office/drawing/2014/main" id="{EC774C79-A420-417D-9CBC-2AD9631198C4}"/>
                  </a:ext>
                </a:extLst>
              </p:cNvPr>
              <p:cNvSpPr>
                <a:spLocks noEditPoints="1"/>
              </p:cNvSpPr>
              <p:nvPr/>
            </p:nvSpPr>
            <p:spPr bwMode="auto">
              <a:xfrm>
                <a:off x="2235664" y="117907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pic>
          <p:nvPicPr>
            <p:cNvPr id="519" name="图形 518">
              <a:extLst>
                <a:ext uri="{FF2B5EF4-FFF2-40B4-BE49-F238E27FC236}">
                  <a16:creationId xmlns:a16="http://schemas.microsoft.com/office/drawing/2014/main" id="{4A969002-D9DD-4236-93DB-8612E4AEDD22}"/>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843132" y="2169030"/>
              <a:ext cx="167571" cy="215776"/>
            </a:xfrm>
            <a:prstGeom prst="rect">
              <a:avLst/>
            </a:prstGeom>
          </p:spPr>
        </p:pic>
        <p:grpSp>
          <p:nvGrpSpPr>
            <p:cNvPr id="74" name="组合 73">
              <a:extLst>
                <a:ext uri="{FF2B5EF4-FFF2-40B4-BE49-F238E27FC236}">
                  <a16:creationId xmlns:a16="http://schemas.microsoft.com/office/drawing/2014/main" id="{7426E613-7FDD-467B-A4F5-F7A835A2983E}"/>
                </a:ext>
              </a:extLst>
            </p:cNvPr>
            <p:cNvGrpSpPr/>
            <p:nvPr/>
          </p:nvGrpSpPr>
          <p:grpSpPr>
            <a:xfrm>
              <a:off x="5861635" y="2368001"/>
              <a:ext cx="131221" cy="159679"/>
              <a:chOff x="5966127" y="2282063"/>
              <a:chExt cx="131221" cy="159679"/>
            </a:xfrm>
          </p:grpSpPr>
          <p:pic>
            <p:nvPicPr>
              <p:cNvPr id="71" name="图形 70">
                <a:extLst>
                  <a:ext uri="{FF2B5EF4-FFF2-40B4-BE49-F238E27FC236}">
                    <a16:creationId xmlns:a16="http://schemas.microsoft.com/office/drawing/2014/main" id="{FFD95D5C-120B-4E60-99A9-50419EF5FBE3}"/>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5966127" y="2282063"/>
                <a:ext cx="131221" cy="159679"/>
              </a:xfrm>
              <a:prstGeom prst="rect">
                <a:avLst/>
              </a:prstGeom>
            </p:spPr>
          </p:pic>
          <p:sp>
            <p:nvSpPr>
              <p:cNvPr id="443" name="Freeform 9">
                <a:extLst>
                  <a:ext uri="{FF2B5EF4-FFF2-40B4-BE49-F238E27FC236}">
                    <a16:creationId xmlns:a16="http://schemas.microsoft.com/office/drawing/2014/main" id="{EFDBF5B7-E34B-41FF-8298-9E675263F3B8}"/>
                  </a:ext>
                </a:extLst>
              </p:cNvPr>
              <p:cNvSpPr>
                <a:spLocks noEditPoints="1"/>
              </p:cNvSpPr>
              <p:nvPr/>
            </p:nvSpPr>
            <p:spPr bwMode="auto">
              <a:xfrm>
                <a:off x="5998179" y="232554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pic>
          <p:nvPicPr>
            <p:cNvPr id="72" name="图形 71">
              <a:extLst>
                <a:ext uri="{FF2B5EF4-FFF2-40B4-BE49-F238E27FC236}">
                  <a16:creationId xmlns:a16="http://schemas.microsoft.com/office/drawing/2014/main" id="{4BFD920A-C87D-4E29-A983-87344DBF7EC9}"/>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5576989" y="2029528"/>
              <a:ext cx="54290" cy="137081"/>
            </a:xfrm>
            <a:prstGeom prst="rect">
              <a:avLst/>
            </a:prstGeom>
          </p:spPr>
        </p:pic>
      </p:grpSp>
    </p:spTree>
    <p:extLst>
      <p:ext uri="{BB962C8B-B14F-4D97-AF65-F5344CB8AC3E}">
        <p14:creationId xmlns:p14="http://schemas.microsoft.com/office/powerpoint/2010/main" val="39870369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2"/>
                                        </p:tgtEl>
                                        <p:attrNameLst>
                                          <p:attrName>style.visibility</p:attrName>
                                        </p:attrNameLst>
                                      </p:cBhvr>
                                      <p:to>
                                        <p:strVal val="visible"/>
                                      </p:to>
                                    </p:set>
                                    <p:animEffect transition="in" filter="fade">
                                      <p:cBhvr>
                                        <p:cTn id="15" dur="500"/>
                                        <p:tgtEl>
                                          <p:spTgt spid="45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53"/>
                                        </p:tgtEl>
                                        <p:attrNameLst>
                                          <p:attrName>style.visibility</p:attrName>
                                        </p:attrNameLst>
                                      </p:cBhvr>
                                      <p:to>
                                        <p:strVal val="visible"/>
                                      </p:to>
                                    </p:set>
                                    <p:animEffect transition="in" filter="fade">
                                      <p:cBhvr>
                                        <p:cTn id="23" dur="750"/>
                                        <p:tgtEl>
                                          <p:spTgt spid="453"/>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464"/>
                                        </p:tgtEl>
                                        <p:attrNameLst>
                                          <p:attrName>style.visibility</p:attrName>
                                        </p:attrNameLst>
                                      </p:cBhvr>
                                      <p:to>
                                        <p:strVal val="visible"/>
                                      </p:to>
                                    </p:set>
                                    <p:animEffect transition="in" filter="fade">
                                      <p:cBhvr>
                                        <p:cTn id="27" dur="500"/>
                                        <p:tgtEl>
                                          <p:spTgt spid="464"/>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451"/>
                                        </p:tgtEl>
                                        <p:attrNameLst>
                                          <p:attrName>style.visibility</p:attrName>
                                        </p:attrNameLst>
                                      </p:cBhvr>
                                      <p:to>
                                        <p:strVal val="visible"/>
                                      </p:to>
                                    </p:set>
                                    <p:animEffect transition="in" filter="fade">
                                      <p:cBhvr>
                                        <p:cTn id="31" dur="500"/>
                                        <p:tgtEl>
                                          <p:spTgt spid="451"/>
                                        </p:tgtEl>
                                      </p:cBhvr>
                                    </p:animEffect>
                                  </p:childTnLst>
                                </p:cTn>
                              </p:par>
                            </p:childTnLst>
                          </p:cTn>
                        </p:par>
                        <p:par>
                          <p:cTn id="32" fill="hold">
                            <p:stCondLst>
                              <p:cond delay="2750"/>
                            </p:stCondLst>
                            <p:childTnLst>
                              <p:par>
                                <p:cTn id="33" presetID="10" presetClass="entr" presetSubtype="0" fill="hold" nodeType="afterEffect">
                                  <p:stCondLst>
                                    <p:cond delay="0"/>
                                  </p:stCondLst>
                                  <p:childTnLst>
                                    <p:set>
                                      <p:cBhvr>
                                        <p:cTn id="34" dur="1" fill="hold">
                                          <p:stCondLst>
                                            <p:cond delay="0"/>
                                          </p:stCondLst>
                                        </p:cTn>
                                        <p:tgtEl>
                                          <p:spTgt spid="465"/>
                                        </p:tgtEl>
                                        <p:attrNameLst>
                                          <p:attrName>style.visibility</p:attrName>
                                        </p:attrNameLst>
                                      </p:cBhvr>
                                      <p:to>
                                        <p:strVal val="visible"/>
                                      </p:to>
                                    </p:set>
                                    <p:animEffect transition="in" filter="fade">
                                      <p:cBhvr>
                                        <p:cTn id="35" dur="500"/>
                                        <p:tgtEl>
                                          <p:spTgt spid="465"/>
                                        </p:tgtEl>
                                      </p:cBhvr>
                                    </p:animEffect>
                                  </p:childTnLst>
                                </p:cTn>
                              </p:par>
                              <p:par>
                                <p:cTn id="36" presetID="10" presetClass="entr" presetSubtype="0" fill="hold" nodeType="withEffect">
                                  <p:stCondLst>
                                    <p:cond delay="0"/>
                                  </p:stCondLst>
                                  <p:childTnLst>
                                    <p:set>
                                      <p:cBhvr>
                                        <p:cTn id="37" dur="1" fill="hold">
                                          <p:stCondLst>
                                            <p:cond delay="0"/>
                                          </p:stCondLst>
                                        </p:cTn>
                                        <p:tgtEl>
                                          <p:spTgt spid="454"/>
                                        </p:tgtEl>
                                        <p:attrNameLst>
                                          <p:attrName>style.visibility</p:attrName>
                                        </p:attrNameLst>
                                      </p:cBhvr>
                                      <p:to>
                                        <p:strVal val="visible"/>
                                      </p:to>
                                    </p:set>
                                    <p:animEffect transition="in" filter="fade">
                                      <p:cBhvr>
                                        <p:cTn id="38" dur="500"/>
                                        <p:tgtEl>
                                          <p:spTgt spid="454"/>
                                        </p:tgtEl>
                                      </p:cBhvr>
                                    </p:animEffect>
                                  </p:childTnLst>
                                </p:cTn>
                              </p:par>
                              <p:par>
                                <p:cTn id="39" presetID="10" presetClass="entr" presetSubtype="0" fill="hold" nodeType="withEffect">
                                  <p:stCondLst>
                                    <p:cond delay="0"/>
                                  </p:stCondLst>
                                  <p:childTnLst>
                                    <p:set>
                                      <p:cBhvr>
                                        <p:cTn id="40" dur="1" fill="hold">
                                          <p:stCondLst>
                                            <p:cond delay="0"/>
                                          </p:stCondLst>
                                        </p:cTn>
                                        <p:tgtEl>
                                          <p:spTgt spid="471"/>
                                        </p:tgtEl>
                                        <p:attrNameLst>
                                          <p:attrName>style.visibility</p:attrName>
                                        </p:attrNameLst>
                                      </p:cBhvr>
                                      <p:to>
                                        <p:strVal val="visible"/>
                                      </p:to>
                                    </p:set>
                                    <p:animEffect transition="in" filter="fade">
                                      <p:cBhvr>
                                        <p:cTn id="41" dur="500"/>
                                        <p:tgtEl>
                                          <p:spTgt spid="471"/>
                                        </p:tgtEl>
                                      </p:cBhvr>
                                    </p:animEffect>
                                  </p:childTnLst>
                                </p:cTn>
                              </p:par>
                              <p:par>
                                <p:cTn id="42" presetID="10" presetClass="entr" presetSubtype="0" fill="hold" nodeType="withEffect">
                                  <p:stCondLst>
                                    <p:cond delay="0"/>
                                  </p:stCondLst>
                                  <p:childTnLst>
                                    <p:set>
                                      <p:cBhvr>
                                        <p:cTn id="43" dur="1" fill="hold">
                                          <p:stCondLst>
                                            <p:cond delay="0"/>
                                          </p:stCondLst>
                                        </p:cTn>
                                        <p:tgtEl>
                                          <p:spTgt spid="483"/>
                                        </p:tgtEl>
                                        <p:attrNameLst>
                                          <p:attrName>style.visibility</p:attrName>
                                        </p:attrNameLst>
                                      </p:cBhvr>
                                      <p:to>
                                        <p:strVal val="visible"/>
                                      </p:to>
                                    </p:set>
                                    <p:animEffect transition="in" filter="fade">
                                      <p:cBhvr>
                                        <p:cTn id="44" dur="500"/>
                                        <p:tgtEl>
                                          <p:spTgt spid="48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17"/>
                                        </p:tgtEl>
                                        <p:attrNameLst>
                                          <p:attrName>style.visibility</p:attrName>
                                        </p:attrNameLst>
                                      </p:cBhvr>
                                      <p:to>
                                        <p:strVal val="visible"/>
                                      </p:to>
                                    </p:set>
                                    <p:animEffect transition="in" filter="wheel(1)">
                                      <p:cBhvr>
                                        <p:cTn id="52" dur="2000"/>
                                        <p:tgtEl>
                                          <p:spTgt spid="317"/>
                                        </p:tgtEl>
                                      </p:cBhvr>
                                    </p:animEffect>
                                  </p:childTnLst>
                                </p:cTn>
                              </p:par>
                            </p:childTnLst>
                          </p:cTn>
                        </p:par>
                        <p:par>
                          <p:cTn id="53" fill="hold">
                            <p:stCondLst>
                              <p:cond delay="2000"/>
                            </p:stCondLst>
                            <p:childTnLst>
                              <p:par>
                                <p:cTn id="54" presetID="10" presetClass="exit" presetSubtype="0" fill="hold" grpId="1" nodeType="after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grpId="1" nodeType="afterEffect">
                                  <p:stCondLst>
                                    <p:cond delay="0"/>
                                  </p:stCondLst>
                                  <p:childTnLst>
                                    <p:animEffect transition="out" filter="fade">
                                      <p:cBhvr>
                                        <p:cTn id="59" dur="500"/>
                                        <p:tgtEl>
                                          <p:spTgt spid="317"/>
                                        </p:tgtEl>
                                      </p:cBhvr>
                                    </p:animEffect>
                                    <p:set>
                                      <p:cBhvr>
                                        <p:cTn id="60" dur="1" fill="hold">
                                          <p:stCondLst>
                                            <p:cond delay="499"/>
                                          </p:stCondLst>
                                        </p:cTn>
                                        <p:tgtEl>
                                          <p:spTgt spid="317"/>
                                        </p:tgtEl>
                                        <p:attrNameLst>
                                          <p:attrName>style.visibility</p:attrName>
                                        </p:attrNameLst>
                                      </p:cBhvr>
                                      <p:to>
                                        <p:strVal val="hidden"/>
                                      </p:to>
                                    </p:set>
                                  </p:childTnLst>
                                </p:cTn>
                              </p:par>
                            </p:childTnLst>
                          </p:cTn>
                        </p:par>
                        <p:par>
                          <p:cTn id="61" fill="hold">
                            <p:stCondLst>
                              <p:cond delay="3000"/>
                            </p:stCondLst>
                            <p:childTnLst>
                              <p:par>
                                <p:cTn id="62" presetID="21" presetClass="entr" presetSubtype="1" fill="hold" grpId="0" nodeType="afterEffect">
                                  <p:stCondLst>
                                    <p:cond delay="250"/>
                                  </p:stCondLst>
                                  <p:childTnLst>
                                    <p:set>
                                      <p:cBhvr>
                                        <p:cTn id="63" dur="1" fill="hold">
                                          <p:stCondLst>
                                            <p:cond delay="0"/>
                                          </p:stCondLst>
                                        </p:cTn>
                                        <p:tgtEl>
                                          <p:spTgt spid="305"/>
                                        </p:tgtEl>
                                        <p:attrNameLst>
                                          <p:attrName>style.visibility</p:attrName>
                                        </p:attrNameLst>
                                      </p:cBhvr>
                                      <p:to>
                                        <p:strVal val="visible"/>
                                      </p:to>
                                    </p:set>
                                    <p:animEffect transition="in" filter="wheel(1)">
                                      <p:cBhvr>
                                        <p:cTn id="64" dur="2000"/>
                                        <p:tgtEl>
                                          <p:spTgt spid="305"/>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318"/>
                                        </p:tgtEl>
                                        <p:attrNameLst>
                                          <p:attrName>style.visibility</p:attrName>
                                        </p:attrNameLst>
                                      </p:cBhvr>
                                      <p:to>
                                        <p:strVal val="visible"/>
                                      </p:to>
                                    </p:set>
                                    <p:animEffect transition="in" filter="wheel(1)">
                                      <p:cBhvr>
                                        <p:cTn id="67" dur="2000"/>
                                        <p:tgtEl>
                                          <p:spTgt spid="318"/>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316"/>
                                        </p:tgtEl>
                                        <p:attrNameLst>
                                          <p:attrName>style.visibility</p:attrName>
                                        </p:attrNameLst>
                                      </p:cBhvr>
                                      <p:to>
                                        <p:strVal val="visible"/>
                                      </p:to>
                                    </p:set>
                                    <p:animEffect transition="in" filter="wheel(1)">
                                      <p:cBhvr>
                                        <p:cTn id="70" dur="2000"/>
                                        <p:tgtEl>
                                          <p:spTgt spid="316"/>
                                        </p:tgtEl>
                                      </p:cBhvr>
                                    </p:animEffect>
                                  </p:childTnLst>
                                </p:cTn>
                              </p:par>
                            </p:childTnLst>
                          </p:cTn>
                        </p:par>
                        <p:par>
                          <p:cTn id="71" fill="hold">
                            <p:stCondLst>
                              <p:cond delay="5250"/>
                            </p:stCondLst>
                            <p:childTnLst>
                              <p:par>
                                <p:cTn id="72" presetID="10" presetClass="exit" presetSubtype="0" fill="hold" grpId="1" nodeType="afterEffect">
                                  <p:stCondLst>
                                    <p:cond delay="0"/>
                                  </p:stCondLst>
                                  <p:childTnLst>
                                    <p:animEffect transition="out" filter="fade">
                                      <p:cBhvr>
                                        <p:cTn id="73" dur="500"/>
                                        <p:tgtEl>
                                          <p:spTgt spid="305"/>
                                        </p:tgtEl>
                                      </p:cBhvr>
                                    </p:animEffect>
                                    <p:set>
                                      <p:cBhvr>
                                        <p:cTn id="74" dur="1" fill="hold">
                                          <p:stCondLst>
                                            <p:cond delay="499"/>
                                          </p:stCondLst>
                                        </p:cTn>
                                        <p:tgtEl>
                                          <p:spTgt spid="305"/>
                                        </p:tgtEl>
                                        <p:attrNameLst>
                                          <p:attrName>style.visibility</p:attrName>
                                        </p:attrNameLst>
                                      </p:cBhvr>
                                      <p:to>
                                        <p:strVal val="hidden"/>
                                      </p:to>
                                    </p:set>
                                  </p:childTnLst>
                                </p:cTn>
                              </p:par>
                            </p:childTnLst>
                          </p:cTn>
                        </p:par>
                        <p:par>
                          <p:cTn id="75" fill="hold">
                            <p:stCondLst>
                              <p:cond delay="5750"/>
                            </p:stCondLst>
                            <p:childTnLst>
                              <p:par>
                                <p:cTn id="76" presetID="10" presetClass="exit" presetSubtype="0" fill="hold" grpId="1" nodeType="afterEffect">
                                  <p:stCondLst>
                                    <p:cond delay="0"/>
                                  </p:stCondLst>
                                  <p:childTnLst>
                                    <p:animEffect transition="out" filter="fade">
                                      <p:cBhvr>
                                        <p:cTn id="77" dur="500"/>
                                        <p:tgtEl>
                                          <p:spTgt spid="318"/>
                                        </p:tgtEl>
                                      </p:cBhvr>
                                    </p:animEffect>
                                    <p:set>
                                      <p:cBhvr>
                                        <p:cTn id="78" dur="1" fill="hold">
                                          <p:stCondLst>
                                            <p:cond delay="499"/>
                                          </p:stCondLst>
                                        </p:cTn>
                                        <p:tgtEl>
                                          <p:spTgt spid="318"/>
                                        </p:tgtEl>
                                        <p:attrNameLst>
                                          <p:attrName>style.visibility</p:attrName>
                                        </p:attrNameLst>
                                      </p:cBhvr>
                                      <p:to>
                                        <p:strVal val="hidden"/>
                                      </p:to>
                                    </p:set>
                                  </p:childTnLst>
                                </p:cTn>
                              </p:par>
                            </p:childTnLst>
                          </p:cTn>
                        </p:par>
                        <p:par>
                          <p:cTn id="79" fill="hold">
                            <p:stCondLst>
                              <p:cond delay="6250"/>
                            </p:stCondLst>
                            <p:childTnLst>
                              <p:par>
                                <p:cTn id="80" presetID="10" presetClass="exit" presetSubtype="0" fill="hold" grpId="1" nodeType="afterEffect">
                                  <p:stCondLst>
                                    <p:cond delay="0"/>
                                  </p:stCondLst>
                                  <p:childTnLst>
                                    <p:animEffect transition="out" filter="fade">
                                      <p:cBhvr>
                                        <p:cTn id="81" dur="500"/>
                                        <p:tgtEl>
                                          <p:spTgt spid="316"/>
                                        </p:tgtEl>
                                      </p:cBhvr>
                                    </p:animEffect>
                                    <p:set>
                                      <p:cBhvr>
                                        <p:cTn id="82" dur="1" fill="hold">
                                          <p:stCondLst>
                                            <p:cond delay="499"/>
                                          </p:stCondLst>
                                        </p:cTn>
                                        <p:tgtEl>
                                          <p:spTgt spid="316"/>
                                        </p:tgtEl>
                                        <p:attrNameLst>
                                          <p:attrName>style.visibility</p:attrName>
                                        </p:attrNameLst>
                                      </p:cBhvr>
                                      <p:to>
                                        <p:strVal val="hidden"/>
                                      </p:to>
                                    </p:set>
                                  </p:childTnLst>
                                </p:cTn>
                              </p:par>
                            </p:childTnLst>
                          </p:cTn>
                        </p:par>
                        <p:par>
                          <p:cTn id="83" fill="hold">
                            <p:stCondLst>
                              <p:cond delay="6750"/>
                            </p:stCondLst>
                            <p:childTnLst>
                              <p:par>
                                <p:cTn id="84" presetID="21" presetClass="entr" presetSubtype="1" fill="hold" grpId="0" nodeType="afterEffect">
                                  <p:stCondLst>
                                    <p:cond delay="500"/>
                                  </p:stCondLst>
                                  <p:childTnLst>
                                    <p:set>
                                      <p:cBhvr>
                                        <p:cTn id="85" dur="1" fill="hold">
                                          <p:stCondLst>
                                            <p:cond delay="0"/>
                                          </p:stCondLst>
                                        </p:cTn>
                                        <p:tgtEl>
                                          <p:spTgt spid="310"/>
                                        </p:tgtEl>
                                        <p:attrNameLst>
                                          <p:attrName>style.visibility</p:attrName>
                                        </p:attrNameLst>
                                      </p:cBhvr>
                                      <p:to>
                                        <p:strVal val="visible"/>
                                      </p:to>
                                    </p:set>
                                    <p:animEffect transition="in" filter="wheel(1)">
                                      <p:cBhvr>
                                        <p:cTn id="86" dur="2000"/>
                                        <p:tgtEl>
                                          <p:spTgt spid="310"/>
                                        </p:tgtEl>
                                      </p:cBhvr>
                                    </p:animEffect>
                                  </p:childTnLst>
                                </p:cTn>
                              </p:par>
                              <p:par>
                                <p:cTn id="87" presetID="21" presetClass="entr" presetSubtype="1" fill="hold" grpId="0" nodeType="withEffect">
                                  <p:stCondLst>
                                    <p:cond delay="500"/>
                                  </p:stCondLst>
                                  <p:childTnLst>
                                    <p:set>
                                      <p:cBhvr>
                                        <p:cTn id="88" dur="1" fill="hold">
                                          <p:stCondLst>
                                            <p:cond delay="0"/>
                                          </p:stCondLst>
                                        </p:cTn>
                                        <p:tgtEl>
                                          <p:spTgt spid="340"/>
                                        </p:tgtEl>
                                        <p:attrNameLst>
                                          <p:attrName>style.visibility</p:attrName>
                                        </p:attrNameLst>
                                      </p:cBhvr>
                                      <p:to>
                                        <p:strVal val="visible"/>
                                      </p:to>
                                    </p:set>
                                    <p:animEffect transition="in" filter="wheel(1)">
                                      <p:cBhvr>
                                        <p:cTn id="89" dur="2000"/>
                                        <p:tgtEl>
                                          <p:spTgt spid="340"/>
                                        </p:tgtEl>
                                      </p:cBhvr>
                                    </p:animEffect>
                                  </p:childTnLst>
                                </p:cTn>
                              </p:par>
                            </p:childTnLst>
                          </p:cTn>
                        </p:par>
                        <p:par>
                          <p:cTn id="90" fill="hold">
                            <p:stCondLst>
                              <p:cond delay="9250"/>
                            </p:stCondLst>
                            <p:childTnLst>
                              <p:par>
                                <p:cTn id="91" presetID="10" presetClass="exit" presetSubtype="0" fill="hold" grpId="1" nodeType="afterEffect">
                                  <p:stCondLst>
                                    <p:cond delay="0"/>
                                  </p:stCondLst>
                                  <p:childTnLst>
                                    <p:animEffect transition="out" filter="fade">
                                      <p:cBhvr>
                                        <p:cTn id="92" dur="500"/>
                                        <p:tgtEl>
                                          <p:spTgt spid="310"/>
                                        </p:tgtEl>
                                      </p:cBhvr>
                                    </p:animEffect>
                                    <p:set>
                                      <p:cBhvr>
                                        <p:cTn id="93" dur="1" fill="hold">
                                          <p:stCondLst>
                                            <p:cond delay="499"/>
                                          </p:stCondLst>
                                        </p:cTn>
                                        <p:tgtEl>
                                          <p:spTgt spid="310"/>
                                        </p:tgtEl>
                                        <p:attrNameLst>
                                          <p:attrName>style.visibility</p:attrName>
                                        </p:attrNameLst>
                                      </p:cBhvr>
                                      <p:to>
                                        <p:strVal val="hidden"/>
                                      </p:to>
                                    </p:set>
                                  </p:childTnLst>
                                </p:cTn>
                              </p:par>
                            </p:childTnLst>
                          </p:cTn>
                        </p:par>
                        <p:par>
                          <p:cTn id="94" fill="hold">
                            <p:stCondLst>
                              <p:cond delay="9750"/>
                            </p:stCondLst>
                            <p:childTnLst>
                              <p:par>
                                <p:cTn id="95" presetID="10" presetClass="exit" presetSubtype="0" fill="hold" grpId="1" nodeType="afterEffect">
                                  <p:stCondLst>
                                    <p:cond delay="0"/>
                                  </p:stCondLst>
                                  <p:childTnLst>
                                    <p:animEffect transition="out" filter="fade">
                                      <p:cBhvr>
                                        <p:cTn id="96" dur="500"/>
                                        <p:tgtEl>
                                          <p:spTgt spid="340"/>
                                        </p:tgtEl>
                                      </p:cBhvr>
                                    </p:animEffect>
                                    <p:set>
                                      <p:cBhvr>
                                        <p:cTn id="97" dur="1" fill="hold">
                                          <p:stCondLst>
                                            <p:cond delay="499"/>
                                          </p:stCondLst>
                                        </p:cTn>
                                        <p:tgtEl>
                                          <p:spTgt spid="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P spid="340" grpId="0" animBg="1"/>
      <p:bldP spid="340" grpId="1" animBg="1"/>
      <p:bldP spid="310" grpId="0" animBg="1"/>
      <p:bldP spid="310" grpId="1" animBg="1"/>
      <p:bldP spid="318" grpId="0" animBg="1"/>
      <p:bldP spid="318" grpId="1" animBg="1"/>
      <p:bldP spid="316" grpId="0" animBg="1"/>
      <p:bldP spid="316" grpId="1" animBg="1"/>
      <p:bldP spid="317" grpId="0" animBg="1"/>
      <p:bldP spid="317"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单Oray-1">
            <a:extLst>
              <a:ext uri="{FF2B5EF4-FFF2-40B4-BE49-F238E27FC236}">
                <a16:creationId xmlns:a16="http://schemas.microsoft.com/office/drawing/2014/main" id="{26F01B34-C628-49CA-9F57-CECCEAD3DC78}"/>
              </a:ext>
            </a:extLst>
          </p:cNvPr>
          <p:cNvPicPr>
            <a:picLocks noChangeAspect="1"/>
          </p:cNvPicPr>
          <p:nvPr/>
        </p:nvPicPr>
        <p:blipFill>
          <a:blip r:embed="rId3"/>
          <a:stretch>
            <a:fillRect/>
          </a:stretch>
        </p:blipFill>
        <p:spPr>
          <a:xfrm>
            <a:off x="9280241" y="130674"/>
            <a:ext cx="238206" cy="233406"/>
          </a:xfrm>
          <a:prstGeom prst="rect">
            <a:avLst/>
          </a:prstGeom>
        </p:spPr>
      </p:pic>
      <p:sp>
        <p:nvSpPr>
          <p:cNvPr id="7" name="文本框 6">
            <a:extLst>
              <a:ext uri="{FF2B5EF4-FFF2-40B4-BE49-F238E27FC236}">
                <a16:creationId xmlns:a16="http://schemas.microsoft.com/office/drawing/2014/main" id="{2B33D92A-C4A2-4101-A69C-9FCCCCDF8F24}"/>
              </a:ext>
            </a:extLst>
          </p:cNvPr>
          <p:cNvSpPr txBox="1"/>
          <p:nvPr/>
        </p:nvSpPr>
        <p:spPr>
          <a:xfrm>
            <a:off x="2879317" y="1266101"/>
            <a:ext cx="3963217" cy="707886"/>
          </a:xfrm>
          <a:prstGeom prst="rect">
            <a:avLst/>
          </a:prstGeom>
          <a:noFill/>
        </p:spPr>
        <p:txBody>
          <a:bodyPr wrap="square" rtlCol="0">
            <a:spAutoFit/>
          </a:bodyPr>
          <a:lstStyle/>
          <a:p>
            <a:r>
              <a:rPr lang="zh-CN" altLang="en-US" sz="3200" dirty="0">
                <a:solidFill>
                  <a:srgbClr val="E0B07E"/>
                </a:solidFill>
                <a:latin typeface="微软雅黑 Light" panose="020B0502040204020203" pitchFamily="34" charset="-122"/>
                <a:ea typeface="微软雅黑 Light" panose="020B0502040204020203" pitchFamily="34" charset="-122"/>
                <a:cs typeface="Segoe UI" pitchFamily="34" charset="0"/>
              </a:rPr>
              <a:t>蒲公英</a:t>
            </a:r>
            <a:r>
              <a:rPr lang="en-US" altLang="zh-CN" sz="4000" dirty="0">
                <a:solidFill>
                  <a:srgbClr val="00B0F0"/>
                </a:solidFill>
                <a:latin typeface="微软雅黑 Light" panose="020B0502040204020203" pitchFamily="34" charset="-122"/>
                <a:ea typeface="微软雅黑 Light" panose="020B0502040204020203" pitchFamily="34" charset="-122"/>
              </a:rPr>
              <a:t>@</a:t>
            </a:r>
            <a:r>
              <a:rPr lang="zh-CN" altLang="en-US" sz="3200" dirty="0">
                <a:solidFill>
                  <a:srgbClr val="E0B07E"/>
                </a:solidFill>
                <a:latin typeface="微软雅黑 Light" panose="020B0502040204020203" pitchFamily="34" charset="-122"/>
                <a:ea typeface="微软雅黑 Light" panose="020B0502040204020203" pitchFamily="34" charset="-122"/>
              </a:rPr>
              <a:t>天涯若比邻</a:t>
            </a:r>
            <a:endParaRPr lang="zh-CN" altLang="en-US" sz="32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178BF8A0-F9CA-4400-AAE6-75008C0BF0BE}"/>
              </a:ext>
            </a:extLst>
          </p:cNvPr>
          <p:cNvSpPr txBox="1"/>
          <p:nvPr/>
        </p:nvSpPr>
        <p:spPr>
          <a:xfrm>
            <a:off x="225568" y="92039"/>
            <a:ext cx="1210588" cy="338554"/>
          </a:xfrm>
          <a:prstGeom prst="rect">
            <a:avLst/>
          </a:prstGeom>
          <a:noFill/>
        </p:spPr>
        <p:txBody>
          <a:bodyPr wrap="none" rtlCol="0">
            <a:spAutoFit/>
          </a:bodyPr>
          <a:lstStyle/>
          <a:p>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蒲公英技术</a:t>
            </a:r>
            <a:endParaRPr lang="en-US" altLang="zh-CN" sz="16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grpSp>
        <p:nvGrpSpPr>
          <p:cNvPr id="44" name="组合 43">
            <a:extLst>
              <a:ext uri="{FF2B5EF4-FFF2-40B4-BE49-F238E27FC236}">
                <a16:creationId xmlns:a16="http://schemas.microsoft.com/office/drawing/2014/main" id="{4B2F0701-3D4B-4EFC-989D-AAA20E3059E7}"/>
              </a:ext>
            </a:extLst>
          </p:cNvPr>
          <p:cNvGrpSpPr/>
          <p:nvPr/>
        </p:nvGrpSpPr>
        <p:grpSpPr>
          <a:xfrm>
            <a:off x="4335548" y="986791"/>
            <a:ext cx="1455682" cy="1820555"/>
            <a:chOff x="4335548" y="986791"/>
            <a:chExt cx="1455682" cy="1820555"/>
          </a:xfrm>
        </p:grpSpPr>
        <p:sp>
          <p:nvSpPr>
            <p:cNvPr id="1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F7080FA-357E-4215-92F1-41CA91558218}"/>
                </a:ext>
              </a:extLst>
            </p:cNvPr>
            <p:cNvSpPr/>
            <p:nvPr/>
          </p:nvSpPr>
          <p:spPr>
            <a:xfrm>
              <a:off x="4335548" y="1767253"/>
              <a:ext cx="1455682" cy="1040093"/>
            </a:xfrm>
            <a:prstGeom prst="rect">
              <a:avLst/>
            </a:prstGeom>
          </p:spPr>
          <p:txBody>
            <a:bodyPr wrap="square">
              <a:spAutoFit/>
            </a:bodyPr>
            <a:lstStyle/>
            <a:p>
              <a:pPr algn="just">
                <a:lnSpc>
                  <a:spcPct val="200000"/>
                </a:lnSpc>
              </a:pPr>
              <a:r>
                <a:rPr lang="zh-CN" altLang="en-US" sz="1050" b="1" dirty="0">
                  <a:solidFill>
                    <a:srgbClr val="00B0F0"/>
                  </a:solidFill>
                  <a:latin typeface="微软雅黑" panose="020B0503020204020204" pitchFamily="34" charset="-122"/>
                  <a:ea typeface="微软雅黑" panose="020B0503020204020204" pitchFamily="34" charset="-122"/>
                  <a:cs typeface="Open Sans" panose="020B0606030504020204" pitchFamily="34" charset="0"/>
                </a:rPr>
                <a:t>自适应旁路</a:t>
              </a:r>
              <a:endParaRPr lang="en-US" sz="1050" b="1" dirty="0">
                <a:solidFill>
                  <a:srgbClr val="00B0F0"/>
                </a:solidFill>
                <a:latin typeface="微软雅黑" panose="020B0503020204020204" pitchFamily="34" charset="-122"/>
                <a:ea typeface="微软雅黑" panose="020B0503020204020204" pitchFamily="34" charset="-122"/>
                <a:cs typeface="Open Sans" panose="020B0606030504020204" pitchFamily="34" charset="0"/>
              </a:endParaRPr>
            </a:p>
            <a:p>
              <a:pPr lvl="0" algn="just">
                <a:lnSpc>
                  <a:spcPct val="130000"/>
                </a:lnSpc>
                <a:defRPr/>
              </a:pPr>
              <a:r>
                <a:rPr kumimoji="1" lang="zh-CN" altLang="en-US" sz="800" dirty="0">
                  <a:solidFill>
                    <a:prstClr val="white"/>
                  </a:solidFill>
                  <a:latin typeface="微软雅黑" panose="020B0503020204020204" pitchFamily="34" charset="-122"/>
                  <a:ea typeface="微软雅黑" panose="020B0503020204020204" pitchFamily="34" charset="-122"/>
                  <a:cs typeface="微软雅黑" panose="020B0503020204020204" charset="-122"/>
                </a:rPr>
                <a:t>低投入、高功效的部署模型，无需改变原网络拓扑、无需复杂路由表配置，轻松实现组网</a:t>
              </a:r>
            </a:p>
          </p:txBody>
        </p:sp>
        <p:grpSp>
          <p:nvGrpSpPr>
            <p:cNvPr id="42" name="组合 41">
              <a:extLst>
                <a:ext uri="{FF2B5EF4-FFF2-40B4-BE49-F238E27FC236}">
                  <a16:creationId xmlns:a16="http://schemas.microsoft.com/office/drawing/2014/main" id="{7A617EBB-13FE-4F0D-BC92-7A70FB7883F4}"/>
                </a:ext>
              </a:extLst>
            </p:cNvPr>
            <p:cNvGrpSpPr/>
            <p:nvPr/>
          </p:nvGrpSpPr>
          <p:grpSpPr>
            <a:xfrm>
              <a:off x="4459288" y="986791"/>
              <a:ext cx="517346" cy="515465"/>
              <a:chOff x="4459288" y="986791"/>
              <a:chExt cx="517346" cy="515465"/>
            </a:xfrm>
          </p:grpSpPr>
          <p:sp>
            <p:nvSpPr>
              <p:cNvPr id="9" name="AutoShape 3">
                <a:extLst>
                  <a:ext uri="{FF2B5EF4-FFF2-40B4-BE49-F238E27FC236}">
                    <a16:creationId xmlns:a16="http://schemas.microsoft.com/office/drawing/2014/main" id="{4EB67857-563E-4ED6-877E-2CA1D0E5527E}"/>
                  </a:ext>
                </a:extLst>
              </p:cNvPr>
              <p:cNvSpPr>
                <a:spLocks noChangeAspect="1" noChangeArrowheads="1" noTextEdit="1"/>
              </p:cNvSpPr>
              <p:nvPr/>
            </p:nvSpPr>
            <p:spPr bwMode="auto">
              <a:xfrm>
                <a:off x="4459288" y="988673"/>
                <a:ext cx="515464" cy="5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Line 5">
                <a:extLst>
                  <a:ext uri="{FF2B5EF4-FFF2-40B4-BE49-F238E27FC236}">
                    <a16:creationId xmlns:a16="http://schemas.microsoft.com/office/drawing/2014/main" id="{E0FEB7D5-8656-4358-BA2E-963D286B7061}"/>
                  </a:ext>
                </a:extLst>
              </p:cNvPr>
              <p:cNvSpPr>
                <a:spLocks noChangeShapeType="1"/>
              </p:cNvSpPr>
              <p:nvPr/>
            </p:nvSpPr>
            <p:spPr bwMode="auto">
              <a:xfrm flipH="1">
                <a:off x="4498795" y="1026298"/>
                <a:ext cx="438333" cy="436451"/>
              </a:xfrm>
              <a:prstGeom prst="line">
                <a:avLst/>
              </a:prstGeom>
              <a:noFill/>
              <a:ln w="19050"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Line 6">
                <a:extLst>
                  <a:ext uri="{FF2B5EF4-FFF2-40B4-BE49-F238E27FC236}">
                    <a16:creationId xmlns:a16="http://schemas.microsoft.com/office/drawing/2014/main" id="{379FF314-583E-449E-9196-6C35359B5D57}"/>
                  </a:ext>
                </a:extLst>
              </p:cNvPr>
              <p:cNvSpPr>
                <a:spLocks noChangeShapeType="1"/>
              </p:cNvSpPr>
              <p:nvPr/>
            </p:nvSpPr>
            <p:spPr bwMode="auto">
              <a:xfrm>
                <a:off x="4498795" y="1026298"/>
                <a:ext cx="438333" cy="436451"/>
              </a:xfrm>
              <a:prstGeom prst="line">
                <a:avLst/>
              </a:prstGeom>
              <a:noFill/>
              <a:ln w="19050" cap="sq">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7">
                <a:extLst>
                  <a:ext uri="{FF2B5EF4-FFF2-40B4-BE49-F238E27FC236}">
                    <a16:creationId xmlns:a16="http://schemas.microsoft.com/office/drawing/2014/main" id="{504D76BB-0072-4F01-B0C1-1EAE5AF97446}"/>
                  </a:ext>
                </a:extLst>
              </p:cNvPr>
              <p:cNvSpPr>
                <a:spLocks noEditPoints="1"/>
              </p:cNvSpPr>
              <p:nvPr/>
            </p:nvSpPr>
            <p:spPr bwMode="auto">
              <a:xfrm>
                <a:off x="4459288" y="986791"/>
                <a:ext cx="517346" cy="515465"/>
              </a:xfrm>
              <a:custGeom>
                <a:avLst/>
                <a:gdLst>
                  <a:gd name="T0" fmla="*/ 222 w 232"/>
                  <a:gd name="T1" fmla="*/ 72 h 232"/>
                  <a:gd name="T2" fmla="*/ 222 w 232"/>
                  <a:gd name="T3" fmla="*/ 72 h 232"/>
                  <a:gd name="T4" fmla="*/ 232 w 232"/>
                  <a:gd name="T5" fmla="*/ 62 h 232"/>
                  <a:gd name="T6" fmla="*/ 232 w 232"/>
                  <a:gd name="T7" fmla="*/ 16 h 232"/>
                  <a:gd name="T8" fmla="*/ 216 w 232"/>
                  <a:gd name="T9" fmla="*/ 0 h 232"/>
                  <a:gd name="T10" fmla="*/ 166 w 232"/>
                  <a:gd name="T11" fmla="*/ 0 h 232"/>
                  <a:gd name="T12" fmla="*/ 156 w 232"/>
                  <a:gd name="T13" fmla="*/ 10 h 232"/>
                  <a:gd name="T14" fmla="*/ 156 w 232"/>
                  <a:gd name="T15" fmla="*/ 10 h 232"/>
                  <a:gd name="T16" fmla="*/ 166 w 232"/>
                  <a:gd name="T17" fmla="*/ 20 h 232"/>
                  <a:gd name="T18" fmla="*/ 212 w 232"/>
                  <a:gd name="T19" fmla="*/ 20 h 232"/>
                  <a:gd name="T20" fmla="*/ 212 w 232"/>
                  <a:gd name="T21" fmla="*/ 62 h 232"/>
                  <a:gd name="T22" fmla="*/ 222 w 232"/>
                  <a:gd name="T23" fmla="*/ 72 h 232"/>
                  <a:gd name="T24" fmla="*/ 222 w 232"/>
                  <a:gd name="T25" fmla="*/ 156 h 232"/>
                  <a:gd name="T26" fmla="*/ 222 w 232"/>
                  <a:gd name="T27" fmla="*/ 156 h 232"/>
                  <a:gd name="T28" fmla="*/ 232 w 232"/>
                  <a:gd name="T29" fmla="*/ 166 h 232"/>
                  <a:gd name="T30" fmla="*/ 232 w 232"/>
                  <a:gd name="T31" fmla="*/ 216 h 232"/>
                  <a:gd name="T32" fmla="*/ 216 w 232"/>
                  <a:gd name="T33" fmla="*/ 232 h 232"/>
                  <a:gd name="T34" fmla="*/ 170 w 232"/>
                  <a:gd name="T35" fmla="*/ 232 h 232"/>
                  <a:gd name="T36" fmla="*/ 160 w 232"/>
                  <a:gd name="T37" fmla="*/ 222 h 232"/>
                  <a:gd name="T38" fmla="*/ 160 w 232"/>
                  <a:gd name="T39" fmla="*/ 222 h 232"/>
                  <a:gd name="T40" fmla="*/ 170 w 232"/>
                  <a:gd name="T41" fmla="*/ 212 h 232"/>
                  <a:gd name="T42" fmla="*/ 212 w 232"/>
                  <a:gd name="T43" fmla="*/ 212 h 232"/>
                  <a:gd name="T44" fmla="*/ 212 w 232"/>
                  <a:gd name="T45" fmla="*/ 166 h 232"/>
                  <a:gd name="T46" fmla="*/ 222 w 232"/>
                  <a:gd name="T47" fmla="*/ 156 h 232"/>
                  <a:gd name="T48" fmla="*/ 20 w 232"/>
                  <a:gd name="T49" fmla="*/ 212 h 232"/>
                  <a:gd name="T50" fmla="*/ 20 w 232"/>
                  <a:gd name="T51" fmla="*/ 170 h 232"/>
                  <a:gd name="T52" fmla="*/ 10 w 232"/>
                  <a:gd name="T53" fmla="*/ 160 h 232"/>
                  <a:gd name="T54" fmla="*/ 10 w 232"/>
                  <a:gd name="T55" fmla="*/ 160 h 232"/>
                  <a:gd name="T56" fmla="*/ 0 w 232"/>
                  <a:gd name="T57" fmla="*/ 170 h 232"/>
                  <a:gd name="T58" fmla="*/ 0 w 232"/>
                  <a:gd name="T59" fmla="*/ 216 h 232"/>
                  <a:gd name="T60" fmla="*/ 16 w 232"/>
                  <a:gd name="T61" fmla="*/ 232 h 232"/>
                  <a:gd name="T62" fmla="*/ 62 w 232"/>
                  <a:gd name="T63" fmla="*/ 232 h 232"/>
                  <a:gd name="T64" fmla="*/ 72 w 232"/>
                  <a:gd name="T65" fmla="*/ 222 h 232"/>
                  <a:gd name="T66" fmla="*/ 72 w 232"/>
                  <a:gd name="T67" fmla="*/ 222 h 232"/>
                  <a:gd name="T68" fmla="*/ 62 w 232"/>
                  <a:gd name="T69" fmla="*/ 212 h 232"/>
                  <a:gd name="T70" fmla="*/ 20 w 232"/>
                  <a:gd name="T71" fmla="*/ 212 h 232"/>
                  <a:gd name="T72" fmla="*/ 76 w 232"/>
                  <a:gd name="T73" fmla="*/ 10 h 232"/>
                  <a:gd name="T74" fmla="*/ 76 w 232"/>
                  <a:gd name="T75" fmla="*/ 10 h 232"/>
                  <a:gd name="T76" fmla="*/ 66 w 232"/>
                  <a:gd name="T77" fmla="*/ 0 h 232"/>
                  <a:gd name="T78" fmla="*/ 16 w 232"/>
                  <a:gd name="T79" fmla="*/ 0 h 232"/>
                  <a:gd name="T80" fmla="*/ 0 w 232"/>
                  <a:gd name="T81" fmla="*/ 16 h 232"/>
                  <a:gd name="T82" fmla="*/ 0 w 232"/>
                  <a:gd name="T83" fmla="*/ 62 h 232"/>
                  <a:gd name="T84" fmla="*/ 10 w 232"/>
                  <a:gd name="T85" fmla="*/ 72 h 232"/>
                  <a:gd name="T86" fmla="*/ 10 w 232"/>
                  <a:gd name="T87" fmla="*/ 72 h 232"/>
                  <a:gd name="T88" fmla="*/ 20 w 232"/>
                  <a:gd name="T89" fmla="*/ 62 h 232"/>
                  <a:gd name="T90" fmla="*/ 20 w 232"/>
                  <a:gd name="T91" fmla="*/ 20 h 232"/>
                  <a:gd name="T92" fmla="*/ 66 w 232"/>
                  <a:gd name="T93" fmla="*/ 20 h 232"/>
                  <a:gd name="T94" fmla="*/ 76 w 232"/>
                  <a:gd name="T95"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232">
                    <a:moveTo>
                      <a:pt x="222" y="72"/>
                    </a:moveTo>
                    <a:cubicBezTo>
                      <a:pt x="222" y="72"/>
                      <a:pt x="222" y="72"/>
                      <a:pt x="222" y="72"/>
                    </a:cubicBezTo>
                    <a:cubicBezTo>
                      <a:pt x="228" y="72"/>
                      <a:pt x="232" y="68"/>
                      <a:pt x="232" y="62"/>
                    </a:cubicBezTo>
                    <a:cubicBezTo>
                      <a:pt x="232" y="16"/>
                      <a:pt x="232" y="16"/>
                      <a:pt x="232" y="16"/>
                    </a:cubicBezTo>
                    <a:cubicBezTo>
                      <a:pt x="232" y="7"/>
                      <a:pt x="225" y="0"/>
                      <a:pt x="216" y="0"/>
                    </a:cubicBezTo>
                    <a:cubicBezTo>
                      <a:pt x="166" y="0"/>
                      <a:pt x="166" y="0"/>
                      <a:pt x="166" y="0"/>
                    </a:cubicBezTo>
                    <a:cubicBezTo>
                      <a:pt x="160" y="0"/>
                      <a:pt x="156" y="4"/>
                      <a:pt x="156" y="10"/>
                    </a:cubicBezTo>
                    <a:cubicBezTo>
                      <a:pt x="156" y="10"/>
                      <a:pt x="156" y="10"/>
                      <a:pt x="156" y="10"/>
                    </a:cubicBezTo>
                    <a:cubicBezTo>
                      <a:pt x="156" y="16"/>
                      <a:pt x="160" y="20"/>
                      <a:pt x="166" y="20"/>
                    </a:cubicBezTo>
                    <a:cubicBezTo>
                      <a:pt x="212" y="20"/>
                      <a:pt x="212" y="20"/>
                      <a:pt x="212" y="20"/>
                    </a:cubicBezTo>
                    <a:cubicBezTo>
                      <a:pt x="212" y="62"/>
                      <a:pt x="212" y="62"/>
                      <a:pt x="212" y="62"/>
                    </a:cubicBezTo>
                    <a:cubicBezTo>
                      <a:pt x="212" y="68"/>
                      <a:pt x="216" y="72"/>
                      <a:pt x="222" y="72"/>
                    </a:cubicBezTo>
                    <a:close/>
                    <a:moveTo>
                      <a:pt x="222" y="156"/>
                    </a:moveTo>
                    <a:cubicBezTo>
                      <a:pt x="222" y="156"/>
                      <a:pt x="222" y="156"/>
                      <a:pt x="222" y="156"/>
                    </a:cubicBezTo>
                    <a:cubicBezTo>
                      <a:pt x="228" y="156"/>
                      <a:pt x="232" y="160"/>
                      <a:pt x="232" y="166"/>
                    </a:cubicBezTo>
                    <a:cubicBezTo>
                      <a:pt x="232" y="216"/>
                      <a:pt x="232" y="216"/>
                      <a:pt x="232" y="216"/>
                    </a:cubicBezTo>
                    <a:cubicBezTo>
                      <a:pt x="232" y="225"/>
                      <a:pt x="225" y="232"/>
                      <a:pt x="216" y="232"/>
                    </a:cubicBezTo>
                    <a:cubicBezTo>
                      <a:pt x="170" y="232"/>
                      <a:pt x="170" y="232"/>
                      <a:pt x="170" y="232"/>
                    </a:cubicBezTo>
                    <a:cubicBezTo>
                      <a:pt x="164" y="232"/>
                      <a:pt x="160" y="228"/>
                      <a:pt x="160" y="222"/>
                    </a:cubicBezTo>
                    <a:cubicBezTo>
                      <a:pt x="160" y="222"/>
                      <a:pt x="160" y="222"/>
                      <a:pt x="160" y="222"/>
                    </a:cubicBezTo>
                    <a:cubicBezTo>
                      <a:pt x="160" y="216"/>
                      <a:pt x="164" y="212"/>
                      <a:pt x="170" y="212"/>
                    </a:cubicBezTo>
                    <a:cubicBezTo>
                      <a:pt x="212" y="212"/>
                      <a:pt x="212" y="212"/>
                      <a:pt x="212" y="212"/>
                    </a:cubicBezTo>
                    <a:cubicBezTo>
                      <a:pt x="212" y="166"/>
                      <a:pt x="212" y="166"/>
                      <a:pt x="212" y="166"/>
                    </a:cubicBezTo>
                    <a:cubicBezTo>
                      <a:pt x="212" y="160"/>
                      <a:pt x="216" y="156"/>
                      <a:pt x="222" y="156"/>
                    </a:cubicBezTo>
                    <a:close/>
                    <a:moveTo>
                      <a:pt x="20" y="212"/>
                    </a:moveTo>
                    <a:cubicBezTo>
                      <a:pt x="20" y="170"/>
                      <a:pt x="20" y="170"/>
                      <a:pt x="20" y="170"/>
                    </a:cubicBezTo>
                    <a:cubicBezTo>
                      <a:pt x="20" y="164"/>
                      <a:pt x="16" y="160"/>
                      <a:pt x="10" y="160"/>
                    </a:cubicBezTo>
                    <a:cubicBezTo>
                      <a:pt x="10" y="160"/>
                      <a:pt x="10" y="160"/>
                      <a:pt x="10" y="160"/>
                    </a:cubicBezTo>
                    <a:cubicBezTo>
                      <a:pt x="4" y="160"/>
                      <a:pt x="0" y="164"/>
                      <a:pt x="0" y="170"/>
                    </a:cubicBezTo>
                    <a:cubicBezTo>
                      <a:pt x="0" y="216"/>
                      <a:pt x="0" y="216"/>
                      <a:pt x="0" y="216"/>
                    </a:cubicBezTo>
                    <a:cubicBezTo>
                      <a:pt x="0" y="225"/>
                      <a:pt x="7" y="232"/>
                      <a:pt x="16" y="232"/>
                    </a:cubicBezTo>
                    <a:cubicBezTo>
                      <a:pt x="62" y="232"/>
                      <a:pt x="62" y="232"/>
                      <a:pt x="62" y="232"/>
                    </a:cubicBezTo>
                    <a:cubicBezTo>
                      <a:pt x="68" y="232"/>
                      <a:pt x="72" y="228"/>
                      <a:pt x="72" y="222"/>
                    </a:cubicBezTo>
                    <a:cubicBezTo>
                      <a:pt x="72" y="222"/>
                      <a:pt x="72" y="222"/>
                      <a:pt x="72" y="222"/>
                    </a:cubicBezTo>
                    <a:cubicBezTo>
                      <a:pt x="72" y="216"/>
                      <a:pt x="68" y="212"/>
                      <a:pt x="62" y="212"/>
                    </a:cubicBezTo>
                    <a:lnTo>
                      <a:pt x="20" y="212"/>
                    </a:lnTo>
                    <a:close/>
                    <a:moveTo>
                      <a:pt x="76" y="10"/>
                    </a:moveTo>
                    <a:cubicBezTo>
                      <a:pt x="76" y="10"/>
                      <a:pt x="76" y="10"/>
                      <a:pt x="76" y="10"/>
                    </a:cubicBezTo>
                    <a:cubicBezTo>
                      <a:pt x="76" y="4"/>
                      <a:pt x="72" y="0"/>
                      <a:pt x="66" y="0"/>
                    </a:cubicBezTo>
                    <a:cubicBezTo>
                      <a:pt x="16" y="0"/>
                      <a:pt x="16" y="0"/>
                      <a:pt x="16" y="0"/>
                    </a:cubicBezTo>
                    <a:cubicBezTo>
                      <a:pt x="7" y="0"/>
                      <a:pt x="0" y="7"/>
                      <a:pt x="0" y="16"/>
                    </a:cubicBezTo>
                    <a:cubicBezTo>
                      <a:pt x="0" y="62"/>
                      <a:pt x="0" y="62"/>
                      <a:pt x="0" y="62"/>
                    </a:cubicBezTo>
                    <a:cubicBezTo>
                      <a:pt x="0" y="68"/>
                      <a:pt x="4" y="72"/>
                      <a:pt x="10" y="72"/>
                    </a:cubicBezTo>
                    <a:cubicBezTo>
                      <a:pt x="10" y="72"/>
                      <a:pt x="10" y="72"/>
                      <a:pt x="10" y="72"/>
                    </a:cubicBezTo>
                    <a:cubicBezTo>
                      <a:pt x="16" y="72"/>
                      <a:pt x="20" y="68"/>
                      <a:pt x="20" y="62"/>
                    </a:cubicBezTo>
                    <a:cubicBezTo>
                      <a:pt x="20" y="20"/>
                      <a:pt x="20" y="20"/>
                      <a:pt x="20" y="20"/>
                    </a:cubicBezTo>
                    <a:cubicBezTo>
                      <a:pt x="66" y="20"/>
                      <a:pt x="66" y="20"/>
                      <a:pt x="66" y="20"/>
                    </a:cubicBezTo>
                    <a:cubicBezTo>
                      <a:pt x="72" y="20"/>
                      <a:pt x="76" y="16"/>
                      <a:pt x="76" y="10"/>
                    </a:cubicBezTo>
                    <a:close/>
                  </a:path>
                </a:pathLst>
              </a:custGeom>
              <a:solidFill>
                <a:srgbClr val="FFFFFF"/>
              </a:solidFill>
              <a:ln w="28575">
                <a:solidFill>
                  <a:srgbClr val="2C2C2C"/>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24" name="AutoShape 9">
            <a:extLst>
              <a:ext uri="{FF2B5EF4-FFF2-40B4-BE49-F238E27FC236}">
                <a16:creationId xmlns:a16="http://schemas.microsoft.com/office/drawing/2014/main" id="{B6D60E69-132A-4B37-876E-366D3A221AD1}"/>
              </a:ext>
            </a:extLst>
          </p:cNvPr>
          <p:cNvSpPr>
            <a:spLocks noChangeAspect="1" noChangeArrowheads="1" noTextEdit="1"/>
          </p:cNvSpPr>
          <p:nvPr/>
        </p:nvSpPr>
        <p:spPr bwMode="auto">
          <a:xfrm>
            <a:off x="2728913" y="987425"/>
            <a:ext cx="711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1" name="组合 40">
            <a:extLst>
              <a:ext uri="{FF2B5EF4-FFF2-40B4-BE49-F238E27FC236}">
                <a16:creationId xmlns:a16="http://schemas.microsoft.com/office/drawing/2014/main" id="{4035C209-FCEF-4CAF-9A07-7A4E02E0FD03}"/>
              </a:ext>
            </a:extLst>
          </p:cNvPr>
          <p:cNvGrpSpPr/>
          <p:nvPr/>
        </p:nvGrpSpPr>
        <p:grpSpPr>
          <a:xfrm>
            <a:off x="2630011" y="989013"/>
            <a:ext cx="1455682" cy="1818333"/>
            <a:chOff x="2630011" y="989013"/>
            <a:chExt cx="1455682" cy="1818333"/>
          </a:xfrm>
        </p:grpSpPr>
        <p:sp>
          <p:nvSpPr>
            <p:cNvPr id="25"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D61964D6-C53D-4BA1-9A3D-C81FC0801DC2}"/>
                </a:ext>
              </a:extLst>
            </p:cNvPr>
            <p:cNvSpPr/>
            <p:nvPr/>
          </p:nvSpPr>
          <p:spPr>
            <a:xfrm>
              <a:off x="2630011" y="1767253"/>
              <a:ext cx="1455682" cy="1040093"/>
            </a:xfrm>
            <a:prstGeom prst="rect">
              <a:avLst/>
            </a:prstGeom>
          </p:spPr>
          <p:txBody>
            <a:bodyPr wrap="square">
              <a:spAutoFit/>
            </a:bodyPr>
            <a:lstStyle/>
            <a:p>
              <a:pPr algn="just">
                <a:lnSpc>
                  <a:spcPct val="200000"/>
                </a:lnSpc>
              </a:pPr>
              <a:r>
                <a:rPr lang="zh-CN" altLang="en-US" sz="1050" b="1" dirty="0">
                  <a:solidFill>
                    <a:srgbClr val="00B0F0"/>
                  </a:solidFill>
                  <a:latin typeface="微软雅黑" panose="020B0503020204020204" pitchFamily="34" charset="-122"/>
                  <a:ea typeface="微软雅黑" panose="020B0503020204020204" pitchFamily="34" charset="-122"/>
                  <a:cs typeface="Open Sans" panose="020B0606030504020204" pitchFamily="34" charset="0"/>
                </a:rPr>
                <a:t>云拓扑</a:t>
              </a:r>
              <a:endParaRPr lang="en-US" sz="1050" b="1" dirty="0">
                <a:solidFill>
                  <a:srgbClr val="00B0F0"/>
                </a:solidFill>
                <a:latin typeface="微软雅黑" panose="020B0503020204020204" pitchFamily="34" charset="-122"/>
                <a:ea typeface="微软雅黑" panose="020B0503020204020204" pitchFamily="34" charset="-122"/>
                <a:cs typeface="Open Sans" panose="020B0606030504020204" pitchFamily="34" charset="0"/>
              </a:endParaRPr>
            </a:p>
            <a:p>
              <a:pPr lvl="0" algn="just">
                <a:lnSpc>
                  <a:spcPct val="130000"/>
                </a:lnSpc>
                <a:defRPr/>
              </a:pPr>
              <a:r>
                <a:rPr kumimoji="1" lang="zh-CN" altLang="en-US" sz="800" dirty="0">
                  <a:solidFill>
                    <a:prstClr val="white"/>
                  </a:solidFill>
                  <a:latin typeface="微软雅黑" panose="020B0503020204020204" pitchFamily="34" charset="-122"/>
                  <a:ea typeface="微软雅黑" panose="020B0503020204020204" pitchFamily="34" charset="-122"/>
                  <a:cs typeface="微软雅黑" panose="020B0503020204020204" charset="-122"/>
                </a:rPr>
                <a:t>弹性部署、即插即用的全新</a:t>
              </a:r>
              <a:r>
                <a:rPr kumimoji="1" lang="en-US" altLang="zh-CN" sz="800" dirty="0" err="1">
                  <a:solidFill>
                    <a:prstClr val="white"/>
                  </a:solidFill>
                  <a:latin typeface="微软雅黑" panose="020B0503020204020204" pitchFamily="34" charset="-122"/>
                  <a:ea typeface="微软雅黑" panose="020B0503020204020204" pitchFamily="34" charset="-122"/>
                  <a:cs typeface="微软雅黑" panose="020B0503020204020204" charset="-122"/>
                </a:rPr>
                <a:t>CloudVPN</a:t>
              </a:r>
              <a:r>
                <a:rPr kumimoji="1" lang="zh-CN" altLang="en-US" sz="800" dirty="0">
                  <a:solidFill>
                    <a:prstClr val="white"/>
                  </a:solidFill>
                  <a:latin typeface="微软雅黑" panose="020B0503020204020204" pitchFamily="34" charset="-122"/>
                  <a:ea typeface="微软雅黑" panose="020B0503020204020204" pitchFamily="34" charset="-122"/>
                  <a:cs typeface="微软雅黑" panose="020B0503020204020204" charset="-122"/>
                </a:rPr>
                <a:t>模式，轻松通过云端搭建和管理整个网络拓扑</a:t>
              </a:r>
            </a:p>
          </p:txBody>
        </p:sp>
        <p:sp>
          <p:nvSpPr>
            <p:cNvPr id="26" name="Freeform 11">
              <a:extLst>
                <a:ext uri="{FF2B5EF4-FFF2-40B4-BE49-F238E27FC236}">
                  <a16:creationId xmlns:a16="http://schemas.microsoft.com/office/drawing/2014/main" id="{AC55906E-2EE1-42CB-8DB0-D2224841B103}"/>
                </a:ext>
              </a:extLst>
            </p:cNvPr>
            <p:cNvSpPr>
              <a:spLocks noEditPoints="1"/>
            </p:cNvSpPr>
            <p:nvPr/>
          </p:nvSpPr>
          <p:spPr bwMode="auto">
            <a:xfrm>
              <a:off x="2728913" y="989013"/>
              <a:ext cx="711200" cy="512763"/>
            </a:xfrm>
            <a:custGeom>
              <a:avLst/>
              <a:gdLst>
                <a:gd name="T0" fmla="*/ 262 w 324"/>
                <a:gd name="T1" fmla="*/ 82 h 233"/>
                <a:gd name="T2" fmla="*/ 172 w 324"/>
                <a:gd name="T3" fmla="*/ 0 h 233"/>
                <a:gd name="T4" fmla="*/ 90 w 324"/>
                <a:gd name="T5" fmla="*/ 53 h 233"/>
                <a:gd name="T6" fmla="*/ 76 w 324"/>
                <a:gd name="T7" fmla="*/ 51 h 233"/>
                <a:gd name="T8" fmla="*/ 30 w 324"/>
                <a:gd name="T9" fmla="*/ 96 h 233"/>
                <a:gd name="T10" fmla="*/ 33 w 324"/>
                <a:gd name="T11" fmla="*/ 110 h 233"/>
                <a:gd name="T12" fmla="*/ 0 w 324"/>
                <a:gd name="T13" fmla="*/ 167 h 233"/>
                <a:gd name="T14" fmla="*/ 66 w 324"/>
                <a:gd name="T15" fmla="*/ 233 h 233"/>
                <a:gd name="T16" fmla="*/ 66 w 324"/>
                <a:gd name="T17" fmla="*/ 233 h 233"/>
                <a:gd name="T18" fmla="*/ 248 w 324"/>
                <a:gd name="T19" fmla="*/ 233 h 233"/>
                <a:gd name="T20" fmla="*/ 248 w 324"/>
                <a:gd name="T21" fmla="*/ 233 h 233"/>
                <a:gd name="T22" fmla="*/ 324 w 324"/>
                <a:gd name="T23" fmla="*/ 157 h 233"/>
                <a:gd name="T24" fmla="*/ 262 w 324"/>
                <a:gd name="T25" fmla="*/ 82 h 233"/>
                <a:gd name="T26" fmla="*/ 248 w 324"/>
                <a:gd name="T27" fmla="*/ 213 h 233"/>
                <a:gd name="T28" fmla="*/ 248 w 324"/>
                <a:gd name="T29" fmla="*/ 213 h 233"/>
                <a:gd name="T30" fmla="*/ 66 w 324"/>
                <a:gd name="T31" fmla="*/ 213 h 233"/>
                <a:gd name="T32" fmla="*/ 20 w 324"/>
                <a:gd name="T33" fmla="*/ 167 h 233"/>
                <a:gd name="T34" fmla="*/ 43 w 324"/>
                <a:gd name="T35" fmla="*/ 128 h 233"/>
                <a:gd name="T36" fmla="*/ 52 w 324"/>
                <a:gd name="T37" fmla="*/ 104 h 233"/>
                <a:gd name="T38" fmla="*/ 51 w 324"/>
                <a:gd name="T39" fmla="*/ 96 h 233"/>
                <a:gd name="T40" fmla="*/ 76 w 324"/>
                <a:gd name="T41" fmla="*/ 71 h 233"/>
                <a:gd name="T42" fmla="*/ 90 w 324"/>
                <a:gd name="T43" fmla="*/ 73 h 233"/>
                <a:gd name="T44" fmla="*/ 108 w 324"/>
                <a:gd name="T45" fmla="*/ 61 h 233"/>
                <a:gd name="T46" fmla="*/ 172 w 324"/>
                <a:gd name="T47" fmla="*/ 20 h 233"/>
                <a:gd name="T48" fmla="*/ 242 w 324"/>
                <a:gd name="T49" fmla="*/ 84 h 233"/>
                <a:gd name="T50" fmla="*/ 259 w 324"/>
                <a:gd name="T51" fmla="*/ 102 h 233"/>
                <a:gd name="T52" fmla="*/ 304 w 324"/>
                <a:gd name="T53" fmla="*/ 157 h 233"/>
                <a:gd name="T54" fmla="*/ 248 w 324"/>
                <a:gd name="T55"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4" h="233">
                  <a:moveTo>
                    <a:pt x="262" y="82"/>
                  </a:moveTo>
                  <a:cubicBezTo>
                    <a:pt x="258" y="36"/>
                    <a:pt x="219" y="0"/>
                    <a:pt x="172" y="0"/>
                  </a:cubicBezTo>
                  <a:cubicBezTo>
                    <a:pt x="135" y="0"/>
                    <a:pt x="104" y="22"/>
                    <a:pt x="90" y="53"/>
                  </a:cubicBezTo>
                  <a:cubicBezTo>
                    <a:pt x="85" y="51"/>
                    <a:pt x="81" y="51"/>
                    <a:pt x="76" y="51"/>
                  </a:cubicBezTo>
                  <a:cubicBezTo>
                    <a:pt x="51" y="51"/>
                    <a:pt x="30" y="71"/>
                    <a:pt x="30" y="96"/>
                  </a:cubicBezTo>
                  <a:cubicBezTo>
                    <a:pt x="30" y="101"/>
                    <a:pt x="31" y="106"/>
                    <a:pt x="33" y="110"/>
                  </a:cubicBezTo>
                  <a:cubicBezTo>
                    <a:pt x="13" y="122"/>
                    <a:pt x="0" y="143"/>
                    <a:pt x="0" y="167"/>
                  </a:cubicBezTo>
                  <a:cubicBezTo>
                    <a:pt x="0" y="203"/>
                    <a:pt x="29" y="233"/>
                    <a:pt x="66" y="233"/>
                  </a:cubicBezTo>
                  <a:cubicBezTo>
                    <a:pt x="66" y="233"/>
                    <a:pt x="66" y="233"/>
                    <a:pt x="66" y="233"/>
                  </a:cubicBezTo>
                  <a:cubicBezTo>
                    <a:pt x="248" y="233"/>
                    <a:pt x="248" y="233"/>
                    <a:pt x="248" y="233"/>
                  </a:cubicBezTo>
                  <a:cubicBezTo>
                    <a:pt x="248" y="233"/>
                    <a:pt x="248" y="233"/>
                    <a:pt x="248" y="233"/>
                  </a:cubicBezTo>
                  <a:cubicBezTo>
                    <a:pt x="290" y="233"/>
                    <a:pt x="324" y="199"/>
                    <a:pt x="324" y="157"/>
                  </a:cubicBezTo>
                  <a:cubicBezTo>
                    <a:pt x="324" y="120"/>
                    <a:pt x="297" y="89"/>
                    <a:pt x="262" y="82"/>
                  </a:cubicBezTo>
                  <a:close/>
                  <a:moveTo>
                    <a:pt x="248" y="213"/>
                  </a:moveTo>
                  <a:cubicBezTo>
                    <a:pt x="248" y="213"/>
                    <a:pt x="248" y="213"/>
                    <a:pt x="248" y="213"/>
                  </a:cubicBezTo>
                  <a:cubicBezTo>
                    <a:pt x="66" y="213"/>
                    <a:pt x="66" y="213"/>
                    <a:pt x="66" y="213"/>
                  </a:cubicBezTo>
                  <a:cubicBezTo>
                    <a:pt x="41" y="213"/>
                    <a:pt x="20" y="192"/>
                    <a:pt x="20" y="167"/>
                  </a:cubicBezTo>
                  <a:cubicBezTo>
                    <a:pt x="20" y="151"/>
                    <a:pt x="29" y="136"/>
                    <a:pt x="43" y="128"/>
                  </a:cubicBezTo>
                  <a:cubicBezTo>
                    <a:pt x="57" y="120"/>
                    <a:pt x="58" y="118"/>
                    <a:pt x="52" y="104"/>
                  </a:cubicBezTo>
                  <a:cubicBezTo>
                    <a:pt x="51" y="102"/>
                    <a:pt x="51" y="99"/>
                    <a:pt x="51" y="96"/>
                  </a:cubicBezTo>
                  <a:cubicBezTo>
                    <a:pt x="51" y="82"/>
                    <a:pt x="62" y="71"/>
                    <a:pt x="76" y="71"/>
                  </a:cubicBezTo>
                  <a:cubicBezTo>
                    <a:pt x="76" y="71"/>
                    <a:pt x="83" y="70"/>
                    <a:pt x="90" y="73"/>
                  </a:cubicBezTo>
                  <a:cubicBezTo>
                    <a:pt x="101" y="78"/>
                    <a:pt x="103" y="73"/>
                    <a:pt x="108" y="61"/>
                  </a:cubicBezTo>
                  <a:cubicBezTo>
                    <a:pt x="120" y="36"/>
                    <a:pt x="145" y="20"/>
                    <a:pt x="172" y="20"/>
                  </a:cubicBezTo>
                  <a:cubicBezTo>
                    <a:pt x="209" y="20"/>
                    <a:pt x="239" y="48"/>
                    <a:pt x="242" y="84"/>
                  </a:cubicBezTo>
                  <a:cubicBezTo>
                    <a:pt x="243" y="99"/>
                    <a:pt x="243" y="99"/>
                    <a:pt x="259" y="102"/>
                  </a:cubicBezTo>
                  <a:cubicBezTo>
                    <a:pt x="285" y="107"/>
                    <a:pt x="304" y="130"/>
                    <a:pt x="304" y="157"/>
                  </a:cubicBezTo>
                  <a:cubicBezTo>
                    <a:pt x="304" y="188"/>
                    <a:pt x="279" y="213"/>
                    <a:pt x="248" y="213"/>
                  </a:cubicBezTo>
                  <a:close/>
                </a:path>
              </a:pathLst>
            </a:custGeom>
            <a:solidFill>
              <a:srgbClr val="FFFFFF"/>
            </a:solidFill>
            <a:ln w="28575">
              <a:solidFill>
                <a:srgbClr val="232524"/>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a:extLst>
              <a:ext uri="{FF2B5EF4-FFF2-40B4-BE49-F238E27FC236}">
                <a16:creationId xmlns:a16="http://schemas.microsoft.com/office/drawing/2014/main" id="{DC78B6C5-F14A-45C4-BACF-73F4E84A0B72}"/>
              </a:ext>
            </a:extLst>
          </p:cNvPr>
          <p:cNvGrpSpPr/>
          <p:nvPr/>
        </p:nvGrpSpPr>
        <p:grpSpPr>
          <a:xfrm>
            <a:off x="6041084" y="987425"/>
            <a:ext cx="1455682" cy="1819921"/>
            <a:chOff x="6041084" y="987425"/>
            <a:chExt cx="1455682" cy="1819921"/>
          </a:xfrm>
        </p:grpSpPr>
        <p:sp>
          <p:nvSpPr>
            <p:cNvPr id="11"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AC60376-FCEC-41A2-B0AB-37D49BEB17ED}"/>
                </a:ext>
              </a:extLst>
            </p:cNvPr>
            <p:cNvSpPr/>
            <p:nvPr/>
          </p:nvSpPr>
          <p:spPr>
            <a:xfrm>
              <a:off x="6041084" y="1767253"/>
              <a:ext cx="1455682" cy="1040093"/>
            </a:xfrm>
            <a:prstGeom prst="rect">
              <a:avLst/>
            </a:prstGeom>
          </p:spPr>
          <p:txBody>
            <a:bodyPr wrap="square">
              <a:spAutoFit/>
            </a:bodyPr>
            <a:lstStyle/>
            <a:p>
              <a:pPr algn="just">
                <a:lnSpc>
                  <a:spcPct val="200000"/>
                </a:lnSpc>
              </a:pPr>
              <a:r>
                <a:rPr lang="zh-CN" altLang="en-US" sz="1050" b="1" dirty="0">
                  <a:solidFill>
                    <a:srgbClr val="00B0F0"/>
                  </a:solidFill>
                  <a:latin typeface="微软雅黑" panose="020B0503020204020204" pitchFamily="34" charset="-122"/>
                  <a:ea typeface="微软雅黑" panose="020B0503020204020204" pitchFamily="34" charset="-122"/>
                  <a:cs typeface="Open Sans" panose="020B0606030504020204" pitchFamily="34" charset="0"/>
                </a:rPr>
                <a:t>海量部署</a:t>
              </a:r>
              <a:endParaRPr lang="en-US" sz="1050" b="1" dirty="0">
                <a:solidFill>
                  <a:srgbClr val="00B0F0"/>
                </a:solidFill>
                <a:latin typeface="微软雅黑" panose="020B0503020204020204" pitchFamily="34" charset="-122"/>
                <a:ea typeface="微软雅黑" panose="020B0503020204020204" pitchFamily="34" charset="-122"/>
                <a:cs typeface="Open Sans" panose="020B0606030504020204" pitchFamily="34" charset="0"/>
              </a:endParaRPr>
            </a:p>
            <a:p>
              <a:pPr lvl="0" algn="just">
                <a:lnSpc>
                  <a:spcPct val="130000"/>
                </a:lnSpc>
                <a:defRPr/>
              </a:pPr>
              <a:r>
                <a:rPr lang="zh-CN" altLang="en-US" sz="800" dirty="0">
                  <a:solidFill>
                    <a:prstClr val="white"/>
                  </a:solidFill>
                  <a:latin typeface="微软雅黑" panose="020B0503020204020204" pitchFamily="34" charset="-122"/>
                  <a:ea typeface="微软雅黑" panose="020B0503020204020204" pitchFamily="34" charset="-122"/>
                </a:rPr>
                <a:t>自主创新的</a:t>
              </a:r>
              <a:r>
                <a:rPr lang="en-US" altLang="zh-CN" sz="800" dirty="0" err="1">
                  <a:solidFill>
                    <a:prstClr val="white"/>
                  </a:solidFill>
                  <a:latin typeface="微软雅黑" panose="020B0503020204020204" pitchFamily="34" charset="-122"/>
                  <a:ea typeface="微软雅黑" panose="020B0503020204020204" pitchFamily="34" charset="-122"/>
                </a:rPr>
                <a:t>CLoudVPN</a:t>
              </a:r>
              <a:r>
                <a:rPr lang="zh-CN" altLang="en-US" sz="800" dirty="0">
                  <a:solidFill>
                    <a:prstClr val="white"/>
                  </a:solidFill>
                  <a:latin typeface="微软雅黑" panose="020B0503020204020204" pitchFamily="34" charset="-122"/>
                  <a:ea typeface="微软雅黑" panose="020B0503020204020204" pitchFamily="34" charset="-122"/>
                </a:rPr>
                <a:t>协议实现单一网络支撑</a:t>
              </a:r>
              <a:r>
                <a:rPr lang="en-US" altLang="zh-CN" sz="800" dirty="0">
                  <a:solidFill>
                    <a:prstClr val="white"/>
                  </a:solidFill>
                  <a:latin typeface="微软雅黑" panose="020B0503020204020204" pitchFamily="34" charset="-122"/>
                  <a:ea typeface="微软雅黑" panose="020B0503020204020204" pitchFamily="34" charset="-122"/>
                </a:rPr>
                <a:t>1000+</a:t>
              </a:r>
              <a:r>
                <a:rPr lang="zh-CN" altLang="en-US" sz="800" dirty="0">
                  <a:solidFill>
                    <a:prstClr val="white"/>
                  </a:solidFill>
                  <a:latin typeface="微软雅黑" panose="020B0503020204020204" pitchFamily="34" charset="-122"/>
                  <a:ea typeface="微软雅黑" panose="020B0503020204020204" pitchFamily="34" charset="-122"/>
                </a:rPr>
                <a:t>的路由器节点数量，</a:t>
              </a:r>
              <a:r>
                <a:rPr lang="en-US" altLang="zh-CN" sz="800" dirty="0">
                  <a:solidFill>
                    <a:prstClr val="white"/>
                  </a:solidFill>
                  <a:latin typeface="微软雅黑" panose="020B0503020204020204" pitchFamily="34" charset="-122"/>
                  <a:ea typeface="微软雅黑" panose="020B0503020204020204" pitchFamily="34" charset="-122"/>
                </a:rPr>
                <a:t>10+</a:t>
              </a:r>
              <a:r>
                <a:rPr lang="zh-CN" altLang="en-US" sz="800" dirty="0">
                  <a:solidFill>
                    <a:prstClr val="white"/>
                  </a:solidFill>
                  <a:latin typeface="微软雅黑" panose="020B0503020204020204" pitchFamily="34" charset="-122"/>
                  <a:ea typeface="微软雅黑" panose="020B0503020204020204" pitchFamily="34" charset="-122"/>
                </a:rPr>
                <a:t>万台网内设备</a:t>
              </a:r>
            </a:p>
          </p:txBody>
        </p:sp>
        <p:grpSp>
          <p:nvGrpSpPr>
            <p:cNvPr id="36" name="组合 35">
              <a:extLst>
                <a:ext uri="{FF2B5EF4-FFF2-40B4-BE49-F238E27FC236}">
                  <a16:creationId xmlns:a16="http://schemas.microsoft.com/office/drawing/2014/main" id="{EC8B3E74-9636-4F5D-9C35-2898FBCCBFF5}"/>
                </a:ext>
              </a:extLst>
            </p:cNvPr>
            <p:cNvGrpSpPr/>
            <p:nvPr/>
          </p:nvGrpSpPr>
          <p:grpSpPr>
            <a:xfrm>
              <a:off x="6173788" y="987425"/>
              <a:ext cx="582612" cy="541338"/>
              <a:chOff x="6173788" y="987425"/>
              <a:chExt cx="582612" cy="541338"/>
            </a:xfrm>
          </p:grpSpPr>
          <p:sp>
            <p:nvSpPr>
              <p:cNvPr id="28" name="AutoShape 13">
                <a:extLst>
                  <a:ext uri="{FF2B5EF4-FFF2-40B4-BE49-F238E27FC236}">
                    <a16:creationId xmlns:a16="http://schemas.microsoft.com/office/drawing/2014/main" id="{4F211C72-ACFD-41C3-BE4C-912CD380219B}"/>
                  </a:ext>
                </a:extLst>
              </p:cNvPr>
              <p:cNvSpPr>
                <a:spLocks noChangeAspect="1" noChangeArrowheads="1" noTextEdit="1"/>
              </p:cNvSpPr>
              <p:nvPr/>
            </p:nvSpPr>
            <p:spPr bwMode="auto">
              <a:xfrm>
                <a:off x="6173788" y="987425"/>
                <a:ext cx="58261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Oval 15">
                <a:extLst>
                  <a:ext uri="{FF2B5EF4-FFF2-40B4-BE49-F238E27FC236}">
                    <a16:creationId xmlns:a16="http://schemas.microsoft.com/office/drawing/2014/main" id="{A347DA2C-2393-4E2B-86B6-95F0897A703B}"/>
                  </a:ext>
                </a:extLst>
              </p:cNvPr>
              <p:cNvSpPr>
                <a:spLocks noChangeArrowheads="1"/>
              </p:cNvSpPr>
              <p:nvPr/>
            </p:nvSpPr>
            <p:spPr bwMode="auto">
              <a:xfrm>
                <a:off x="6194425" y="1012825"/>
                <a:ext cx="298450" cy="296863"/>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16">
                <a:extLst>
                  <a:ext uri="{FF2B5EF4-FFF2-40B4-BE49-F238E27FC236}">
                    <a16:creationId xmlns:a16="http://schemas.microsoft.com/office/drawing/2014/main" id="{15B4C69C-42CA-41A8-8F40-458F33AE7140}"/>
                  </a:ext>
                </a:extLst>
              </p:cNvPr>
              <p:cNvSpPr>
                <a:spLocks noChangeShapeType="1"/>
              </p:cNvSpPr>
              <p:nvPr/>
            </p:nvSpPr>
            <p:spPr bwMode="auto">
              <a:xfrm>
                <a:off x="6461125" y="1250950"/>
                <a:ext cx="171450" cy="139700"/>
              </a:xfrm>
              <a:prstGeom prst="line">
                <a:avLst/>
              </a:prstGeom>
              <a:noFill/>
              <a:ln w="158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17">
                <a:extLst>
                  <a:ext uri="{FF2B5EF4-FFF2-40B4-BE49-F238E27FC236}">
                    <a16:creationId xmlns:a16="http://schemas.microsoft.com/office/drawing/2014/main" id="{21D39185-6501-4BFF-973F-3BE6B275CBEF}"/>
                  </a:ext>
                </a:extLst>
              </p:cNvPr>
              <p:cNvSpPr>
                <a:spLocks noChangeShapeType="1"/>
              </p:cNvSpPr>
              <p:nvPr/>
            </p:nvSpPr>
            <p:spPr bwMode="auto">
              <a:xfrm flipV="1">
                <a:off x="6488113" y="1089025"/>
                <a:ext cx="85725" cy="26988"/>
              </a:xfrm>
              <a:prstGeom prst="line">
                <a:avLst/>
              </a:prstGeom>
              <a:noFill/>
              <a:ln w="158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18">
                <a:extLst>
                  <a:ext uri="{FF2B5EF4-FFF2-40B4-BE49-F238E27FC236}">
                    <a16:creationId xmlns:a16="http://schemas.microsoft.com/office/drawing/2014/main" id="{F5C67E06-FC1A-4B12-97B4-8E4E40FFD80B}"/>
                  </a:ext>
                </a:extLst>
              </p:cNvPr>
              <p:cNvSpPr>
                <a:spLocks noChangeShapeType="1"/>
              </p:cNvSpPr>
              <p:nvPr/>
            </p:nvSpPr>
            <p:spPr bwMode="auto">
              <a:xfrm flipH="1">
                <a:off x="6270625" y="1309688"/>
                <a:ext cx="26987" cy="80963"/>
              </a:xfrm>
              <a:prstGeom prst="line">
                <a:avLst/>
              </a:prstGeom>
              <a:noFill/>
              <a:ln w="19050"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Oval 19">
                <a:extLst>
                  <a:ext uri="{FF2B5EF4-FFF2-40B4-BE49-F238E27FC236}">
                    <a16:creationId xmlns:a16="http://schemas.microsoft.com/office/drawing/2014/main" id="{5053B6E9-8F7B-4757-89A3-56430C9BC30F}"/>
                  </a:ext>
                </a:extLst>
              </p:cNvPr>
              <p:cNvSpPr>
                <a:spLocks noChangeArrowheads="1"/>
              </p:cNvSpPr>
              <p:nvPr/>
            </p:nvSpPr>
            <p:spPr bwMode="auto">
              <a:xfrm>
                <a:off x="6573838" y="1012825"/>
                <a:ext cx="117475" cy="117475"/>
              </a:xfrm>
              <a:prstGeom prst="ellipse">
                <a:avLst/>
              </a:prstGeom>
              <a:noFill/>
              <a:ln w="15875"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Oval 20">
                <a:extLst>
                  <a:ext uri="{FF2B5EF4-FFF2-40B4-BE49-F238E27FC236}">
                    <a16:creationId xmlns:a16="http://schemas.microsoft.com/office/drawing/2014/main" id="{6CFA9EE6-167E-4642-89E5-77EB2E98C19C}"/>
                  </a:ext>
                </a:extLst>
              </p:cNvPr>
              <p:cNvSpPr>
                <a:spLocks noChangeArrowheads="1"/>
              </p:cNvSpPr>
              <p:nvPr/>
            </p:nvSpPr>
            <p:spPr bwMode="auto">
              <a:xfrm>
                <a:off x="6194425" y="1390650"/>
                <a:ext cx="117475" cy="117475"/>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Oval 21">
                <a:extLst>
                  <a:ext uri="{FF2B5EF4-FFF2-40B4-BE49-F238E27FC236}">
                    <a16:creationId xmlns:a16="http://schemas.microsoft.com/office/drawing/2014/main" id="{AA27FBE8-0C89-46E8-8BF9-3FFB4DC2129D}"/>
                  </a:ext>
                </a:extLst>
              </p:cNvPr>
              <p:cNvSpPr>
                <a:spLocks noChangeArrowheads="1"/>
              </p:cNvSpPr>
              <p:nvPr/>
            </p:nvSpPr>
            <p:spPr bwMode="auto">
              <a:xfrm>
                <a:off x="6618288" y="1379634"/>
                <a:ext cx="117475" cy="117475"/>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6" name="组合 45">
            <a:extLst>
              <a:ext uri="{FF2B5EF4-FFF2-40B4-BE49-F238E27FC236}">
                <a16:creationId xmlns:a16="http://schemas.microsoft.com/office/drawing/2014/main" id="{CD79C06C-C78B-4549-B06C-44BCBDCA27C8}"/>
              </a:ext>
            </a:extLst>
          </p:cNvPr>
          <p:cNvGrpSpPr/>
          <p:nvPr/>
        </p:nvGrpSpPr>
        <p:grpSpPr>
          <a:xfrm>
            <a:off x="7746621" y="987425"/>
            <a:ext cx="1455682" cy="1819921"/>
            <a:chOff x="7746621" y="987425"/>
            <a:chExt cx="1455682" cy="1819921"/>
          </a:xfrm>
        </p:grpSpPr>
        <p:sp>
          <p:nvSpPr>
            <p:cNvPr id="10"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4FFE24E-33CD-45C6-B5F5-194473C840F1}"/>
                </a:ext>
              </a:extLst>
            </p:cNvPr>
            <p:cNvSpPr/>
            <p:nvPr/>
          </p:nvSpPr>
          <p:spPr>
            <a:xfrm>
              <a:off x="7746621" y="1767253"/>
              <a:ext cx="1455682" cy="1040093"/>
            </a:xfrm>
            <a:prstGeom prst="rect">
              <a:avLst/>
            </a:prstGeom>
          </p:spPr>
          <p:txBody>
            <a:bodyPr wrap="square">
              <a:spAutoFit/>
            </a:bodyPr>
            <a:lstStyle/>
            <a:p>
              <a:pPr algn="just">
                <a:lnSpc>
                  <a:spcPct val="200000"/>
                </a:lnSpc>
              </a:pPr>
              <a:r>
                <a:rPr lang="zh-CN" altLang="en-US" sz="1050" b="1" dirty="0">
                  <a:solidFill>
                    <a:srgbClr val="00B0F0"/>
                  </a:solidFill>
                  <a:latin typeface="微软雅黑" panose="020B0503020204020204" pitchFamily="34" charset="-122"/>
                  <a:ea typeface="微软雅黑" panose="020B0503020204020204" pitchFamily="34" charset="-122"/>
                  <a:cs typeface="Open Sans" panose="020B0606030504020204" pitchFamily="34" charset="0"/>
                </a:rPr>
                <a:t>双重安全加密</a:t>
              </a:r>
              <a:endParaRPr lang="en-US" sz="1050" b="1" dirty="0">
                <a:solidFill>
                  <a:srgbClr val="00B0F0"/>
                </a:solidFill>
                <a:latin typeface="微软雅黑" panose="020B0503020204020204" pitchFamily="34" charset="-122"/>
                <a:ea typeface="微软雅黑" panose="020B0503020204020204" pitchFamily="34" charset="-122"/>
                <a:cs typeface="Open Sans" panose="020B0606030504020204" pitchFamily="34" charset="0"/>
              </a:endParaRPr>
            </a:p>
            <a:p>
              <a:pPr lvl="0" algn="just">
                <a:lnSpc>
                  <a:spcPct val="130000"/>
                </a:lnSpc>
                <a:defRPr/>
              </a:pPr>
              <a:r>
                <a:rPr kumimoji="1" lang="zh-CN" altLang="en-US" sz="800" dirty="0">
                  <a:solidFill>
                    <a:prstClr val="white"/>
                  </a:solidFill>
                  <a:latin typeface="微软雅黑" panose="020B0503020204020204" pitchFamily="34" charset="-122"/>
                  <a:ea typeface="微软雅黑" panose="020B0503020204020204" pitchFamily="34" charset="-122"/>
                  <a:cs typeface="微软雅黑" panose="020B0503020204020204" charset="-122"/>
                </a:rPr>
                <a:t>采用非对称</a:t>
              </a:r>
              <a:r>
                <a:rPr kumimoji="1" lang="en-US" altLang="zh-CN" sz="800" dirty="0">
                  <a:solidFill>
                    <a:prstClr val="white"/>
                  </a:solidFill>
                  <a:latin typeface="微软雅黑" panose="020B0503020204020204" pitchFamily="34" charset="-122"/>
                  <a:ea typeface="微软雅黑" panose="020B0503020204020204" pitchFamily="34" charset="-122"/>
                  <a:cs typeface="微软雅黑" panose="020B0503020204020204" charset="-122"/>
                </a:rPr>
                <a:t>RSA/AES</a:t>
              </a:r>
              <a:r>
                <a:rPr kumimoji="1" lang="zh-CN" altLang="en-US" sz="800" dirty="0">
                  <a:solidFill>
                    <a:prstClr val="white"/>
                  </a:solidFill>
                  <a:latin typeface="微软雅黑" panose="020B0503020204020204" pitchFamily="34" charset="-122"/>
                  <a:ea typeface="微软雅黑" panose="020B0503020204020204" pitchFamily="34" charset="-122"/>
                  <a:cs typeface="微软雅黑" panose="020B0503020204020204" charset="-122"/>
                </a:rPr>
                <a:t>算法加密，具有速度快，安全性高，资源损耗低的优势。内置加密芯片，增加安全保障</a:t>
              </a:r>
            </a:p>
          </p:txBody>
        </p:sp>
        <p:grpSp>
          <p:nvGrpSpPr>
            <p:cNvPr id="43" name="组合 42">
              <a:extLst>
                <a:ext uri="{FF2B5EF4-FFF2-40B4-BE49-F238E27FC236}">
                  <a16:creationId xmlns:a16="http://schemas.microsoft.com/office/drawing/2014/main" id="{5016DE06-91CC-4399-9F40-14F97662CEE9}"/>
                </a:ext>
              </a:extLst>
            </p:cNvPr>
            <p:cNvGrpSpPr/>
            <p:nvPr/>
          </p:nvGrpSpPr>
          <p:grpSpPr>
            <a:xfrm>
              <a:off x="7805738" y="987425"/>
              <a:ext cx="552450" cy="525463"/>
              <a:chOff x="7805738" y="987425"/>
              <a:chExt cx="552450" cy="525463"/>
            </a:xfrm>
          </p:grpSpPr>
          <p:sp>
            <p:nvSpPr>
              <p:cNvPr id="39" name="AutoShape 23">
                <a:extLst>
                  <a:ext uri="{FF2B5EF4-FFF2-40B4-BE49-F238E27FC236}">
                    <a16:creationId xmlns:a16="http://schemas.microsoft.com/office/drawing/2014/main" id="{55A251ED-A87A-41BE-AB0B-A78F02A8CF81}"/>
                  </a:ext>
                </a:extLst>
              </p:cNvPr>
              <p:cNvSpPr>
                <a:spLocks noChangeAspect="1" noChangeArrowheads="1" noTextEdit="1"/>
              </p:cNvSpPr>
              <p:nvPr/>
            </p:nvSpPr>
            <p:spPr bwMode="auto">
              <a:xfrm>
                <a:off x="7805738" y="987425"/>
                <a:ext cx="55245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5">
                <a:extLst>
                  <a:ext uri="{FF2B5EF4-FFF2-40B4-BE49-F238E27FC236}">
                    <a16:creationId xmlns:a16="http://schemas.microsoft.com/office/drawing/2014/main" id="{6F3F9013-F1F4-4BB7-8273-8EDC9BA3BCDD}"/>
                  </a:ext>
                </a:extLst>
              </p:cNvPr>
              <p:cNvSpPr>
                <a:spLocks noEditPoints="1"/>
              </p:cNvSpPr>
              <p:nvPr/>
            </p:nvSpPr>
            <p:spPr bwMode="auto">
              <a:xfrm>
                <a:off x="7805738" y="989013"/>
                <a:ext cx="550863" cy="523875"/>
              </a:xfrm>
              <a:custGeom>
                <a:avLst/>
                <a:gdLst>
                  <a:gd name="T0" fmla="*/ 137 w 260"/>
                  <a:gd name="T1" fmla="*/ 12 h 248"/>
                  <a:gd name="T2" fmla="*/ 137 w 260"/>
                  <a:gd name="T3" fmla="*/ 7 h 248"/>
                  <a:gd name="T4" fmla="*/ 130 w 260"/>
                  <a:gd name="T5" fmla="*/ 0 h 248"/>
                  <a:gd name="T6" fmla="*/ 130 w 260"/>
                  <a:gd name="T7" fmla="*/ 0 h 248"/>
                  <a:gd name="T8" fmla="*/ 123 w 260"/>
                  <a:gd name="T9" fmla="*/ 7 h 248"/>
                  <a:gd name="T10" fmla="*/ 123 w 260"/>
                  <a:gd name="T11" fmla="*/ 12 h 248"/>
                  <a:gd name="T12" fmla="*/ 0 w 260"/>
                  <a:gd name="T13" fmla="*/ 141 h 248"/>
                  <a:gd name="T14" fmla="*/ 0 w 260"/>
                  <a:gd name="T15" fmla="*/ 145 h 248"/>
                  <a:gd name="T16" fmla="*/ 1 w 260"/>
                  <a:gd name="T17" fmla="*/ 145 h 248"/>
                  <a:gd name="T18" fmla="*/ 33 w 260"/>
                  <a:gd name="T19" fmla="*/ 123 h 248"/>
                  <a:gd name="T20" fmla="*/ 66 w 260"/>
                  <a:gd name="T21" fmla="*/ 144 h 248"/>
                  <a:gd name="T22" fmla="*/ 98 w 260"/>
                  <a:gd name="T23" fmla="*/ 123 h 248"/>
                  <a:gd name="T24" fmla="*/ 123 w 260"/>
                  <a:gd name="T25" fmla="*/ 134 h 248"/>
                  <a:gd name="T26" fmla="*/ 123 w 260"/>
                  <a:gd name="T27" fmla="*/ 226 h 248"/>
                  <a:gd name="T28" fmla="*/ 115 w 260"/>
                  <a:gd name="T29" fmla="*/ 234 h 248"/>
                  <a:gd name="T30" fmla="*/ 107 w 260"/>
                  <a:gd name="T31" fmla="*/ 226 h 248"/>
                  <a:gd name="T32" fmla="*/ 107 w 260"/>
                  <a:gd name="T33" fmla="*/ 226 h 248"/>
                  <a:gd name="T34" fmla="*/ 93 w 260"/>
                  <a:gd name="T35" fmla="*/ 226 h 248"/>
                  <a:gd name="T36" fmla="*/ 93 w 260"/>
                  <a:gd name="T37" fmla="*/ 226 h 248"/>
                  <a:gd name="T38" fmla="*/ 115 w 260"/>
                  <a:gd name="T39" fmla="*/ 248 h 248"/>
                  <a:gd name="T40" fmla="*/ 137 w 260"/>
                  <a:gd name="T41" fmla="*/ 227 h 248"/>
                  <a:gd name="T42" fmla="*/ 137 w 260"/>
                  <a:gd name="T43" fmla="*/ 134 h 248"/>
                  <a:gd name="T44" fmla="*/ 162 w 260"/>
                  <a:gd name="T45" fmla="*/ 123 h 248"/>
                  <a:gd name="T46" fmla="*/ 194 w 260"/>
                  <a:gd name="T47" fmla="*/ 144 h 248"/>
                  <a:gd name="T48" fmla="*/ 227 w 260"/>
                  <a:gd name="T49" fmla="*/ 123 h 248"/>
                  <a:gd name="T50" fmla="*/ 259 w 260"/>
                  <a:gd name="T51" fmla="*/ 145 h 248"/>
                  <a:gd name="T52" fmla="*/ 260 w 260"/>
                  <a:gd name="T53" fmla="*/ 145 h 248"/>
                  <a:gd name="T54" fmla="*/ 260 w 260"/>
                  <a:gd name="T55" fmla="*/ 141 h 248"/>
                  <a:gd name="T56" fmla="*/ 137 w 260"/>
                  <a:gd name="T57" fmla="*/ 12 h 248"/>
                  <a:gd name="T58" fmla="*/ 100 w 260"/>
                  <a:gd name="T59" fmla="*/ 234 h 248"/>
                  <a:gd name="T60" fmla="*/ 108 w 260"/>
                  <a:gd name="T61" fmla="*/ 227 h 248"/>
                  <a:gd name="T62" fmla="*/ 100 w 260"/>
                  <a:gd name="T63" fmla="*/ 220 h 248"/>
                  <a:gd name="T64" fmla="*/ 93 w 260"/>
                  <a:gd name="T65" fmla="*/ 227 h 248"/>
                  <a:gd name="T66" fmla="*/ 100 w 260"/>
                  <a:gd name="T67" fmla="*/ 234 h 248"/>
                  <a:gd name="T68" fmla="*/ 224 w 260"/>
                  <a:gd name="T69" fmla="*/ 112 h 248"/>
                  <a:gd name="T70" fmla="*/ 192 w 260"/>
                  <a:gd name="T71" fmla="*/ 124 h 248"/>
                  <a:gd name="T72" fmla="*/ 160 w 260"/>
                  <a:gd name="T73" fmla="*/ 112 h 248"/>
                  <a:gd name="T74" fmla="*/ 128 w 260"/>
                  <a:gd name="T75" fmla="*/ 124 h 248"/>
                  <a:gd name="T76" fmla="*/ 96 w 260"/>
                  <a:gd name="T77" fmla="*/ 112 h 248"/>
                  <a:gd name="T78" fmla="*/ 64 w 260"/>
                  <a:gd name="T79" fmla="*/ 124 h 248"/>
                  <a:gd name="T80" fmla="*/ 32 w 260"/>
                  <a:gd name="T81" fmla="*/ 112 h 248"/>
                  <a:gd name="T82" fmla="*/ 16 w 260"/>
                  <a:gd name="T83" fmla="*/ 115 h 248"/>
                  <a:gd name="T84" fmla="*/ 21 w 260"/>
                  <a:gd name="T85" fmla="*/ 98 h 248"/>
                  <a:gd name="T86" fmla="*/ 46 w 260"/>
                  <a:gd name="T87" fmla="*/ 62 h 248"/>
                  <a:gd name="T88" fmla="*/ 83 w 260"/>
                  <a:gd name="T89" fmla="*/ 37 h 248"/>
                  <a:gd name="T90" fmla="*/ 128 w 260"/>
                  <a:gd name="T91" fmla="*/ 28 h 248"/>
                  <a:gd name="T92" fmla="*/ 173 w 260"/>
                  <a:gd name="T93" fmla="*/ 37 h 248"/>
                  <a:gd name="T94" fmla="*/ 210 w 260"/>
                  <a:gd name="T95" fmla="*/ 62 h 248"/>
                  <a:gd name="T96" fmla="*/ 235 w 260"/>
                  <a:gd name="T97" fmla="*/ 98 h 248"/>
                  <a:gd name="T98" fmla="*/ 240 w 260"/>
                  <a:gd name="T99" fmla="*/ 115 h 248"/>
                  <a:gd name="T100" fmla="*/ 224 w 260"/>
                  <a:gd name="T101" fmla="*/ 11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 h="248">
                    <a:moveTo>
                      <a:pt x="137" y="12"/>
                    </a:moveTo>
                    <a:cubicBezTo>
                      <a:pt x="137" y="7"/>
                      <a:pt x="137" y="7"/>
                      <a:pt x="137" y="7"/>
                    </a:cubicBezTo>
                    <a:cubicBezTo>
                      <a:pt x="137" y="3"/>
                      <a:pt x="134" y="0"/>
                      <a:pt x="130" y="0"/>
                    </a:cubicBezTo>
                    <a:cubicBezTo>
                      <a:pt x="130" y="0"/>
                      <a:pt x="130" y="0"/>
                      <a:pt x="130" y="0"/>
                    </a:cubicBezTo>
                    <a:cubicBezTo>
                      <a:pt x="126" y="0"/>
                      <a:pt x="123" y="3"/>
                      <a:pt x="123" y="7"/>
                    </a:cubicBezTo>
                    <a:cubicBezTo>
                      <a:pt x="123" y="12"/>
                      <a:pt x="123" y="12"/>
                      <a:pt x="123" y="12"/>
                    </a:cubicBezTo>
                    <a:cubicBezTo>
                      <a:pt x="54" y="16"/>
                      <a:pt x="0" y="72"/>
                      <a:pt x="0" y="141"/>
                    </a:cubicBezTo>
                    <a:cubicBezTo>
                      <a:pt x="0" y="142"/>
                      <a:pt x="0" y="143"/>
                      <a:pt x="0" y="145"/>
                    </a:cubicBezTo>
                    <a:cubicBezTo>
                      <a:pt x="1" y="145"/>
                      <a:pt x="1" y="145"/>
                      <a:pt x="1" y="145"/>
                    </a:cubicBezTo>
                    <a:cubicBezTo>
                      <a:pt x="6" y="132"/>
                      <a:pt x="19" y="123"/>
                      <a:pt x="33" y="123"/>
                    </a:cubicBezTo>
                    <a:cubicBezTo>
                      <a:pt x="48" y="123"/>
                      <a:pt x="60" y="132"/>
                      <a:pt x="66" y="144"/>
                    </a:cubicBezTo>
                    <a:cubicBezTo>
                      <a:pt x="71" y="132"/>
                      <a:pt x="83" y="123"/>
                      <a:pt x="98" y="123"/>
                    </a:cubicBezTo>
                    <a:cubicBezTo>
                      <a:pt x="108" y="123"/>
                      <a:pt x="117" y="127"/>
                      <a:pt x="123" y="134"/>
                    </a:cubicBezTo>
                    <a:cubicBezTo>
                      <a:pt x="123" y="226"/>
                      <a:pt x="123" y="226"/>
                      <a:pt x="123" y="226"/>
                    </a:cubicBezTo>
                    <a:cubicBezTo>
                      <a:pt x="123" y="231"/>
                      <a:pt x="119" y="234"/>
                      <a:pt x="115" y="234"/>
                    </a:cubicBezTo>
                    <a:cubicBezTo>
                      <a:pt x="111" y="234"/>
                      <a:pt x="107" y="231"/>
                      <a:pt x="107" y="226"/>
                    </a:cubicBezTo>
                    <a:cubicBezTo>
                      <a:pt x="107" y="226"/>
                      <a:pt x="107" y="226"/>
                      <a:pt x="107" y="226"/>
                    </a:cubicBezTo>
                    <a:cubicBezTo>
                      <a:pt x="93" y="226"/>
                      <a:pt x="93" y="226"/>
                      <a:pt x="93" y="226"/>
                    </a:cubicBezTo>
                    <a:cubicBezTo>
                      <a:pt x="93" y="226"/>
                      <a:pt x="93" y="226"/>
                      <a:pt x="93" y="226"/>
                    </a:cubicBezTo>
                    <a:cubicBezTo>
                      <a:pt x="93" y="238"/>
                      <a:pt x="103" y="248"/>
                      <a:pt x="115" y="248"/>
                    </a:cubicBezTo>
                    <a:cubicBezTo>
                      <a:pt x="127" y="248"/>
                      <a:pt x="137" y="238"/>
                      <a:pt x="137" y="227"/>
                    </a:cubicBezTo>
                    <a:cubicBezTo>
                      <a:pt x="137" y="134"/>
                      <a:pt x="137" y="134"/>
                      <a:pt x="137" y="134"/>
                    </a:cubicBezTo>
                    <a:cubicBezTo>
                      <a:pt x="143" y="127"/>
                      <a:pt x="152" y="123"/>
                      <a:pt x="162" y="123"/>
                    </a:cubicBezTo>
                    <a:cubicBezTo>
                      <a:pt x="177" y="123"/>
                      <a:pt x="189" y="132"/>
                      <a:pt x="194" y="144"/>
                    </a:cubicBezTo>
                    <a:cubicBezTo>
                      <a:pt x="200" y="132"/>
                      <a:pt x="212" y="123"/>
                      <a:pt x="227" y="123"/>
                    </a:cubicBezTo>
                    <a:cubicBezTo>
                      <a:pt x="241" y="123"/>
                      <a:pt x="254" y="132"/>
                      <a:pt x="259" y="145"/>
                    </a:cubicBezTo>
                    <a:cubicBezTo>
                      <a:pt x="260" y="145"/>
                      <a:pt x="260" y="145"/>
                      <a:pt x="260" y="145"/>
                    </a:cubicBezTo>
                    <a:cubicBezTo>
                      <a:pt x="260" y="143"/>
                      <a:pt x="260" y="142"/>
                      <a:pt x="260" y="141"/>
                    </a:cubicBezTo>
                    <a:cubicBezTo>
                      <a:pt x="260" y="72"/>
                      <a:pt x="206" y="16"/>
                      <a:pt x="137" y="12"/>
                    </a:cubicBezTo>
                    <a:close/>
                    <a:moveTo>
                      <a:pt x="100" y="234"/>
                    </a:moveTo>
                    <a:cubicBezTo>
                      <a:pt x="104" y="234"/>
                      <a:pt x="108" y="231"/>
                      <a:pt x="108" y="227"/>
                    </a:cubicBezTo>
                    <a:cubicBezTo>
                      <a:pt x="108" y="223"/>
                      <a:pt x="104" y="220"/>
                      <a:pt x="100" y="220"/>
                    </a:cubicBezTo>
                    <a:cubicBezTo>
                      <a:pt x="96" y="220"/>
                      <a:pt x="93" y="223"/>
                      <a:pt x="93" y="227"/>
                    </a:cubicBezTo>
                    <a:cubicBezTo>
                      <a:pt x="93" y="231"/>
                      <a:pt x="96" y="234"/>
                      <a:pt x="100" y="234"/>
                    </a:cubicBezTo>
                    <a:close/>
                    <a:moveTo>
                      <a:pt x="224" y="112"/>
                    </a:moveTo>
                    <a:cubicBezTo>
                      <a:pt x="212" y="112"/>
                      <a:pt x="201" y="116"/>
                      <a:pt x="192" y="124"/>
                    </a:cubicBezTo>
                    <a:cubicBezTo>
                      <a:pt x="183" y="116"/>
                      <a:pt x="172" y="112"/>
                      <a:pt x="160" y="112"/>
                    </a:cubicBezTo>
                    <a:cubicBezTo>
                      <a:pt x="148" y="112"/>
                      <a:pt x="137" y="116"/>
                      <a:pt x="128" y="124"/>
                    </a:cubicBezTo>
                    <a:cubicBezTo>
                      <a:pt x="119" y="116"/>
                      <a:pt x="108" y="112"/>
                      <a:pt x="96" y="112"/>
                    </a:cubicBezTo>
                    <a:cubicBezTo>
                      <a:pt x="84" y="112"/>
                      <a:pt x="73" y="116"/>
                      <a:pt x="64" y="124"/>
                    </a:cubicBezTo>
                    <a:cubicBezTo>
                      <a:pt x="55" y="116"/>
                      <a:pt x="44" y="112"/>
                      <a:pt x="32" y="112"/>
                    </a:cubicBezTo>
                    <a:cubicBezTo>
                      <a:pt x="26" y="112"/>
                      <a:pt x="21" y="113"/>
                      <a:pt x="16" y="115"/>
                    </a:cubicBezTo>
                    <a:cubicBezTo>
                      <a:pt x="17" y="109"/>
                      <a:pt x="19" y="104"/>
                      <a:pt x="21" y="98"/>
                    </a:cubicBezTo>
                    <a:cubicBezTo>
                      <a:pt x="27" y="85"/>
                      <a:pt x="36" y="72"/>
                      <a:pt x="46" y="62"/>
                    </a:cubicBezTo>
                    <a:cubicBezTo>
                      <a:pt x="57" y="51"/>
                      <a:pt x="69" y="43"/>
                      <a:pt x="83" y="37"/>
                    </a:cubicBezTo>
                    <a:cubicBezTo>
                      <a:pt x="97" y="31"/>
                      <a:pt x="112" y="28"/>
                      <a:pt x="128" y="28"/>
                    </a:cubicBezTo>
                    <a:cubicBezTo>
                      <a:pt x="144" y="28"/>
                      <a:pt x="159" y="31"/>
                      <a:pt x="173" y="37"/>
                    </a:cubicBezTo>
                    <a:cubicBezTo>
                      <a:pt x="187" y="43"/>
                      <a:pt x="199" y="51"/>
                      <a:pt x="210" y="62"/>
                    </a:cubicBezTo>
                    <a:cubicBezTo>
                      <a:pt x="220" y="72"/>
                      <a:pt x="229" y="85"/>
                      <a:pt x="235" y="98"/>
                    </a:cubicBezTo>
                    <a:cubicBezTo>
                      <a:pt x="237" y="104"/>
                      <a:pt x="239" y="109"/>
                      <a:pt x="240" y="115"/>
                    </a:cubicBezTo>
                    <a:cubicBezTo>
                      <a:pt x="235" y="113"/>
                      <a:pt x="230" y="112"/>
                      <a:pt x="224" y="112"/>
                    </a:cubicBezTo>
                    <a:close/>
                  </a:path>
                </a:pathLst>
              </a:cu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pic>
        <p:nvPicPr>
          <p:cNvPr id="53" name="图片 52">
            <a:extLst>
              <a:ext uri="{FF2B5EF4-FFF2-40B4-BE49-F238E27FC236}">
                <a16:creationId xmlns:a16="http://schemas.microsoft.com/office/drawing/2014/main" id="{35AA9407-8BE3-47CF-B62E-CDBE9498EC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2" y="669496"/>
            <a:ext cx="3056155" cy="2310453"/>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00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D6F94133-A34A-4C2A-ABFC-5BC240F1A539}"/>
              </a:ext>
            </a:extLst>
          </p:cNvPr>
          <p:cNvGrpSpPr/>
          <p:nvPr/>
        </p:nvGrpSpPr>
        <p:grpSpPr>
          <a:xfrm>
            <a:off x="4437206" y="509961"/>
            <a:ext cx="964342" cy="1252520"/>
            <a:chOff x="3908937" y="627945"/>
            <a:chExt cx="964342" cy="1252520"/>
          </a:xfrm>
        </p:grpSpPr>
        <p:grpSp>
          <p:nvGrpSpPr>
            <p:cNvPr id="10" name="组 9"/>
            <p:cNvGrpSpPr/>
            <p:nvPr/>
          </p:nvGrpSpPr>
          <p:grpSpPr>
            <a:xfrm>
              <a:off x="4040074" y="1174442"/>
              <a:ext cx="702068" cy="706023"/>
              <a:chOff x="557023" y="1685334"/>
              <a:chExt cx="702068" cy="706023"/>
            </a:xfrm>
          </p:grpSpPr>
          <p:sp>
            <p:nvSpPr>
              <p:cNvPr id="11" name="任意形状 10"/>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椭圆 11"/>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41" name="图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937" y="627945"/>
              <a:ext cx="964342" cy="964342"/>
            </a:xfrm>
            <a:prstGeom prst="rect">
              <a:avLst/>
            </a:prstGeom>
          </p:spPr>
        </p:pic>
        <p:sp>
          <p:nvSpPr>
            <p:cNvPr id="52" name="文本框 51"/>
            <p:cNvSpPr txBox="1"/>
            <p:nvPr/>
          </p:nvSpPr>
          <p:spPr>
            <a:xfrm>
              <a:off x="4237861" y="1432431"/>
              <a:ext cx="30649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rPr>
                <a:t>X6</a:t>
              </a:r>
              <a:endParaRPr kumimoji="0" lang="zh-CN" altLang="en-US"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endParaRPr>
            </a:p>
          </p:txBody>
        </p:sp>
      </p:grpSp>
      <p:grpSp>
        <p:nvGrpSpPr>
          <p:cNvPr id="67" name="组合 66">
            <a:extLst>
              <a:ext uri="{FF2B5EF4-FFF2-40B4-BE49-F238E27FC236}">
                <a16:creationId xmlns:a16="http://schemas.microsoft.com/office/drawing/2014/main" id="{ABCB0088-6706-413E-8033-49593DD615D9}"/>
              </a:ext>
            </a:extLst>
          </p:cNvPr>
          <p:cNvGrpSpPr/>
          <p:nvPr/>
        </p:nvGrpSpPr>
        <p:grpSpPr>
          <a:xfrm>
            <a:off x="6614012" y="1308010"/>
            <a:ext cx="1100463" cy="784859"/>
            <a:chOff x="6007748" y="1365972"/>
            <a:chExt cx="1100463" cy="784859"/>
          </a:xfrm>
        </p:grpSpPr>
        <p:grpSp>
          <p:nvGrpSpPr>
            <p:cNvPr id="16" name="组 15"/>
            <p:cNvGrpSpPr/>
            <p:nvPr/>
          </p:nvGrpSpPr>
          <p:grpSpPr>
            <a:xfrm>
              <a:off x="6206945" y="1444808"/>
              <a:ext cx="702068" cy="706023"/>
              <a:chOff x="557023" y="1685334"/>
              <a:chExt cx="702068" cy="706023"/>
            </a:xfrm>
          </p:grpSpPr>
          <p:sp>
            <p:nvSpPr>
              <p:cNvPr id="17" name="任意形状 16"/>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8" name="椭圆 17"/>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748" y="1365972"/>
              <a:ext cx="1100463" cy="313373"/>
            </a:xfrm>
            <a:prstGeom prst="rect">
              <a:avLst/>
            </a:prstGeom>
          </p:spPr>
        </p:pic>
        <p:sp>
          <p:nvSpPr>
            <p:cNvPr id="35" name="文本框 34"/>
            <p:cNvSpPr txBox="1"/>
            <p:nvPr/>
          </p:nvSpPr>
          <p:spPr>
            <a:xfrm>
              <a:off x="6255653" y="1702614"/>
              <a:ext cx="604653" cy="118892"/>
            </a:xfrm>
            <a:prstGeom prst="rect">
              <a:avLst/>
            </a:prstGeom>
            <a:noFill/>
          </p:spPr>
          <p:txBody>
            <a:bodyPr spcFirstLastPara="1" wrap="none" numCol="1" rtlCol="0">
              <a:prstTxWarp prst="textArchDown">
                <a:avLst>
                  <a:gd name="adj" fmla="val 2731480"/>
                </a:avLst>
              </a:prstTxWarp>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defRPr>
              </a:lvl1pPr>
            </a:lstStyle>
            <a:p>
              <a:r>
                <a:rPr lang="en-US" altLang="zh-CN" dirty="0"/>
                <a:t>G100</a:t>
              </a:r>
              <a:r>
                <a:rPr lang="zh-CN" altLang="en-US" dirty="0"/>
                <a:t> </a:t>
              </a:r>
              <a:r>
                <a:rPr lang="en-US" altLang="zh-CN" dirty="0"/>
                <a:t>Pro</a:t>
              </a:r>
              <a:endParaRPr lang="zh-CN" altLang="en-US" dirty="0"/>
            </a:p>
          </p:txBody>
        </p:sp>
      </p:grpSp>
      <p:grpSp>
        <p:nvGrpSpPr>
          <p:cNvPr id="45" name="组合 44">
            <a:extLst>
              <a:ext uri="{FF2B5EF4-FFF2-40B4-BE49-F238E27FC236}">
                <a16:creationId xmlns:a16="http://schemas.microsoft.com/office/drawing/2014/main" id="{E94D471D-F8C6-4335-AE04-7D34FB42C452}"/>
              </a:ext>
            </a:extLst>
          </p:cNvPr>
          <p:cNvGrpSpPr/>
          <p:nvPr/>
        </p:nvGrpSpPr>
        <p:grpSpPr>
          <a:xfrm>
            <a:off x="3753838" y="766690"/>
            <a:ext cx="896444" cy="1258552"/>
            <a:chOff x="3159199" y="869926"/>
            <a:chExt cx="896444" cy="1258552"/>
          </a:xfrm>
        </p:grpSpPr>
        <p:grpSp>
          <p:nvGrpSpPr>
            <p:cNvPr id="7" name="组 6"/>
            <p:cNvGrpSpPr/>
            <p:nvPr/>
          </p:nvGrpSpPr>
          <p:grpSpPr>
            <a:xfrm>
              <a:off x="3256387" y="1422455"/>
              <a:ext cx="702068" cy="706023"/>
              <a:chOff x="557023" y="1685334"/>
              <a:chExt cx="702068" cy="706023"/>
            </a:xfrm>
          </p:grpSpPr>
          <p:sp>
            <p:nvSpPr>
              <p:cNvPr id="8" name="任意形状 7"/>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椭圆 8"/>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199" y="869926"/>
              <a:ext cx="896444" cy="896444"/>
            </a:xfrm>
            <a:prstGeom prst="rect">
              <a:avLst/>
            </a:prstGeom>
          </p:spPr>
        </p:pic>
        <p:sp>
          <p:nvSpPr>
            <p:cNvPr id="38" name="文本框 37"/>
            <p:cNvSpPr txBox="1"/>
            <p:nvPr/>
          </p:nvSpPr>
          <p:spPr>
            <a:xfrm>
              <a:off x="3454174" y="1680444"/>
              <a:ext cx="30649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rPr>
                <a:t>X5</a:t>
              </a:r>
              <a:endParaRPr kumimoji="0" lang="zh-CN" altLang="en-US"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endParaRPr>
            </a:p>
          </p:txBody>
        </p:sp>
      </p:grpSp>
      <p:grpSp>
        <p:nvGrpSpPr>
          <p:cNvPr id="3" name="组合 2">
            <a:extLst>
              <a:ext uri="{FF2B5EF4-FFF2-40B4-BE49-F238E27FC236}">
                <a16:creationId xmlns:a16="http://schemas.microsoft.com/office/drawing/2014/main" id="{4788EA41-3AF9-4768-A041-D8369534219B}"/>
              </a:ext>
            </a:extLst>
          </p:cNvPr>
          <p:cNvGrpSpPr/>
          <p:nvPr/>
        </p:nvGrpSpPr>
        <p:grpSpPr>
          <a:xfrm>
            <a:off x="792292" y="1556208"/>
            <a:ext cx="702068" cy="759579"/>
            <a:chOff x="557023" y="1556208"/>
            <a:chExt cx="702068" cy="759579"/>
          </a:xfrm>
        </p:grpSpPr>
        <p:grpSp>
          <p:nvGrpSpPr>
            <p:cNvPr id="25" name="组 24"/>
            <p:cNvGrpSpPr/>
            <p:nvPr/>
          </p:nvGrpSpPr>
          <p:grpSpPr>
            <a:xfrm>
              <a:off x="557023" y="1609764"/>
              <a:ext cx="702068" cy="706023"/>
              <a:chOff x="557023" y="1685334"/>
              <a:chExt cx="702068" cy="706023"/>
            </a:xfrm>
          </p:grpSpPr>
          <p:sp>
            <p:nvSpPr>
              <p:cNvPr id="26" name="任意形状 25"/>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椭圆 26"/>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32" name="图片 31"/>
            <p:cNvPicPr>
              <a:picLocks noChangeAspect="1"/>
            </p:cNvPicPr>
            <p:nvPr/>
          </p:nvPicPr>
          <p:blipFill>
            <a:blip r:embed="rId5" cstate="screen"/>
            <a:stretch>
              <a:fillRect/>
            </a:stretch>
          </p:blipFill>
          <p:spPr>
            <a:xfrm>
              <a:off x="650604" y="1556208"/>
              <a:ext cx="499072" cy="269539"/>
            </a:xfrm>
            <a:prstGeom prst="rect">
              <a:avLst/>
            </a:prstGeom>
          </p:spPr>
        </p:pic>
        <p:sp>
          <p:nvSpPr>
            <p:cNvPr id="40" name="文本框 39"/>
            <p:cNvSpPr txBox="1"/>
            <p:nvPr/>
          </p:nvSpPr>
          <p:spPr>
            <a:xfrm>
              <a:off x="761076" y="1867753"/>
              <a:ext cx="295274"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rPr>
                <a:t>X1</a:t>
              </a:r>
              <a:endParaRPr kumimoji="0" lang="zh-CN" altLang="en-US"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endParaRPr>
            </a:p>
          </p:txBody>
        </p:sp>
      </p:grpSp>
      <p:grpSp>
        <p:nvGrpSpPr>
          <p:cNvPr id="73" name="组合 72">
            <a:extLst>
              <a:ext uri="{FF2B5EF4-FFF2-40B4-BE49-F238E27FC236}">
                <a16:creationId xmlns:a16="http://schemas.microsoft.com/office/drawing/2014/main" id="{D5B448BC-6561-4227-A9E4-C6E9AAC3B459}"/>
              </a:ext>
            </a:extLst>
          </p:cNvPr>
          <p:cNvGrpSpPr/>
          <p:nvPr/>
        </p:nvGrpSpPr>
        <p:grpSpPr>
          <a:xfrm>
            <a:off x="6813207" y="2032925"/>
            <a:ext cx="1928493" cy="1207161"/>
            <a:chOff x="6813207" y="2032925"/>
            <a:chExt cx="1928493" cy="1207161"/>
          </a:xfrm>
        </p:grpSpPr>
        <p:sp>
          <p:nvSpPr>
            <p:cNvPr id="60" name="矩形 2">
              <a:extLst>
                <a:ext uri="{FF2B5EF4-FFF2-40B4-BE49-F238E27FC236}">
                  <a16:creationId xmlns:a16="http://schemas.microsoft.com/office/drawing/2014/main" id="{CB4C581A-D322-472C-9FE4-C36DD61F287D}"/>
                </a:ext>
              </a:extLst>
            </p:cNvPr>
            <p:cNvSpPr/>
            <p:nvPr/>
          </p:nvSpPr>
          <p:spPr bwMode="auto">
            <a:xfrm rot="10800000">
              <a:off x="6813207" y="2032925"/>
              <a:ext cx="1928493" cy="1207161"/>
            </a:xfrm>
            <a:custGeom>
              <a:avLst/>
              <a:gdLst>
                <a:gd name="connsiteX0" fmla="*/ 0 w 1056084"/>
                <a:gd name="connsiteY0" fmla="*/ 0 h 1247378"/>
                <a:gd name="connsiteX1" fmla="*/ 1056084 w 1056084"/>
                <a:gd name="connsiteY1" fmla="*/ 0 h 1247378"/>
                <a:gd name="connsiteX2" fmla="*/ 1056084 w 1056084"/>
                <a:gd name="connsiteY2" fmla="*/ 1247378 h 1247378"/>
                <a:gd name="connsiteX3" fmla="*/ 0 w 1056084"/>
                <a:gd name="connsiteY3" fmla="*/ 1247378 h 1247378"/>
                <a:gd name="connsiteX4" fmla="*/ 0 w 1056084"/>
                <a:gd name="connsiteY4" fmla="*/ 0 h 1247378"/>
                <a:gd name="connsiteX0" fmla="*/ 0 w 1056084"/>
                <a:gd name="connsiteY0" fmla="*/ 0 h 1247378"/>
                <a:gd name="connsiteX1" fmla="*/ 1056084 w 1056084"/>
                <a:gd name="connsiteY1" fmla="*/ 0 h 1247378"/>
                <a:gd name="connsiteX2" fmla="*/ 1056084 w 1056084"/>
                <a:gd name="connsiteY2" fmla="*/ 1247378 h 1247378"/>
                <a:gd name="connsiteX3" fmla="*/ 522684 w 1056084"/>
                <a:gd name="connsiteY3" fmla="*/ 1247377 h 1247378"/>
                <a:gd name="connsiteX4" fmla="*/ 0 w 1056084"/>
                <a:gd name="connsiteY4" fmla="*/ 1247378 h 1247378"/>
                <a:gd name="connsiteX5" fmla="*/ 0 w 1056084"/>
                <a:gd name="connsiteY5" fmla="*/ 0 h 1247378"/>
                <a:gd name="connsiteX0" fmla="*/ 0 w 1056084"/>
                <a:gd name="connsiteY0" fmla="*/ 0 h 1485502"/>
                <a:gd name="connsiteX1" fmla="*/ 1056084 w 1056084"/>
                <a:gd name="connsiteY1" fmla="*/ 0 h 1485502"/>
                <a:gd name="connsiteX2" fmla="*/ 1056084 w 1056084"/>
                <a:gd name="connsiteY2" fmla="*/ 1247378 h 1485502"/>
                <a:gd name="connsiteX3" fmla="*/ 522684 w 1056084"/>
                <a:gd name="connsiteY3" fmla="*/ 1485502 h 1485502"/>
                <a:gd name="connsiteX4" fmla="*/ 0 w 1056084"/>
                <a:gd name="connsiteY4" fmla="*/ 1247378 h 1485502"/>
                <a:gd name="connsiteX5" fmla="*/ 0 w 1056084"/>
                <a:gd name="connsiteY5" fmla="*/ 0 h 148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084" h="1485502">
                  <a:moveTo>
                    <a:pt x="0" y="0"/>
                  </a:moveTo>
                  <a:lnTo>
                    <a:pt x="1056084" y="0"/>
                  </a:lnTo>
                  <a:lnTo>
                    <a:pt x="1056084" y="1247378"/>
                  </a:lnTo>
                  <a:lnTo>
                    <a:pt x="522684" y="1485502"/>
                  </a:lnTo>
                  <a:lnTo>
                    <a:pt x="0" y="1247378"/>
                  </a:lnTo>
                  <a:lnTo>
                    <a:pt x="0" y="0"/>
                  </a:lnTo>
                  <a:close/>
                </a:path>
              </a:pathLst>
            </a:custGeom>
            <a:solidFill>
              <a:schemeClr val="bg1">
                <a:alpha val="10000"/>
              </a:schemeClr>
            </a:solidFill>
            <a:ln w="317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46" name="文本框 45"/>
            <p:cNvSpPr txBox="1"/>
            <p:nvPr/>
          </p:nvSpPr>
          <p:spPr>
            <a:xfrm>
              <a:off x="7415816" y="2733524"/>
              <a:ext cx="723275"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公司总部</a:t>
              </a:r>
            </a:p>
          </p:txBody>
        </p:sp>
      </p:grpSp>
      <p:grpSp>
        <p:nvGrpSpPr>
          <p:cNvPr id="72" name="组合 71">
            <a:extLst>
              <a:ext uri="{FF2B5EF4-FFF2-40B4-BE49-F238E27FC236}">
                <a16:creationId xmlns:a16="http://schemas.microsoft.com/office/drawing/2014/main" id="{149302F0-7310-4588-9BD7-153CE2BAFB82}"/>
              </a:ext>
            </a:extLst>
          </p:cNvPr>
          <p:cNvGrpSpPr/>
          <p:nvPr/>
        </p:nvGrpSpPr>
        <p:grpSpPr>
          <a:xfrm>
            <a:off x="3188862" y="2198295"/>
            <a:ext cx="2711745" cy="1041791"/>
            <a:chOff x="3206280" y="2198295"/>
            <a:chExt cx="2711745" cy="1041791"/>
          </a:xfrm>
        </p:grpSpPr>
        <p:sp>
          <p:nvSpPr>
            <p:cNvPr id="59" name="矩形 2">
              <a:extLst>
                <a:ext uri="{FF2B5EF4-FFF2-40B4-BE49-F238E27FC236}">
                  <a16:creationId xmlns:a16="http://schemas.microsoft.com/office/drawing/2014/main" id="{5A7F490F-9F28-45C6-9297-774C4887E1AF}"/>
                </a:ext>
              </a:extLst>
            </p:cNvPr>
            <p:cNvSpPr/>
            <p:nvPr/>
          </p:nvSpPr>
          <p:spPr bwMode="auto">
            <a:xfrm rot="10800000">
              <a:off x="3206280" y="2198295"/>
              <a:ext cx="2711745" cy="1041791"/>
            </a:xfrm>
            <a:custGeom>
              <a:avLst/>
              <a:gdLst>
                <a:gd name="connsiteX0" fmla="*/ 0 w 1056084"/>
                <a:gd name="connsiteY0" fmla="*/ 0 h 1247378"/>
                <a:gd name="connsiteX1" fmla="*/ 1056084 w 1056084"/>
                <a:gd name="connsiteY1" fmla="*/ 0 h 1247378"/>
                <a:gd name="connsiteX2" fmla="*/ 1056084 w 1056084"/>
                <a:gd name="connsiteY2" fmla="*/ 1247378 h 1247378"/>
                <a:gd name="connsiteX3" fmla="*/ 0 w 1056084"/>
                <a:gd name="connsiteY3" fmla="*/ 1247378 h 1247378"/>
                <a:gd name="connsiteX4" fmla="*/ 0 w 1056084"/>
                <a:gd name="connsiteY4" fmla="*/ 0 h 1247378"/>
                <a:gd name="connsiteX0" fmla="*/ 0 w 1056084"/>
                <a:gd name="connsiteY0" fmla="*/ 0 h 1247378"/>
                <a:gd name="connsiteX1" fmla="*/ 1056084 w 1056084"/>
                <a:gd name="connsiteY1" fmla="*/ 0 h 1247378"/>
                <a:gd name="connsiteX2" fmla="*/ 1056084 w 1056084"/>
                <a:gd name="connsiteY2" fmla="*/ 1247378 h 1247378"/>
                <a:gd name="connsiteX3" fmla="*/ 522684 w 1056084"/>
                <a:gd name="connsiteY3" fmla="*/ 1247377 h 1247378"/>
                <a:gd name="connsiteX4" fmla="*/ 0 w 1056084"/>
                <a:gd name="connsiteY4" fmla="*/ 1247378 h 1247378"/>
                <a:gd name="connsiteX5" fmla="*/ 0 w 1056084"/>
                <a:gd name="connsiteY5" fmla="*/ 0 h 1247378"/>
                <a:gd name="connsiteX0" fmla="*/ 0 w 1056084"/>
                <a:gd name="connsiteY0" fmla="*/ 0 h 1485502"/>
                <a:gd name="connsiteX1" fmla="*/ 1056084 w 1056084"/>
                <a:gd name="connsiteY1" fmla="*/ 0 h 1485502"/>
                <a:gd name="connsiteX2" fmla="*/ 1056084 w 1056084"/>
                <a:gd name="connsiteY2" fmla="*/ 1247378 h 1485502"/>
                <a:gd name="connsiteX3" fmla="*/ 522684 w 1056084"/>
                <a:gd name="connsiteY3" fmla="*/ 1485502 h 1485502"/>
                <a:gd name="connsiteX4" fmla="*/ 0 w 1056084"/>
                <a:gd name="connsiteY4" fmla="*/ 1247378 h 1485502"/>
                <a:gd name="connsiteX5" fmla="*/ 0 w 1056084"/>
                <a:gd name="connsiteY5" fmla="*/ 0 h 148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084" h="1485502">
                  <a:moveTo>
                    <a:pt x="0" y="0"/>
                  </a:moveTo>
                  <a:lnTo>
                    <a:pt x="1056084" y="0"/>
                  </a:lnTo>
                  <a:lnTo>
                    <a:pt x="1056084" y="1247378"/>
                  </a:lnTo>
                  <a:lnTo>
                    <a:pt x="522684" y="1485502"/>
                  </a:lnTo>
                  <a:lnTo>
                    <a:pt x="0" y="1247378"/>
                  </a:lnTo>
                  <a:lnTo>
                    <a:pt x="0" y="0"/>
                  </a:lnTo>
                  <a:close/>
                </a:path>
              </a:pathLst>
            </a:custGeom>
            <a:solidFill>
              <a:schemeClr val="bg1">
                <a:alpha val="10000"/>
              </a:schemeClr>
            </a:solidFill>
            <a:ln w="317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47" name="文本框 46">
              <a:extLst>
                <a:ext uri="{FF2B5EF4-FFF2-40B4-BE49-F238E27FC236}">
                  <a16:creationId xmlns:a16="http://schemas.microsoft.com/office/drawing/2014/main" id="{8A6C96A9-4581-41C2-A66A-3CCEDF88DC7F}"/>
                </a:ext>
              </a:extLst>
            </p:cNvPr>
            <p:cNvSpPr txBox="1"/>
            <p:nvPr/>
          </p:nvSpPr>
          <p:spPr>
            <a:xfrm>
              <a:off x="3806179" y="2733524"/>
              <a:ext cx="1511952"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部门级</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分公司</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连锁店</a:t>
              </a:r>
            </a:p>
          </p:txBody>
        </p:sp>
      </p:grpSp>
      <p:sp>
        <p:nvSpPr>
          <p:cNvPr id="48" name="任意形状 47"/>
          <p:cNvSpPr/>
          <p:nvPr/>
        </p:nvSpPr>
        <p:spPr>
          <a:xfrm rot="5400000">
            <a:off x="5875365" y="259517"/>
            <a:ext cx="148006" cy="285463"/>
          </a:xfrm>
          <a:custGeom>
            <a:avLst/>
            <a:gdLst>
              <a:gd name="connsiteX0" fmla="*/ 0 w 148006"/>
              <a:gd name="connsiteY0" fmla="*/ 6 h 285463"/>
              <a:gd name="connsiteX1" fmla="*/ 3 w 148006"/>
              <a:gd name="connsiteY1" fmla="*/ 0 h 285463"/>
              <a:gd name="connsiteX2" fmla="*/ 142728 w 148006"/>
              <a:gd name="connsiteY2" fmla="*/ 285449 h 285463"/>
              <a:gd name="connsiteX3" fmla="*/ 148006 w 148006"/>
              <a:gd name="connsiteY3" fmla="*/ 285449 h 285463"/>
              <a:gd name="connsiteX4" fmla="*/ 147999 w 148006"/>
              <a:gd name="connsiteY4" fmla="*/ 285463 h 285463"/>
              <a:gd name="connsiteX5" fmla="*/ 142729 w 148006"/>
              <a:gd name="connsiteY5" fmla="*/ 285463 h 285463"/>
              <a:gd name="connsiteX6" fmla="*/ 0 w 148006"/>
              <a:gd name="connsiteY6" fmla="*/ 6 h 28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06" h="285463">
                <a:moveTo>
                  <a:pt x="0" y="6"/>
                </a:moveTo>
                <a:lnTo>
                  <a:pt x="3" y="0"/>
                </a:lnTo>
                <a:lnTo>
                  <a:pt x="142728" y="285449"/>
                </a:lnTo>
                <a:lnTo>
                  <a:pt x="148006" y="285449"/>
                </a:lnTo>
                <a:lnTo>
                  <a:pt x="147999" y="285463"/>
                </a:lnTo>
                <a:lnTo>
                  <a:pt x="142729" y="285463"/>
                </a:lnTo>
                <a:lnTo>
                  <a:pt x="0" y="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69" name="组合 68">
            <a:extLst>
              <a:ext uri="{FF2B5EF4-FFF2-40B4-BE49-F238E27FC236}">
                <a16:creationId xmlns:a16="http://schemas.microsoft.com/office/drawing/2014/main" id="{CCFFB026-163D-421C-B9AE-EA353D644482}"/>
              </a:ext>
            </a:extLst>
          </p:cNvPr>
          <p:cNvGrpSpPr/>
          <p:nvPr/>
        </p:nvGrpSpPr>
        <p:grpSpPr>
          <a:xfrm>
            <a:off x="7131297" y="427141"/>
            <a:ext cx="1169565" cy="933295"/>
            <a:chOff x="7883908" y="535039"/>
            <a:chExt cx="1169565" cy="933295"/>
          </a:xfrm>
        </p:grpSpPr>
        <p:grpSp>
          <p:nvGrpSpPr>
            <p:cNvPr id="22" name="组 21"/>
            <p:cNvGrpSpPr/>
            <p:nvPr/>
          </p:nvGrpSpPr>
          <p:grpSpPr>
            <a:xfrm>
              <a:off x="8117656" y="762311"/>
              <a:ext cx="702068" cy="706023"/>
              <a:chOff x="557023" y="1685334"/>
              <a:chExt cx="702068" cy="706023"/>
            </a:xfrm>
          </p:grpSpPr>
          <p:sp>
            <p:nvSpPr>
              <p:cNvPr id="23" name="任意形状 22"/>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4" name="椭圆 23"/>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37" name="文本框 36"/>
            <p:cNvSpPr txBox="1"/>
            <p:nvPr/>
          </p:nvSpPr>
          <p:spPr>
            <a:xfrm>
              <a:off x="8227278" y="989685"/>
              <a:ext cx="482824" cy="150521"/>
            </a:xfrm>
            <a:prstGeom prst="rect">
              <a:avLst/>
            </a:prstGeom>
            <a:noFill/>
          </p:spPr>
          <p:txBody>
            <a:bodyPr spcFirstLastPara="1" wrap="none" numCol="1" rtlCol="0">
              <a:prstTxWarp prst="textArchDown">
                <a:avLst>
                  <a:gd name="adj" fmla="val 3166465"/>
                </a:avLst>
              </a:prstTxWarp>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defRPr>
              </a:lvl1pPr>
            </a:lstStyle>
            <a:p>
              <a:r>
                <a:rPr lang="en-US" altLang="zh-CN" dirty="0"/>
                <a:t>V3000</a:t>
              </a:r>
              <a:endParaRPr lang="zh-CN" altLang="en-US" dirty="0"/>
            </a:p>
          </p:txBody>
        </p:sp>
        <p:pic>
          <p:nvPicPr>
            <p:cNvPr id="54" name="图片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908" y="535039"/>
              <a:ext cx="1169565" cy="513438"/>
            </a:xfrm>
            <a:prstGeom prst="rect">
              <a:avLst/>
            </a:prstGeom>
          </p:spPr>
        </p:pic>
      </p:grpSp>
      <p:grpSp>
        <p:nvGrpSpPr>
          <p:cNvPr id="31" name="组合 30">
            <a:extLst>
              <a:ext uri="{FF2B5EF4-FFF2-40B4-BE49-F238E27FC236}">
                <a16:creationId xmlns:a16="http://schemas.microsoft.com/office/drawing/2014/main" id="{782818AA-397F-48C8-A514-182030096430}"/>
              </a:ext>
            </a:extLst>
          </p:cNvPr>
          <p:cNvGrpSpPr/>
          <p:nvPr/>
        </p:nvGrpSpPr>
        <p:grpSpPr>
          <a:xfrm>
            <a:off x="1449506" y="1406351"/>
            <a:ext cx="702068" cy="1091272"/>
            <a:chOff x="1214237" y="1406351"/>
            <a:chExt cx="702068" cy="1091272"/>
          </a:xfrm>
        </p:grpSpPr>
        <p:grpSp>
          <p:nvGrpSpPr>
            <p:cNvPr id="28" name="组 27"/>
            <p:cNvGrpSpPr/>
            <p:nvPr/>
          </p:nvGrpSpPr>
          <p:grpSpPr>
            <a:xfrm>
              <a:off x="1214237" y="1791600"/>
              <a:ext cx="702068" cy="706023"/>
              <a:chOff x="557023" y="1685334"/>
              <a:chExt cx="702068" cy="706023"/>
            </a:xfrm>
          </p:grpSpPr>
          <p:sp>
            <p:nvSpPr>
              <p:cNvPr id="29" name="任意形状 28"/>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椭圆 29"/>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39" name="文本框 38"/>
            <p:cNvSpPr txBox="1"/>
            <p:nvPr/>
          </p:nvSpPr>
          <p:spPr>
            <a:xfrm>
              <a:off x="1413481" y="2049589"/>
              <a:ext cx="304892"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rPr>
                <a:t>X3</a:t>
              </a:r>
              <a:endParaRPr kumimoji="0" lang="zh-CN" altLang="en-US"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endParaRPr>
            </a:p>
          </p:txBody>
        </p:sp>
        <p:pic>
          <p:nvPicPr>
            <p:cNvPr id="55" name="图片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2857" y="1406351"/>
              <a:ext cx="601440" cy="626575"/>
            </a:xfrm>
            <a:prstGeom prst="rect">
              <a:avLst/>
            </a:prstGeom>
          </p:spPr>
        </p:pic>
      </p:grpSp>
      <p:sp>
        <p:nvSpPr>
          <p:cNvPr id="57" name="文本框 56">
            <a:extLst>
              <a:ext uri="{FF2B5EF4-FFF2-40B4-BE49-F238E27FC236}">
                <a16:creationId xmlns:a16="http://schemas.microsoft.com/office/drawing/2014/main" id="{223E823E-46F5-4C18-978A-CE66F94CE911}"/>
              </a:ext>
            </a:extLst>
          </p:cNvPr>
          <p:cNvSpPr txBox="1"/>
          <p:nvPr/>
        </p:nvSpPr>
        <p:spPr>
          <a:xfrm>
            <a:off x="225568" y="92039"/>
            <a:ext cx="1620957" cy="338554"/>
          </a:xfrm>
          <a:prstGeom prst="rect">
            <a:avLst/>
          </a:prstGeom>
          <a:noFill/>
        </p:spPr>
        <p:txBody>
          <a:bodyPr wrap="none" rtlCol="0">
            <a:spAutoFit/>
          </a:bodyPr>
          <a:lstStyle/>
          <a:p>
            <a:r>
              <a:rPr lang="zh-CN" altLang="en-US" sz="1600" dirty="0">
                <a:solidFill>
                  <a:srgbClr val="E0B07E"/>
                </a:solidFill>
                <a:latin typeface="微软雅黑 Light" panose="020B0502040204020203" pitchFamily="34" charset="-122"/>
                <a:ea typeface="微软雅黑 Light" panose="020B0502040204020203" pitchFamily="34" charset="-122"/>
                <a:cs typeface="Segoe UI" pitchFamily="34" charset="0"/>
              </a:rPr>
              <a:t>蒲公英产品系列</a:t>
            </a:r>
            <a:endParaRPr lang="en-US" altLang="zh-CN" sz="1600" dirty="0">
              <a:solidFill>
                <a:srgbClr val="E0B07E"/>
              </a:solidFill>
              <a:latin typeface="微软雅黑 Light" panose="020B0502040204020203" pitchFamily="34" charset="-122"/>
              <a:ea typeface="微软雅黑 Light" panose="020B0502040204020203" pitchFamily="34" charset="-122"/>
              <a:cs typeface="Segoe UI" pitchFamily="34" charset="0"/>
            </a:endParaRPr>
          </a:p>
        </p:txBody>
      </p:sp>
      <p:grpSp>
        <p:nvGrpSpPr>
          <p:cNvPr id="71" name="组合 70">
            <a:extLst>
              <a:ext uri="{FF2B5EF4-FFF2-40B4-BE49-F238E27FC236}">
                <a16:creationId xmlns:a16="http://schemas.microsoft.com/office/drawing/2014/main" id="{05820FEE-5653-45D8-BEA0-B721FE6BB39D}"/>
              </a:ext>
            </a:extLst>
          </p:cNvPr>
          <p:cNvGrpSpPr/>
          <p:nvPr/>
        </p:nvGrpSpPr>
        <p:grpSpPr>
          <a:xfrm>
            <a:off x="796452" y="2467393"/>
            <a:ext cx="1353141" cy="772694"/>
            <a:chOff x="752907" y="2467393"/>
            <a:chExt cx="1353141" cy="772694"/>
          </a:xfrm>
        </p:grpSpPr>
        <p:sp>
          <p:nvSpPr>
            <p:cNvPr id="58" name="矩形 2">
              <a:extLst>
                <a:ext uri="{FF2B5EF4-FFF2-40B4-BE49-F238E27FC236}">
                  <a16:creationId xmlns:a16="http://schemas.microsoft.com/office/drawing/2014/main" id="{5E765846-3C99-46A1-978F-CDF4CB1C0BC1}"/>
                </a:ext>
              </a:extLst>
            </p:cNvPr>
            <p:cNvSpPr/>
            <p:nvPr/>
          </p:nvSpPr>
          <p:spPr bwMode="auto">
            <a:xfrm rot="10800000">
              <a:off x="752907" y="2467393"/>
              <a:ext cx="1353141" cy="772694"/>
            </a:xfrm>
            <a:custGeom>
              <a:avLst/>
              <a:gdLst>
                <a:gd name="connsiteX0" fmla="*/ 0 w 1056084"/>
                <a:gd name="connsiteY0" fmla="*/ 0 h 1247378"/>
                <a:gd name="connsiteX1" fmla="*/ 1056084 w 1056084"/>
                <a:gd name="connsiteY1" fmla="*/ 0 h 1247378"/>
                <a:gd name="connsiteX2" fmla="*/ 1056084 w 1056084"/>
                <a:gd name="connsiteY2" fmla="*/ 1247378 h 1247378"/>
                <a:gd name="connsiteX3" fmla="*/ 0 w 1056084"/>
                <a:gd name="connsiteY3" fmla="*/ 1247378 h 1247378"/>
                <a:gd name="connsiteX4" fmla="*/ 0 w 1056084"/>
                <a:gd name="connsiteY4" fmla="*/ 0 h 1247378"/>
                <a:gd name="connsiteX0" fmla="*/ 0 w 1056084"/>
                <a:gd name="connsiteY0" fmla="*/ 0 h 1247378"/>
                <a:gd name="connsiteX1" fmla="*/ 1056084 w 1056084"/>
                <a:gd name="connsiteY1" fmla="*/ 0 h 1247378"/>
                <a:gd name="connsiteX2" fmla="*/ 1056084 w 1056084"/>
                <a:gd name="connsiteY2" fmla="*/ 1247378 h 1247378"/>
                <a:gd name="connsiteX3" fmla="*/ 522684 w 1056084"/>
                <a:gd name="connsiteY3" fmla="*/ 1247377 h 1247378"/>
                <a:gd name="connsiteX4" fmla="*/ 0 w 1056084"/>
                <a:gd name="connsiteY4" fmla="*/ 1247378 h 1247378"/>
                <a:gd name="connsiteX5" fmla="*/ 0 w 1056084"/>
                <a:gd name="connsiteY5" fmla="*/ 0 h 1247378"/>
                <a:gd name="connsiteX0" fmla="*/ 0 w 1056084"/>
                <a:gd name="connsiteY0" fmla="*/ 0 h 1485502"/>
                <a:gd name="connsiteX1" fmla="*/ 1056084 w 1056084"/>
                <a:gd name="connsiteY1" fmla="*/ 0 h 1485502"/>
                <a:gd name="connsiteX2" fmla="*/ 1056084 w 1056084"/>
                <a:gd name="connsiteY2" fmla="*/ 1247378 h 1485502"/>
                <a:gd name="connsiteX3" fmla="*/ 522684 w 1056084"/>
                <a:gd name="connsiteY3" fmla="*/ 1485502 h 1485502"/>
                <a:gd name="connsiteX4" fmla="*/ 0 w 1056084"/>
                <a:gd name="connsiteY4" fmla="*/ 1247378 h 1485502"/>
                <a:gd name="connsiteX5" fmla="*/ 0 w 1056084"/>
                <a:gd name="connsiteY5" fmla="*/ 0 h 148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084" h="1485502">
                  <a:moveTo>
                    <a:pt x="0" y="0"/>
                  </a:moveTo>
                  <a:lnTo>
                    <a:pt x="1056084" y="0"/>
                  </a:lnTo>
                  <a:lnTo>
                    <a:pt x="1056084" y="1247378"/>
                  </a:lnTo>
                  <a:lnTo>
                    <a:pt x="522684" y="1485502"/>
                  </a:lnTo>
                  <a:lnTo>
                    <a:pt x="0" y="1247378"/>
                  </a:lnTo>
                  <a:lnTo>
                    <a:pt x="0" y="0"/>
                  </a:lnTo>
                  <a:close/>
                </a:path>
              </a:pathLst>
            </a:custGeom>
            <a:solidFill>
              <a:schemeClr val="bg1">
                <a:alpha val="10000"/>
              </a:schemeClr>
            </a:solidFill>
            <a:ln w="317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44" name="文本框 43"/>
            <p:cNvSpPr txBox="1"/>
            <p:nvPr/>
          </p:nvSpPr>
          <p:spPr>
            <a:xfrm>
              <a:off x="808156" y="2733524"/>
              <a:ext cx="124264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个人</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移动</a:t>
              </a: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工作室</a:t>
              </a:r>
            </a:p>
          </p:txBody>
        </p:sp>
      </p:grpSp>
      <p:grpSp>
        <p:nvGrpSpPr>
          <p:cNvPr id="42" name="组合 41">
            <a:extLst>
              <a:ext uri="{FF2B5EF4-FFF2-40B4-BE49-F238E27FC236}">
                <a16:creationId xmlns:a16="http://schemas.microsoft.com/office/drawing/2014/main" id="{030C84D7-EBCC-471C-94C7-F0DC0F7BD642}"/>
              </a:ext>
            </a:extLst>
          </p:cNvPr>
          <p:cNvGrpSpPr/>
          <p:nvPr/>
        </p:nvGrpSpPr>
        <p:grpSpPr>
          <a:xfrm>
            <a:off x="1154558" y="781314"/>
            <a:ext cx="702068" cy="1043443"/>
            <a:chOff x="919289" y="781314"/>
            <a:chExt cx="702068" cy="1043443"/>
          </a:xfrm>
        </p:grpSpPr>
        <p:grpSp>
          <p:nvGrpSpPr>
            <p:cNvPr id="61" name="组 27">
              <a:extLst>
                <a:ext uri="{FF2B5EF4-FFF2-40B4-BE49-F238E27FC236}">
                  <a16:creationId xmlns:a16="http://schemas.microsoft.com/office/drawing/2014/main" id="{E7CAC20C-E8FF-4BC8-B609-253C2953E136}"/>
                </a:ext>
              </a:extLst>
            </p:cNvPr>
            <p:cNvGrpSpPr/>
            <p:nvPr/>
          </p:nvGrpSpPr>
          <p:grpSpPr>
            <a:xfrm>
              <a:off x="919289" y="1118734"/>
              <a:ext cx="702068" cy="706023"/>
              <a:chOff x="557023" y="1685334"/>
              <a:chExt cx="702068" cy="706023"/>
            </a:xfrm>
          </p:grpSpPr>
          <p:sp>
            <p:nvSpPr>
              <p:cNvPr id="62" name="任意形状 28">
                <a:extLst>
                  <a:ext uri="{FF2B5EF4-FFF2-40B4-BE49-F238E27FC236}">
                    <a16:creationId xmlns:a16="http://schemas.microsoft.com/office/drawing/2014/main" id="{000738CE-FA04-4728-9FD4-F99081D408F0}"/>
                  </a:ext>
                </a:extLst>
              </p:cNvPr>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3" name="椭圆 62">
                <a:extLst>
                  <a:ext uri="{FF2B5EF4-FFF2-40B4-BE49-F238E27FC236}">
                    <a16:creationId xmlns:a16="http://schemas.microsoft.com/office/drawing/2014/main" id="{C12F133D-AF93-48CD-824B-8C0A29AC6199}"/>
                  </a:ext>
                </a:extLst>
              </p:cNvPr>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2" name="图片 1">
              <a:extLst>
                <a:ext uri="{FF2B5EF4-FFF2-40B4-BE49-F238E27FC236}">
                  <a16:creationId xmlns:a16="http://schemas.microsoft.com/office/drawing/2014/main" id="{70346660-0B16-4159-A5A7-75F048AA191D}"/>
                </a:ext>
              </a:extLst>
            </p:cNvPr>
            <p:cNvPicPr>
              <a:picLocks noChangeAspect="1"/>
            </p:cNvPicPr>
            <p:nvPr/>
          </p:nvPicPr>
          <p:blipFill rotWithShape="1">
            <a:blip r:embed="rId8"/>
            <a:srcRect b="21875"/>
            <a:stretch/>
          </p:blipFill>
          <p:spPr>
            <a:xfrm>
              <a:off x="1119927" y="781314"/>
              <a:ext cx="302104" cy="490581"/>
            </a:xfrm>
            <a:prstGeom prst="rect">
              <a:avLst/>
            </a:prstGeom>
          </p:spPr>
        </p:pic>
        <p:sp>
          <p:nvSpPr>
            <p:cNvPr id="64" name="文本框 63">
              <a:extLst>
                <a:ext uri="{FF2B5EF4-FFF2-40B4-BE49-F238E27FC236}">
                  <a16:creationId xmlns:a16="http://schemas.microsoft.com/office/drawing/2014/main" id="{D418A17E-7CC9-4427-968B-A6C4A822F4D3}"/>
                </a:ext>
              </a:extLst>
            </p:cNvPr>
            <p:cNvSpPr txBox="1"/>
            <p:nvPr/>
          </p:nvSpPr>
          <p:spPr>
            <a:xfrm>
              <a:off x="1043338" y="1358668"/>
              <a:ext cx="492443" cy="152705"/>
            </a:xfrm>
            <a:prstGeom prst="rect">
              <a:avLst/>
            </a:prstGeom>
            <a:noFill/>
          </p:spPr>
          <p:txBody>
            <a:bodyPr spcFirstLastPara="1" wrap="none" numCol="1" rtlCol="0">
              <a:prstTxWarp prst="textArchDown">
                <a:avLst>
                  <a:gd name="adj" fmla="val 3166465"/>
                </a:avLst>
              </a:prstTxWarp>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defRPr>
              </a:lvl1pPr>
            </a:lstStyle>
            <a:p>
              <a:r>
                <a:rPr lang="zh-CN" altLang="en-US" dirty="0"/>
                <a:t>访问者</a:t>
              </a:r>
            </a:p>
          </p:txBody>
        </p:sp>
      </p:grpSp>
      <p:grpSp>
        <p:nvGrpSpPr>
          <p:cNvPr id="66" name="组合 65">
            <a:extLst>
              <a:ext uri="{FF2B5EF4-FFF2-40B4-BE49-F238E27FC236}">
                <a16:creationId xmlns:a16="http://schemas.microsoft.com/office/drawing/2014/main" id="{A09A7056-B50B-42AD-9E7E-ACCCD1744E23}"/>
              </a:ext>
            </a:extLst>
          </p:cNvPr>
          <p:cNvGrpSpPr/>
          <p:nvPr/>
        </p:nvGrpSpPr>
        <p:grpSpPr>
          <a:xfrm>
            <a:off x="5201751" y="1462419"/>
            <a:ext cx="702068" cy="719900"/>
            <a:chOff x="4607112" y="1565655"/>
            <a:chExt cx="702068" cy="719900"/>
          </a:xfrm>
        </p:grpSpPr>
        <p:grpSp>
          <p:nvGrpSpPr>
            <p:cNvPr id="13" name="组 12"/>
            <p:cNvGrpSpPr/>
            <p:nvPr/>
          </p:nvGrpSpPr>
          <p:grpSpPr>
            <a:xfrm>
              <a:off x="4607112" y="1579532"/>
              <a:ext cx="702068" cy="706023"/>
              <a:chOff x="557023" y="1685334"/>
              <a:chExt cx="702068" cy="706023"/>
            </a:xfrm>
          </p:grpSpPr>
          <p:sp>
            <p:nvSpPr>
              <p:cNvPr id="14" name="任意形状 13"/>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4"/>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49" name="文本框 48"/>
            <p:cNvSpPr txBox="1"/>
            <p:nvPr/>
          </p:nvSpPr>
          <p:spPr>
            <a:xfrm>
              <a:off x="4800090" y="1837521"/>
              <a:ext cx="3032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rPr>
                <a:t>P5</a:t>
              </a:r>
              <a:endParaRPr kumimoji="0" lang="zh-CN" altLang="en-US"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endParaRPr>
            </a:p>
          </p:txBody>
        </p:sp>
        <p:pic>
          <p:nvPicPr>
            <p:cNvPr id="50" name="图片 49"/>
            <p:cNvPicPr>
              <a:picLocks noChangeAspect="1"/>
            </p:cNvPicPr>
            <p:nvPr/>
          </p:nvPicPr>
          <p:blipFill>
            <a:blip r:embed="rId9" cstate="screen"/>
            <a:stretch>
              <a:fillRect/>
            </a:stretch>
          </p:blipFill>
          <p:spPr>
            <a:xfrm>
              <a:off x="4649936" y="1565655"/>
              <a:ext cx="616420" cy="205472"/>
            </a:xfrm>
            <a:prstGeom prst="rect">
              <a:avLst/>
            </a:prstGeom>
          </p:spPr>
        </p:pic>
      </p:grpSp>
      <p:grpSp>
        <p:nvGrpSpPr>
          <p:cNvPr id="70" name="组合 69">
            <a:extLst>
              <a:ext uri="{FF2B5EF4-FFF2-40B4-BE49-F238E27FC236}">
                <a16:creationId xmlns:a16="http://schemas.microsoft.com/office/drawing/2014/main" id="{542A50EC-1931-4A4A-962F-B0C6847F56E7}"/>
              </a:ext>
            </a:extLst>
          </p:cNvPr>
          <p:cNvGrpSpPr/>
          <p:nvPr/>
        </p:nvGrpSpPr>
        <p:grpSpPr>
          <a:xfrm>
            <a:off x="7791183" y="950383"/>
            <a:ext cx="1205383" cy="949948"/>
            <a:chOff x="6777655" y="792832"/>
            <a:chExt cx="1205383" cy="949948"/>
          </a:xfrm>
        </p:grpSpPr>
        <p:grpSp>
          <p:nvGrpSpPr>
            <p:cNvPr id="19" name="组 18"/>
            <p:cNvGrpSpPr/>
            <p:nvPr/>
          </p:nvGrpSpPr>
          <p:grpSpPr>
            <a:xfrm>
              <a:off x="7029312" y="1036757"/>
              <a:ext cx="702068" cy="706023"/>
              <a:chOff x="557023" y="1685334"/>
              <a:chExt cx="702068" cy="706023"/>
            </a:xfrm>
          </p:grpSpPr>
          <p:sp>
            <p:nvSpPr>
              <p:cNvPr id="20" name="任意形状 19"/>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0"/>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36" name="文本框 35"/>
            <p:cNvSpPr txBox="1"/>
            <p:nvPr/>
          </p:nvSpPr>
          <p:spPr>
            <a:xfrm>
              <a:off x="7138934" y="1339473"/>
              <a:ext cx="482824" cy="81815"/>
            </a:xfrm>
            <a:prstGeom prst="rect">
              <a:avLst/>
            </a:prstGeom>
            <a:noFill/>
          </p:spPr>
          <p:txBody>
            <a:bodyPr wrap="none" rtlCol="0">
              <a:prstTxWarp prst="textArchDown">
                <a:avLst>
                  <a:gd name="adj" fmla="val 3166465"/>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rPr>
                <a:t>V2000</a:t>
              </a:r>
              <a:endParaRPr kumimoji="0" lang="zh-CN" altLang="en-US" sz="800" b="0" i="0" u="none" strike="noStrike" kern="1200" cap="none" spc="0" normalizeH="0" baseline="0" noProof="0" dirty="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endParaRPr>
            </a:p>
          </p:txBody>
        </p:sp>
        <p:pic>
          <p:nvPicPr>
            <p:cNvPr id="53" name="图片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7655" y="792832"/>
              <a:ext cx="1205383" cy="546641"/>
            </a:xfrm>
            <a:prstGeom prst="rect">
              <a:avLst/>
            </a:prstGeom>
          </p:spPr>
        </p:pic>
      </p:grpSp>
      <p:grpSp>
        <p:nvGrpSpPr>
          <p:cNvPr id="43" name="组合 42">
            <a:extLst>
              <a:ext uri="{FF2B5EF4-FFF2-40B4-BE49-F238E27FC236}">
                <a16:creationId xmlns:a16="http://schemas.microsoft.com/office/drawing/2014/main" id="{1A077B75-876A-41B8-93A0-0EE50E4FDD05}"/>
              </a:ext>
            </a:extLst>
          </p:cNvPr>
          <p:cNvGrpSpPr/>
          <p:nvPr/>
        </p:nvGrpSpPr>
        <p:grpSpPr>
          <a:xfrm>
            <a:off x="3176494" y="1048374"/>
            <a:ext cx="718634" cy="1221880"/>
            <a:chOff x="2581855" y="1122114"/>
            <a:chExt cx="718634" cy="1221880"/>
          </a:xfrm>
        </p:grpSpPr>
        <p:grpSp>
          <p:nvGrpSpPr>
            <p:cNvPr id="4" name="组 3"/>
            <p:cNvGrpSpPr/>
            <p:nvPr/>
          </p:nvGrpSpPr>
          <p:grpSpPr>
            <a:xfrm>
              <a:off x="2590138" y="1637971"/>
              <a:ext cx="702068" cy="706023"/>
              <a:chOff x="557023" y="1685334"/>
              <a:chExt cx="702068" cy="706023"/>
            </a:xfrm>
          </p:grpSpPr>
          <p:sp>
            <p:nvSpPr>
              <p:cNvPr id="5" name="任意形状 4"/>
              <p:cNvSpPr/>
              <p:nvPr/>
            </p:nvSpPr>
            <p:spPr>
              <a:xfrm>
                <a:off x="558335" y="1818586"/>
                <a:ext cx="700756" cy="572771"/>
              </a:xfrm>
              <a:custGeom>
                <a:avLst/>
                <a:gdLst>
                  <a:gd name="connsiteX0" fmla="*/ 0 w 700756"/>
                  <a:gd name="connsiteY0" fmla="*/ 0 h 572771"/>
                  <a:gd name="connsiteX1" fmla="*/ 4531 w 700756"/>
                  <a:gd name="connsiteY1" fmla="*/ 0 h 572771"/>
                  <a:gd name="connsiteX2" fmla="*/ 8994 w 700756"/>
                  <a:gd name="connsiteY2" fmla="*/ 17277 h 572771"/>
                  <a:gd name="connsiteX3" fmla="*/ 351326 w 700756"/>
                  <a:gd name="connsiteY3" fmla="*/ 126154 h 572771"/>
                  <a:gd name="connsiteX4" fmla="*/ 693658 w 700756"/>
                  <a:gd name="connsiteY4" fmla="*/ 17277 h 572771"/>
                  <a:gd name="connsiteX5" fmla="*/ 698121 w 700756"/>
                  <a:gd name="connsiteY5" fmla="*/ 0 h 572771"/>
                  <a:gd name="connsiteX6" fmla="*/ 700756 w 700756"/>
                  <a:gd name="connsiteY6" fmla="*/ 0 h 572771"/>
                  <a:gd name="connsiteX7" fmla="*/ 700756 w 700756"/>
                  <a:gd name="connsiteY7" fmla="*/ 572771 h 572771"/>
                  <a:gd name="connsiteX8" fmla="*/ 0 w 700756"/>
                  <a:gd name="connsiteY8" fmla="*/ 572771 h 572771"/>
                  <a:gd name="connsiteX9" fmla="*/ 0 w 700756"/>
                  <a:gd name="connsiteY9" fmla="*/ 0 h 57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0756" h="572771">
                    <a:moveTo>
                      <a:pt x="0" y="0"/>
                    </a:moveTo>
                    <a:lnTo>
                      <a:pt x="4531" y="0"/>
                    </a:lnTo>
                    <a:lnTo>
                      <a:pt x="8994" y="17277"/>
                    </a:lnTo>
                    <a:cubicBezTo>
                      <a:pt x="41577" y="79413"/>
                      <a:pt x="182464" y="126154"/>
                      <a:pt x="351326" y="126154"/>
                    </a:cubicBezTo>
                    <a:cubicBezTo>
                      <a:pt x="520188" y="126154"/>
                      <a:pt x="661075" y="79413"/>
                      <a:pt x="693658" y="17277"/>
                    </a:cubicBezTo>
                    <a:lnTo>
                      <a:pt x="698121" y="0"/>
                    </a:lnTo>
                    <a:lnTo>
                      <a:pt x="700756" y="0"/>
                    </a:lnTo>
                    <a:lnTo>
                      <a:pt x="700756" y="572771"/>
                    </a:lnTo>
                    <a:lnTo>
                      <a:pt x="0" y="572771"/>
                    </a:lnTo>
                    <a:lnTo>
                      <a:pt x="0" y="0"/>
                    </a:lnTo>
                    <a:close/>
                  </a:path>
                </a:pathLst>
              </a:custGeom>
              <a:gradFill>
                <a:gsLst>
                  <a:gs pos="0">
                    <a:schemeClr val="accent1">
                      <a:alpha val="48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椭圆 5"/>
              <p:cNvSpPr/>
              <p:nvPr/>
            </p:nvSpPr>
            <p:spPr>
              <a:xfrm>
                <a:off x="557023" y="1685334"/>
                <a:ext cx="698861" cy="272715"/>
              </a:xfrm>
              <a:prstGeom prst="ellipse">
                <a:avLst/>
              </a:prstGeom>
              <a:gradFill>
                <a:gsLst>
                  <a:gs pos="0">
                    <a:schemeClr val="accent1">
                      <a:alpha val="96000"/>
                    </a:schemeClr>
                  </a:gs>
                  <a:gs pos="100000">
                    <a:schemeClr val="accent1">
                      <a:alpha val="0"/>
                    </a:schemeClr>
                  </a:gs>
                </a:gsLst>
                <a:lin ang="16200000" scaled="0"/>
              </a:gradFill>
              <a:ln>
                <a:noFill/>
              </a:ln>
              <a:effectLst>
                <a:glow rad="38100">
                  <a:schemeClr val="accent1">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51" name="图片 50"/>
            <p:cNvPicPr>
              <a:picLocks noChangeAspect="1"/>
            </p:cNvPicPr>
            <p:nvPr/>
          </p:nvPicPr>
          <p:blipFill>
            <a:blip r:embed="rId11" cstate="screen"/>
            <a:stretch>
              <a:fillRect/>
            </a:stretch>
          </p:blipFill>
          <p:spPr>
            <a:xfrm>
              <a:off x="2581855" y="1122114"/>
              <a:ext cx="718634" cy="821298"/>
            </a:xfrm>
            <a:prstGeom prst="rect">
              <a:avLst/>
            </a:prstGeom>
          </p:spPr>
        </p:pic>
        <p:sp>
          <p:nvSpPr>
            <p:cNvPr id="56" name="文本框 55"/>
            <p:cNvSpPr txBox="1"/>
            <p:nvPr/>
          </p:nvSpPr>
          <p:spPr>
            <a:xfrm>
              <a:off x="2712666" y="1868700"/>
              <a:ext cx="465192" cy="154215"/>
            </a:xfrm>
            <a:prstGeom prst="rect">
              <a:avLst/>
            </a:prstGeom>
            <a:noFill/>
          </p:spPr>
          <p:txBody>
            <a:bodyPr spcFirstLastPara="1" wrap="none" numCol="1" rtlCol="0">
              <a:prstTxWarp prst="textArchDown">
                <a:avLst>
                  <a:gd name="adj" fmla="val 3166465"/>
                </a:avLst>
              </a:prstTxWarp>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prstClr val="white">
                      <a:lumMod val="65000"/>
                    </a:prstClr>
                  </a:solidFill>
                  <a:effectLst/>
                  <a:uLnTx/>
                  <a:uFillTx/>
                  <a:latin typeface="微软雅黑 Light" panose="020B0502040204020203" pitchFamily="34" charset="-122"/>
                  <a:ea typeface="微软雅黑 Light" panose="020B0502040204020203" pitchFamily="34" charset="-122"/>
                </a:defRPr>
              </a:lvl1pPr>
            </a:lstStyle>
            <a:p>
              <a:r>
                <a:rPr lang="en-US" altLang="zh-CN" dirty="0"/>
                <a:t>X3Pro</a:t>
              </a:r>
              <a:endParaRPr lang="zh-CN" altLang="en-US" dirty="0"/>
            </a:p>
          </p:txBody>
        </p:sp>
      </p:grpSp>
      <p:pic>
        <p:nvPicPr>
          <p:cNvPr id="74" name="图片 73" descr="单Oray-1">
            <a:extLst>
              <a:ext uri="{FF2B5EF4-FFF2-40B4-BE49-F238E27FC236}">
                <a16:creationId xmlns:a16="http://schemas.microsoft.com/office/drawing/2014/main" id="{A895F8C7-7D27-47A6-A57D-37E1EC2538FF}"/>
              </a:ext>
            </a:extLst>
          </p:cNvPr>
          <p:cNvPicPr>
            <a:picLocks noChangeAspect="1"/>
          </p:cNvPicPr>
          <p:nvPr/>
        </p:nvPicPr>
        <p:blipFill>
          <a:blip r:embed="rId12"/>
          <a:stretch>
            <a:fillRect/>
          </a:stretch>
        </p:blipFill>
        <p:spPr>
          <a:xfrm>
            <a:off x="9280241" y="130674"/>
            <a:ext cx="238206" cy="233406"/>
          </a:xfrm>
          <a:prstGeom prst="rect">
            <a:avLst/>
          </a:prstGeom>
        </p:spPr>
      </p:pic>
    </p:spTree>
    <p:extLst>
      <p:ext uri="{BB962C8B-B14F-4D97-AF65-F5344CB8AC3E}">
        <p14:creationId xmlns:p14="http://schemas.microsoft.com/office/powerpoint/2010/main" val="13431115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anim calcmode="lin" valueType="num">
                                      <p:cBhvr>
                                        <p:cTn id="8" dur="750" fill="hold"/>
                                        <p:tgtEl>
                                          <p:spTgt spid="71"/>
                                        </p:tgtEl>
                                        <p:attrNameLst>
                                          <p:attrName>ppt_x</p:attrName>
                                        </p:attrNameLst>
                                      </p:cBhvr>
                                      <p:tavLst>
                                        <p:tav tm="0">
                                          <p:val>
                                            <p:strVal val="#ppt_x"/>
                                          </p:val>
                                        </p:tav>
                                        <p:tav tm="100000">
                                          <p:val>
                                            <p:strVal val="#ppt_x"/>
                                          </p:val>
                                        </p:tav>
                                      </p:tavLst>
                                    </p:anim>
                                    <p:anim calcmode="lin" valueType="num">
                                      <p:cBhvr>
                                        <p:cTn id="9" dur="75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anim calcmode="lin" valueType="num">
                                      <p:cBhvr>
                                        <p:cTn id="26" dur="500" fill="hold"/>
                                        <p:tgtEl>
                                          <p:spTgt spid="42"/>
                                        </p:tgtEl>
                                        <p:attrNameLst>
                                          <p:attrName>ppt_x</p:attrName>
                                        </p:attrNameLst>
                                      </p:cBhvr>
                                      <p:tavLst>
                                        <p:tav tm="0">
                                          <p:val>
                                            <p:strVal val="#ppt_x"/>
                                          </p:val>
                                        </p:tav>
                                        <p:tav tm="100000">
                                          <p:val>
                                            <p:strVal val="#ppt_x"/>
                                          </p:val>
                                        </p:tav>
                                      </p:tavLst>
                                    </p:anim>
                                    <p:anim calcmode="lin" valueType="num">
                                      <p:cBhvr>
                                        <p:cTn id="27" dur="5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750"/>
                                        <p:tgtEl>
                                          <p:spTgt spid="72"/>
                                        </p:tgtEl>
                                      </p:cBhvr>
                                    </p:animEffect>
                                    <p:anim calcmode="lin" valueType="num">
                                      <p:cBhvr>
                                        <p:cTn id="32" dur="750" fill="hold"/>
                                        <p:tgtEl>
                                          <p:spTgt spid="72"/>
                                        </p:tgtEl>
                                        <p:attrNameLst>
                                          <p:attrName>ppt_x</p:attrName>
                                        </p:attrNameLst>
                                      </p:cBhvr>
                                      <p:tavLst>
                                        <p:tav tm="0">
                                          <p:val>
                                            <p:strVal val="#ppt_x"/>
                                          </p:val>
                                        </p:tav>
                                        <p:tav tm="100000">
                                          <p:val>
                                            <p:strVal val="#ppt_x"/>
                                          </p:val>
                                        </p:tav>
                                      </p:tavLst>
                                    </p:anim>
                                    <p:anim calcmode="lin" valueType="num">
                                      <p:cBhvr>
                                        <p:cTn id="33" dur="750" fill="hold"/>
                                        <p:tgtEl>
                                          <p:spTgt spid="7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anim calcmode="lin" valueType="num">
                                      <p:cBhvr>
                                        <p:cTn id="38" dur="500" fill="hold"/>
                                        <p:tgtEl>
                                          <p:spTgt spid="43"/>
                                        </p:tgtEl>
                                        <p:attrNameLst>
                                          <p:attrName>ppt_x</p:attrName>
                                        </p:attrNameLst>
                                      </p:cBhvr>
                                      <p:tavLst>
                                        <p:tav tm="0">
                                          <p:val>
                                            <p:strVal val="#ppt_x"/>
                                          </p:val>
                                        </p:tav>
                                        <p:tav tm="100000">
                                          <p:val>
                                            <p:strVal val="#ppt_x"/>
                                          </p:val>
                                        </p:tav>
                                      </p:tavLst>
                                    </p:anim>
                                    <p:anim calcmode="lin" valueType="num">
                                      <p:cBhvr>
                                        <p:cTn id="39" dur="500" fill="hold"/>
                                        <p:tgtEl>
                                          <p:spTgt spid="4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anim calcmode="lin" valueType="num">
                                      <p:cBhvr>
                                        <p:cTn id="44" dur="500" fill="hold"/>
                                        <p:tgtEl>
                                          <p:spTgt spid="66"/>
                                        </p:tgtEl>
                                        <p:attrNameLst>
                                          <p:attrName>ppt_x</p:attrName>
                                        </p:attrNameLst>
                                      </p:cBhvr>
                                      <p:tavLst>
                                        <p:tav tm="0">
                                          <p:val>
                                            <p:strVal val="#ppt_x"/>
                                          </p:val>
                                        </p:tav>
                                        <p:tav tm="100000">
                                          <p:val>
                                            <p:strVal val="#ppt_x"/>
                                          </p:val>
                                        </p:tav>
                                      </p:tavLst>
                                    </p:anim>
                                    <p:anim calcmode="lin" valueType="num">
                                      <p:cBhvr>
                                        <p:cTn id="45" dur="5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anim calcmode="lin" valueType="num">
                                      <p:cBhvr>
                                        <p:cTn id="50" dur="500" fill="hold"/>
                                        <p:tgtEl>
                                          <p:spTgt spid="45"/>
                                        </p:tgtEl>
                                        <p:attrNameLst>
                                          <p:attrName>ppt_x</p:attrName>
                                        </p:attrNameLst>
                                      </p:cBhvr>
                                      <p:tavLst>
                                        <p:tav tm="0">
                                          <p:val>
                                            <p:strVal val="#ppt_x"/>
                                          </p:val>
                                        </p:tav>
                                        <p:tav tm="100000">
                                          <p:val>
                                            <p:strVal val="#ppt_x"/>
                                          </p:val>
                                        </p:tav>
                                      </p:tavLst>
                                    </p:anim>
                                    <p:anim calcmode="lin" valueType="num">
                                      <p:cBhvr>
                                        <p:cTn id="51" dur="5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anim calcmode="lin" valueType="num">
                                      <p:cBhvr>
                                        <p:cTn id="56" dur="500" fill="hold"/>
                                        <p:tgtEl>
                                          <p:spTgt spid="65"/>
                                        </p:tgtEl>
                                        <p:attrNameLst>
                                          <p:attrName>ppt_x</p:attrName>
                                        </p:attrNameLst>
                                      </p:cBhvr>
                                      <p:tavLst>
                                        <p:tav tm="0">
                                          <p:val>
                                            <p:strVal val="#ppt_x"/>
                                          </p:val>
                                        </p:tav>
                                        <p:tav tm="100000">
                                          <p:val>
                                            <p:strVal val="#ppt_x"/>
                                          </p:val>
                                        </p:tav>
                                      </p:tavLst>
                                    </p:anim>
                                    <p:anim calcmode="lin" valueType="num">
                                      <p:cBhvr>
                                        <p:cTn id="57" dur="500" fill="hold"/>
                                        <p:tgtEl>
                                          <p:spTgt spid="65"/>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750"/>
                                        <p:tgtEl>
                                          <p:spTgt spid="73"/>
                                        </p:tgtEl>
                                      </p:cBhvr>
                                    </p:animEffect>
                                    <p:anim calcmode="lin" valueType="num">
                                      <p:cBhvr>
                                        <p:cTn id="62" dur="750" fill="hold"/>
                                        <p:tgtEl>
                                          <p:spTgt spid="73"/>
                                        </p:tgtEl>
                                        <p:attrNameLst>
                                          <p:attrName>ppt_x</p:attrName>
                                        </p:attrNameLst>
                                      </p:cBhvr>
                                      <p:tavLst>
                                        <p:tav tm="0">
                                          <p:val>
                                            <p:strVal val="#ppt_x"/>
                                          </p:val>
                                        </p:tav>
                                        <p:tav tm="100000">
                                          <p:val>
                                            <p:strVal val="#ppt_x"/>
                                          </p:val>
                                        </p:tav>
                                      </p:tavLst>
                                    </p:anim>
                                    <p:anim calcmode="lin" valueType="num">
                                      <p:cBhvr>
                                        <p:cTn id="63" dur="75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42" presetClass="entr" presetSubtype="0"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anim calcmode="lin" valueType="num">
                                      <p:cBhvr>
                                        <p:cTn id="68" dur="500" fill="hold"/>
                                        <p:tgtEl>
                                          <p:spTgt spid="67"/>
                                        </p:tgtEl>
                                        <p:attrNameLst>
                                          <p:attrName>ppt_x</p:attrName>
                                        </p:attrNameLst>
                                      </p:cBhvr>
                                      <p:tavLst>
                                        <p:tav tm="0">
                                          <p:val>
                                            <p:strVal val="#ppt_x"/>
                                          </p:val>
                                        </p:tav>
                                        <p:tav tm="100000">
                                          <p:val>
                                            <p:strVal val="#ppt_x"/>
                                          </p:val>
                                        </p:tav>
                                      </p:tavLst>
                                    </p:anim>
                                    <p:anim calcmode="lin" valueType="num">
                                      <p:cBhvr>
                                        <p:cTn id="69" dur="500" fill="hold"/>
                                        <p:tgtEl>
                                          <p:spTgt spid="67"/>
                                        </p:tgtEl>
                                        <p:attrNameLst>
                                          <p:attrName>ppt_y</p:attrName>
                                        </p:attrNameLst>
                                      </p:cBhvr>
                                      <p:tavLst>
                                        <p:tav tm="0">
                                          <p:val>
                                            <p:strVal val="#ppt_y+.1"/>
                                          </p:val>
                                        </p:tav>
                                        <p:tav tm="100000">
                                          <p:val>
                                            <p:strVal val="#ppt_y"/>
                                          </p:val>
                                        </p:tav>
                                      </p:tavLst>
                                    </p:anim>
                                  </p:childTnLst>
                                </p:cTn>
                              </p:par>
                            </p:childTnLst>
                          </p:cTn>
                        </p:par>
                        <p:par>
                          <p:cTn id="70" fill="hold">
                            <p:stCondLst>
                              <p:cond delay="6250"/>
                            </p:stCondLst>
                            <p:childTnLst>
                              <p:par>
                                <p:cTn id="71" presetID="42" presetClass="entr" presetSubtype="0"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anim calcmode="lin" valueType="num">
                                      <p:cBhvr>
                                        <p:cTn id="74" dur="500" fill="hold"/>
                                        <p:tgtEl>
                                          <p:spTgt spid="70"/>
                                        </p:tgtEl>
                                        <p:attrNameLst>
                                          <p:attrName>ppt_x</p:attrName>
                                        </p:attrNameLst>
                                      </p:cBhvr>
                                      <p:tavLst>
                                        <p:tav tm="0">
                                          <p:val>
                                            <p:strVal val="#ppt_x"/>
                                          </p:val>
                                        </p:tav>
                                        <p:tav tm="100000">
                                          <p:val>
                                            <p:strVal val="#ppt_x"/>
                                          </p:val>
                                        </p:tav>
                                      </p:tavLst>
                                    </p:anim>
                                    <p:anim calcmode="lin" valueType="num">
                                      <p:cBhvr>
                                        <p:cTn id="75" dur="500" fill="hold"/>
                                        <p:tgtEl>
                                          <p:spTgt spid="70"/>
                                        </p:tgtEl>
                                        <p:attrNameLst>
                                          <p:attrName>ppt_y</p:attrName>
                                        </p:attrNameLst>
                                      </p:cBhvr>
                                      <p:tavLst>
                                        <p:tav tm="0">
                                          <p:val>
                                            <p:strVal val="#ppt_y+.1"/>
                                          </p:val>
                                        </p:tav>
                                        <p:tav tm="100000">
                                          <p:val>
                                            <p:strVal val="#ppt_y"/>
                                          </p:val>
                                        </p:tav>
                                      </p:tavLst>
                                    </p:anim>
                                  </p:childTnLst>
                                </p:cTn>
                              </p:par>
                            </p:childTnLst>
                          </p:cTn>
                        </p:par>
                        <p:par>
                          <p:cTn id="76" fill="hold">
                            <p:stCondLst>
                              <p:cond delay="6750"/>
                            </p:stCondLst>
                            <p:childTnLst>
                              <p:par>
                                <p:cTn id="77" presetID="42" presetClass="entr" presetSubtype="0" fill="hold"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anim calcmode="lin" valueType="num">
                                      <p:cBhvr>
                                        <p:cTn id="80" dur="500" fill="hold"/>
                                        <p:tgtEl>
                                          <p:spTgt spid="69"/>
                                        </p:tgtEl>
                                        <p:attrNameLst>
                                          <p:attrName>ppt_x</p:attrName>
                                        </p:attrNameLst>
                                      </p:cBhvr>
                                      <p:tavLst>
                                        <p:tav tm="0">
                                          <p:val>
                                            <p:strVal val="#ppt_x"/>
                                          </p:val>
                                        </p:tav>
                                        <p:tav tm="100000">
                                          <p:val>
                                            <p:strVal val="#ppt_x"/>
                                          </p:val>
                                        </p:tav>
                                      </p:tavLst>
                                    </p:anim>
                                    <p:anim calcmode="lin" valueType="num">
                                      <p:cBhvr>
                                        <p:cTn id="81"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椭圆 339">
            <a:extLst>
              <a:ext uri="{FF2B5EF4-FFF2-40B4-BE49-F238E27FC236}">
                <a16:creationId xmlns:a16="http://schemas.microsoft.com/office/drawing/2014/main" id="{96A97216-68AD-44E1-816E-F1671CC96ADF}"/>
              </a:ext>
            </a:extLst>
          </p:cNvPr>
          <p:cNvSpPr/>
          <p:nvPr/>
        </p:nvSpPr>
        <p:spPr>
          <a:xfrm rot="20555121">
            <a:off x="4937754" y="446551"/>
            <a:ext cx="3044449" cy="1704765"/>
          </a:xfrm>
          <a:prstGeom prst="ellipse">
            <a:avLst/>
          </a:prstGeom>
          <a:noFill/>
          <a:ln w="31750">
            <a:solidFill>
              <a:srgbClr val="C00000">
                <a:alpha val="5000"/>
              </a:srgbClr>
            </a:solidFill>
            <a:prstDash val="dash"/>
          </a:ln>
          <a:effectLst>
            <a:glow rad="228600">
              <a:srgbClr val="C00000">
                <a:alpha val="2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0" name="椭圆 309">
            <a:extLst>
              <a:ext uri="{FF2B5EF4-FFF2-40B4-BE49-F238E27FC236}">
                <a16:creationId xmlns:a16="http://schemas.microsoft.com/office/drawing/2014/main" id="{A1D5D520-BB14-411E-9084-FD6FD31A99FF}"/>
              </a:ext>
            </a:extLst>
          </p:cNvPr>
          <p:cNvSpPr/>
          <p:nvPr/>
        </p:nvSpPr>
        <p:spPr>
          <a:xfrm rot="2487391">
            <a:off x="3011112" y="818613"/>
            <a:ext cx="2125941" cy="1760330"/>
          </a:xfrm>
          <a:prstGeom prst="ellipse">
            <a:avLst/>
          </a:prstGeom>
          <a:noFill/>
          <a:ln w="31750">
            <a:solidFill>
              <a:srgbClr val="C00000">
                <a:alpha val="5000"/>
              </a:srgbClr>
            </a:solidFill>
            <a:prstDash val="dash"/>
          </a:ln>
          <a:effectLst>
            <a:glow rad="228600">
              <a:srgbClr val="C00000">
                <a:alpha val="2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8" name="椭圆 317">
            <a:extLst>
              <a:ext uri="{FF2B5EF4-FFF2-40B4-BE49-F238E27FC236}">
                <a16:creationId xmlns:a16="http://schemas.microsoft.com/office/drawing/2014/main" id="{B686DFD9-2322-46EE-A89A-0DDF9F291B13}"/>
              </a:ext>
            </a:extLst>
          </p:cNvPr>
          <p:cNvSpPr/>
          <p:nvPr/>
        </p:nvSpPr>
        <p:spPr>
          <a:xfrm rot="349585">
            <a:off x="2255931" y="660507"/>
            <a:ext cx="2832283" cy="2104803"/>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6" name="椭圆 315">
            <a:extLst>
              <a:ext uri="{FF2B5EF4-FFF2-40B4-BE49-F238E27FC236}">
                <a16:creationId xmlns:a16="http://schemas.microsoft.com/office/drawing/2014/main" id="{FB1ECDDB-8486-4ED5-B2B6-892F25B8DCAC}"/>
              </a:ext>
            </a:extLst>
          </p:cNvPr>
          <p:cNvSpPr/>
          <p:nvPr/>
        </p:nvSpPr>
        <p:spPr>
          <a:xfrm rot="1056790">
            <a:off x="4957887" y="1398557"/>
            <a:ext cx="2755329" cy="1531779"/>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7" name="椭圆 316">
            <a:extLst>
              <a:ext uri="{FF2B5EF4-FFF2-40B4-BE49-F238E27FC236}">
                <a16:creationId xmlns:a16="http://schemas.microsoft.com/office/drawing/2014/main" id="{59E43196-483F-4E9F-86F4-3CC2D7008776}"/>
              </a:ext>
            </a:extLst>
          </p:cNvPr>
          <p:cNvSpPr/>
          <p:nvPr/>
        </p:nvSpPr>
        <p:spPr>
          <a:xfrm rot="485851">
            <a:off x="3428815" y="1065242"/>
            <a:ext cx="1643773" cy="1479356"/>
          </a:xfrm>
          <a:prstGeom prst="ellipse">
            <a:avLst/>
          </a:prstGeom>
          <a:noFill/>
          <a:ln w="31750">
            <a:solidFill>
              <a:schemeClr val="accent1">
                <a:shade val="50000"/>
                <a:alpha val="20000"/>
              </a:schemeClr>
            </a:solidFill>
            <a:prstDash val="lgDash"/>
          </a:ln>
          <a:effectLst>
            <a:glow rad="1524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单Oray-1"/>
          <p:cNvPicPr>
            <a:picLocks noChangeAspect="1"/>
          </p:cNvPicPr>
          <p:nvPr/>
        </p:nvPicPr>
        <p:blipFill>
          <a:blip r:embed="rId3"/>
          <a:stretch>
            <a:fillRect/>
          </a:stretch>
        </p:blipFill>
        <p:spPr>
          <a:xfrm>
            <a:off x="9280241" y="130674"/>
            <a:ext cx="238206" cy="233406"/>
          </a:xfrm>
          <a:prstGeom prst="rect">
            <a:avLst/>
          </a:prstGeom>
        </p:spPr>
      </p:pic>
      <p:grpSp>
        <p:nvGrpSpPr>
          <p:cNvPr id="452" name="组合 451">
            <a:extLst>
              <a:ext uri="{FF2B5EF4-FFF2-40B4-BE49-F238E27FC236}">
                <a16:creationId xmlns:a16="http://schemas.microsoft.com/office/drawing/2014/main" id="{DE960C78-A55D-4C6F-82E3-A45F690F7550}"/>
              </a:ext>
            </a:extLst>
          </p:cNvPr>
          <p:cNvGrpSpPr/>
          <p:nvPr/>
        </p:nvGrpSpPr>
        <p:grpSpPr>
          <a:xfrm>
            <a:off x="4222358" y="497935"/>
            <a:ext cx="1540462" cy="1254674"/>
            <a:chOff x="4039320" y="297524"/>
            <a:chExt cx="1540462" cy="1254674"/>
          </a:xfrm>
        </p:grpSpPr>
        <p:sp>
          <p:nvSpPr>
            <p:cNvPr id="275" name="Oval 467">
              <a:extLst>
                <a:ext uri="{FF2B5EF4-FFF2-40B4-BE49-F238E27FC236}">
                  <a16:creationId xmlns:a16="http://schemas.microsoft.com/office/drawing/2014/main" id="{5210AA1C-569C-4D32-AE5B-7B309B3ECA5B}"/>
                </a:ext>
              </a:extLst>
            </p:cNvPr>
            <p:cNvSpPr/>
            <p:nvPr/>
          </p:nvSpPr>
          <p:spPr bwMode="invGray">
            <a:xfrm>
              <a:off x="4039320" y="302068"/>
              <a:ext cx="1540462" cy="1003882"/>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sp>
          <p:nvSpPr>
            <p:cNvPr id="311" name="TextBox 511">
              <a:extLst>
                <a:ext uri="{FF2B5EF4-FFF2-40B4-BE49-F238E27FC236}">
                  <a16:creationId xmlns:a16="http://schemas.microsoft.com/office/drawing/2014/main" id="{85D3980A-1324-4543-AC30-D91F31287921}"/>
                </a:ext>
              </a:extLst>
            </p:cNvPr>
            <p:cNvSpPr txBox="1"/>
            <p:nvPr/>
          </p:nvSpPr>
          <p:spPr>
            <a:xfrm>
              <a:off x="4344144" y="1343551"/>
              <a:ext cx="994522" cy="208647"/>
            </a:xfrm>
            <a:prstGeom prst="rect">
              <a:avLst/>
            </a:prstGeom>
            <a:noFill/>
          </p:spPr>
          <p:txBody>
            <a:bodyPr wrap="square" rtlCol="0">
              <a:spAutoFit/>
            </a:bodyPr>
            <a:lstStyle/>
            <a:p>
              <a:pPr algn="ctr" defTabSz="432054">
                <a:defRPr/>
              </a:pPr>
              <a:r>
                <a:rPr lang="en-US" altLang="zh-CN" sz="756" b="1" dirty="0" err="1">
                  <a:solidFill>
                    <a:srgbClr val="E0B07E"/>
                  </a:solidFill>
                  <a:latin typeface="微软雅黑 Light" panose="020B0502040204020203" pitchFamily="34" charset="-122"/>
                  <a:ea typeface="微软雅黑 Light" panose="020B0502040204020203" pitchFamily="34" charset="-122"/>
                </a:rPr>
                <a:t>Oray</a:t>
              </a:r>
              <a:r>
                <a:rPr lang="en-US" altLang="zh-CN" sz="756" b="1" dirty="0">
                  <a:solidFill>
                    <a:srgbClr val="E0B07E"/>
                  </a:solidFill>
                  <a:latin typeface="微软雅黑 Light" panose="020B0502040204020203" pitchFamily="34" charset="-122"/>
                  <a:ea typeface="微软雅黑 Light" panose="020B0502040204020203" pitchFamily="34" charset="-122"/>
                </a:rPr>
                <a:t> Cloud-SaaS</a:t>
              </a:r>
              <a:endParaRPr lang="en-US" sz="756" b="1" dirty="0">
                <a:solidFill>
                  <a:srgbClr val="E0B07E"/>
                </a:solidFill>
                <a:latin typeface="微软雅黑 Light" panose="020B0502040204020203" pitchFamily="34" charset="-122"/>
                <a:ea typeface="微软雅黑 Light" panose="020B0502040204020203" pitchFamily="34" charset="-122"/>
              </a:endParaRPr>
            </a:p>
          </p:txBody>
        </p:sp>
        <p:cxnSp>
          <p:nvCxnSpPr>
            <p:cNvPr id="364" name="直接连接符 363">
              <a:extLst>
                <a:ext uri="{FF2B5EF4-FFF2-40B4-BE49-F238E27FC236}">
                  <a16:creationId xmlns:a16="http://schemas.microsoft.com/office/drawing/2014/main" id="{0F35C474-8C6A-4F40-A6EC-87B08AD2FC36}"/>
                </a:ext>
              </a:extLst>
            </p:cNvPr>
            <p:cNvCxnSpPr>
              <a:cxnSpLocks/>
              <a:endCxn id="352" idx="1"/>
            </p:cNvCxnSpPr>
            <p:nvPr/>
          </p:nvCxnSpPr>
          <p:spPr>
            <a:xfrm>
              <a:off x="4938518" y="842026"/>
              <a:ext cx="269456" cy="151411"/>
            </a:xfrm>
            <a:prstGeom prst="line">
              <a:avLst/>
            </a:prstGeom>
            <a:ln w="12700">
              <a:solidFill>
                <a:srgbClr val="E0B07E"/>
              </a:solidFill>
            </a:ln>
          </p:spPr>
          <p:style>
            <a:lnRef idx="1">
              <a:schemeClr val="accent1"/>
            </a:lnRef>
            <a:fillRef idx="0">
              <a:schemeClr val="accent1"/>
            </a:fillRef>
            <a:effectRef idx="0">
              <a:schemeClr val="accent1"/>
            </a:effectRef>
            <a:fontRef idx="minor">
              <a:schemeClr val="tx1"/>
            </a:fontRef>
          </p:style>
        </p:cxnSp>
        <p:cxnSp>
          <p:nvCxnSpPr>
            <p:cNvPr id="370" name="直接连接符 369">
              <a:extLst>
                <a:ext uri="{FF2B5EF4-FFF2-40B4-BE49-F238E27FC236}">
                  <a16:creationId xmlns:a16="http://schemas.microsoft.com/office/drawing/2014/main" id="{5A51B58A-755C-4290-A031-DEB11923E555}"/>
                </a:ext>
              </a:extLst>
            </p:cNvPr>
            <p:cNvCxnSpPr>
              <a:cxnSpLocks/>
            </p:cNvCxnSpPr>
            <p:nvPr/>
          </p:nvCxnSpPr>
          <p:spPr>
            <a:xfrm flipH="1">
              <a:off x="5060643" y="807789"/>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a:extLst>
                <a:ext uri="{FF2B5EF4-FFF2-40B4-BE49-F238E27FC236}">
                  <a16:creationId xmlns:a16="http://schemas.microsoft.com/office/drawing/2014/main" id="{033D1DCF-CC1D-4EE3-BF36-94CBD72B4DEE}"/>
                </a:ext>
              </a:extLst>
            </p:cNvPr>
            <p:cNvCxnSpPr>
              <a:cxnSpLocks/>
            </p:cNvCxnSpPr>
            <p:nvPr/>
          </p:nvCxnSpPr>
          <p:spPr>
            <a:xfrm>
              <a:off x="5207312" y="807813"/>
              <a:ext cx="117617" cy="6378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pic>
          <p:nvPicPr>
            <p:cNvPr id="327" name="图形 326">
              <a:extLst>
                <a:ext uri="{FF2B5EF4-FFF2-40B4-BE49-F238E27FC236}">
                  <a16:creationId xmlns:a16="http://schemas.microsoft.com/office/drawing/2014/main" id="{3AFFF09A-4F81-4538-B48F-C8C09E030F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4448" y="804009"/>
              <a:ext cx="151277" cy="151277"/>
            </a:xfrm>
            <a:prstGeom prst="rect">
              <a:avLst/>
            </a:prstGeom>
          </p:spPr>
        </p:pic>
        <p:pic>
          <p:nvPicPr>
            <p:cNvPr id="352" name="图形 351">
              <a:extLst>
                <a:ext uri="{FF2B5EF4-FFF2-40B4-BE49-F238E27FC236}">
                  <a16:creationId xmlns:a16="http://schemas.microsoft.com/office/drawing/2014/main" id="{7B2818DB-CF20-4564-B458-0B063829B9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7974" y="917798"/>
              <a:ext cx="151277" cy="151277"/>
            </a:xfrm>
            <a:prstGeom prst="rect">
              <a:avLst/>
            </a:prstGeom>
          </p:spPr>
        </p:pic>
        <p:cxnSp>
          <p:nvCxnSpPr>
            <p:cNvPr id="381" name="直接连接符 380">
              <a:extLst>
                <a:ext uri="{FF2B5EF4-FFF2-40B4-BE49-F238E27FC236}">
                  <a16:creationId xmlns:a16="http://schemas.microsoft.com/office/drawing/2014/main" id="{95503BFC-D49D-4EFE-B8C4-D0121345A505}"/>
                </a:ext>
              </a:extLst>
            </p:cNvPr>
            <p:cNvCxnSpPr>
              <a:cxnSpLocks/>
            </p:cNvCxnSpPr>
            <p:nvPr/>
          </p:nvCxnSpPr>
          <p:spPr>
            <a:xfrm>
              <a:off x="5002960" y="625697"/>
              <a:ext cx="269456" cy="151411"/>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a:extLst>
                <a:ext uri="{FF2B5EF4-FFF2-40B4-BE49-F238E27FC236}">
                  <a16:creationId xmlns:a16="http://schemas.microsoft.com/office/drawing/2014/main" id="{EE03427A-AE73-48B2-A32B-0B6FF603FCE6}"/>
                </a:ext>
              </a:extLst>
            </p:cNvPr>
            <p:cNvCxnSpPr>
              <a:cxnSpLocks/>
            </p:cNvCxnSpPr>
            <p:nvPr/>
          </p:nvCxnSpPr>
          <p:spPr>
            <a:xfrm flipH="1">
              <a:off x="5267757" y="725115"/>
              <a:ext cx="85514" cy="53363"/>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a:extLst>
                <a:ext uri="{FF2B5EF4-FFF2-40B4-BE49-F238E27FC236}">
                  <a16:creationId xmlns:a16="http://schemas.microsoft.com/office/drawing/2014/main" id="{4DB45D4C-39C1-49C2-B3B4-B6B089EC085F}"/>
                </a:ext>
              </a:extLst>
            </p:cNvPr>
            <p:cNvCxnSpPr>
              <a:cxnSpLocks/>
            </p:cNvCxnSpPr>
            <p:nvPr/>
          </p:nvCxnSpPr>
          <p:spPr>
            <a:xfrm flipH="1">
              <a:off x="5116782" y="634656"/>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a:extLst>
                <a:ext uri="{FF2B5EF4-FFF2-40B4-BE49-F238E27FC236}">
                  <a16:creationId xmlns:a16="http://schemas.microsoft.com/office/drawing/2014/main" id="{C1E6AF5B-266F-40D8-9424-3D56125EADD5}"/>
                </a:ext>
              </a:extLst>
            </p:cNvPr>
            <p:cNvCxnSpPr>
              <a:cxnSpLocks/>
            </p:cNvCxnSpPr>
            <p:nvPr/>
          </p:nvCxnSpPr>
          <p:spPr>
            <a:xfrm flipH="1">
              <a:off x="5000465" y="576894"/>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pic>
          <p:nvPicPr>
            <p:cNvPr id="326" name="图形 325">
              <a:extLst>
                <a:ext uri="{FF2B5EF4-FFF2-40B4-BE49-F238E27FC236}">
                  <a16:creationId xmlns:a16="http://schemas.microsoft.com/office/drawing/2014/main" id="{8178BFBE-63C4-4F02-A27A-82BD5C1E21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0511" y="403250"/>
              <a:ext cx="144790" cy="178203"/>
            </a:xfrm>
            <a:prstGeom prst="rect">
              <a:avLst/>
            </a:prstGeom>
          </p:spPr>
        </p:pic>
        <p:pic>
          <p:nvPicPr>
            <p:cNvPr id="328" name="图形 327">
              <a:extLst>
                <a:ext uri="{FF2B5EF4-FFF2-40B4-BE49-F238E27FC236}">
                  <a16:creationId xmlns:a16="http://schemas.microsoft.com/office/drawing/2014/main" id="{142992BB-46E5-4F17-9131-B570F98664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2567" y="473639"/>
              <a:ext cx="144790" cy="178203"/>
            </a:xfrm>
            <a:prstGeom prst="rect">
              <a:avLst/>
            </a:prstGeom>
          </p:spPr>
        </p:pic>
        <p:pic>
          <p:nvPicPr>
            <p:cNvPr id="329" name="图形 328">
              <a:extLst>
                <a:ext uri="{FF2B5EF4-FFF2-40B4-BE49-F238E27FC236}">
                  <a16:creationId xmlns:a16="http://schemas.microsoft.com/office/drawing/2014/main" id="{FFB56561-342D-454F-A407-22E7AF90B7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6068" y="572237"/>
              <a:ext cx="144790" cy="178203"/>
            </a:xfrm>
            <a:prstGeom prst="rect">
              <a:avLst/>
            </a:prstGeom>
          </p:spPr>
        </p:pic>
        <p:cxnSp>
          <p:nvCxnSpPr>
            <p:cNvPr id="386" name="直接连接符 385">
              <a:extLst>
                <a:ext uri="{FF2B5EF4-FFF2-40B4-BE49-F238E27FC236}">
                  <a16:creationId xmlns:a16="http://schemas.microsoft.com/office/drawing/2014/main" id="{CBD393BA-6779-4F4B-AA50-72D1F5E67155}"/>
                </a:ext>
              </a:extLst>
            </p:cNvPr>
            <p:cNvCxnSpPr>
              <a:cxnSpLocks/>
            </p:cNvCxnSpPr>
            <p:nvPr/>
          </p:nvCxnSpPr>
          <p:spPr>
            <a:xfrm flipH="1">
              <a:off x="4977960" y="678595"/>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a:extLst>
                <a:ext uri="{FF2B5EF4-FFF2-40B4-BE49-F238E27FC236}">
                  <a16:creationId xmlns:a16="http://schemas.microsoft.com/office/drawing/2014/main" id="{6C10022E-8637-4E67-8534-86BAE2DE4709}"/>
                </a:ext>
              </a:extLst>
            </p:cNvPr>
            <p:cNvCxnSpPr>
              <a:cxnSpLocks/>
            </p:cNvCxnSpPr>
            <p:nvPr/>
          </p:nvCxnSpPr>
          <p:spPr>
            <a:xfrm>
              <a:off x="4411443" y="533405"/>
              <a:ext cx="457409" cy="257024"/>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a:extLst>
                <a:ext uri="{FF2B5EF4-FFF2-40B4-BE49-F238E27FC236}">
                  <a16:creationId xmlns:a16="http://schemas.microsoft.com/office/drawing/2014/main" id="{07CBE8F8-773E-43F1-A1C2-31B0E8562CD4}"/>
                </a:ext>
              </a:extLst>
            </p:cNvPr>
            <p:cNvCxnSpPr>
              <a:cxnSpLocks/>
            </p:cNvCxnSpPr>
            <p:nvPr/>
          </p:nvCxnSpPr>
          <p:spPr>
            <a:xfrm flipH="1">
              <a:off x="4574368" y="710918"/>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a:extLst>
                <a:ext uri="{FF2B5EF4-FFF2-40B4-BE49-F238E27FC236}">
                  <a16:creationId xmlns:a16="http://schemas.microsoft.com/office/drawing/2014/main" id="{932FCE09-0C82-4216-9FDD-666A2D179C71}"/>
                </a:ext>
              </a:extLst>
            </p:cNvPr>
            <p:cNvCxnSpPr>
              <a:cxnSpLocks/>
            </p:cNvCxnSpPr>
            <p:nvPr/>
          </p:nvCxnSpPr>
          <p:spPr>
            <a:xfrm flipH="1">
              <a:off x="4752337" y="847241"/>
              <a:ext cx="156648" cy="9775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1" name="直接连接符 400">
              <a:extLst>
                <a:ext uri="{FF2B5EF4-FFF2-40B4-BE49-F238E27FC236}">
                  <a16:creationId xmlns:a16="http://schemas.microsoft.com/office/drawing/2014/main" id="{693BB5DF-C09E-465C-A2C1-386B03D31FDB}"/>
                </a:ext>
              </a:extLst>
            </p:cNvPr>
            <p:cNvCxnSpPr>
              <a:cxnSpLocks/>
            </p:cNvCxnSpPr>
            <p:nvPr/>
          </p:nvCxnSpPr>
          <p:spPr>
            <a:xfrm>
              <a:off x="4832543" y="897519"/>
              <a:ext cx="91757" cy="51560"/>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3" name="直接连接符 402">
              <a:extLst>
                <a:ext uri="{FF2B5EF4-FFF2-40B4-BE49-F238E27FC236}">
                  <a16:creationId xmlns:a16="http://schemas.microsoft.com/office/drawing/2014/main" id="{7FFF56C7-D0D5-472A-901B-5A8A9099419F}"/>
                </a:ext>
              </a:extLst>
            </p:cNvPr>
            <p:cNvCxnSpPr>
              <a:cxnSpLocks/>
            </p:cNvCxnSpPr>
            <p:nvPr/>
          </p:nvCxnSpPr>
          <p:spPr>
            <a:xfrm flipH="1">
              <a:off x="4838623" y="951501"/>
              <a:ext cx="85514" cy="53363"/>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grpSp>
          <p:nvGrpSpPr>
            <p:cNvPr id="388" name="组合 387">
              <a:extLst>
                <a:ext uri="{FF2B5EF4-FFF2-40B4-BE49-F238E27FC236}">
                  <a16:creationId xmlns:a16="http://schemas.microsoft.com/office/drawing/2014/main" id="{FFD88F26-6322-4B1B-8A76-FFA507C110FE}"/>
                </a:ext>
              </a:extLst>
            </p:cNvPr>
            <p:cNvGrpSpPr/>
            <p:nvPr/>
          </p:nvGrpSpPr>
          <p:grpSpPr>
            <a:xfrm>
              <a:off x="4442097" y="726779"/>
              <a:ext cx="233520" cy="225850"/>
              <a:chOff x="4692057" y="351546"/>
              <a:chExt cx="233520" cy="225850"/>
            </a:xfrm>
          </p:grpSpPr>
          <p:pic>
            <p:nvPicPr>
              <p:cNvPr id="334" name="图形 333">
                <a:extLst>
                  <a:ext uri="{FF2B5EF4-FFF2-40B4-BE49-F238E27FC236}">
                    <a16:creationId xmlns:a16="http://schemas.microsoft.com/office/drawing/2014/main" id="{1882D6BD-A738-4D46-BC10-B113E524CF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2057" y="401701"/>
                <a:ext cx="233065" cy="175695"/>
              </a:xfrm>
              <a:prstGeom prst="rect">
                <a:avLst/>
              </a:prstGeom>
            </p:spPr>
          </p:pic>
          <p:pic>
            <p:nvPicPr>
              <p:cNvPr id="335" name="图形 334">
                <a:extLst>
                  <a:ext uri="{FF2B5EF4-FFF2-40B4-BE49-F238E27FC236}">
                    <a16:creationId xmlns:a16="http://schemas.microsoft.com/office/drawing/2014/main" id="{18C081CE-DF09-44B1-B84A-D0F629FAE6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2512" y="351546"/>
                <a:ext cx="233065" cy="175695"/>
              </a:xfrm>
              <a:prstGeom prst="rect">
                <a:avLst/>
              </a:prstGeom>
            </p:spPr>
          </p:pic>
        </p:grpSp>
        <p:pic>
          <p:nvPicPr>
            <p:cNvPr id="357" name="图形 356">
              <a:extLst>
                <a:ext uri="{FF2B5EF4-FFF2-40B4-BE49-F238E27FC236}">
                  <a16:creationId xmlns:a16="http://schemas.microsoft.com/office/drawing/2014/main" id="{ADAFE163-C502-46AF-B7C9-C34E5119F0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21953" y="828356"/>
              <a:ext cx="156792" cy="227188"/>
            </a:xfrm>
            <a:prstGeom prst="rect">
              <a:avLst/>
            </a:prstGeom>
          </p:spPr>
        </p:pic>
        <p:pic>
          <p:nvPicPr>
            <p:cNvPr id="368" name="图形 367">
              <a:extLst>
                <a:ext uri="{FF2B5EF4-FFF2-40B4-BE49-F238E27FC236}">
                  <a16:creationId xmlns:a16="http://schemas.microsoft.com/office/drawing/2014/main" id="{0B8EAC02-E74D-41E2-97DC-1AEB0D35FF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06726" y="902820"/>
              <a:ext cx="156792" cy="227188"/>
            </a:xfrm>
            <a:prstGeom prst="rect">
              <a:avLst/>
            </a:prstGeom>
          </p:spPr>
        </p:pic>
        <p:grpSp>
          <p:nvGrpSpPr>
            <p:cNvPr id="306" name="Group 502">
              <a:extLst>
                <a:ext uri="{FF2B5EF4-FFF2-40B4-BE49-F238E27FC236}">
                  <a16:creationId xmlns:a16="http://schemas.microsoft.com/office/drawing/2014/main" id="{EA1F5E3F-5B29-44A2-818F-2C00F8D2805C}"/>
                </a:ext>
              </a:extLst>
            </p:cNvPr>
            <p:cNvGrpSpPr/>
            <p:nvPr/>
          </p:nvGrpSpPr>
          <p:grpSpPr>
            <a:xfrm>
              <a:off x="4073718" y="790469"/>
              <a:ext cx="540852" cy="418868"/>
              <a:chOff x="653193" y="1834810"/>
              <a:chExt cx="3806766" cy="2947416"/>
            </a:xfrm>
          </p:grpSpPr>
          <p:pic>
            <p:nvPicPr>
              <p:cNvPr id="307" name="Picture 503" descr="Iso_Cloud_Light.png">
                <a:extLst>
                  <a:ext uri="{FF2B5EF4-FFF2-40B4-BE49-F238E27FC236}">
                    <a16:creationId xmlns:a16="http://schemas.microsoft.com/office/drawing/2014/main" id="{411E1651-3D59-4FCA-BB06-240688105139}"/>
                  </a:ext>
                </a:extLst>
              </p:cNvPr>
              <p:cNvPicPr>
                <a:picLocks noChangeAspect="1"/>
              </p:cNvPicPr>
              <p:nvPr/>
            </p:nvPicPr>
            <p:blipFill>
              <a:blip r:embed="rId12" cstate="email">
                <a:duotone>
                  <a:srgbClr val="777777">
                    <a:shade val="45000"/>
                    <a:satMod val="135000"/>
                  </a:srgbClr>
                  <a:prstClr val="white"/>
                </a:duotone>
                <a:extLst>
                  <a:ext uri="{28A0092B-C50C-407E-A947-70E740481C1C}">
                    <a14:useLocalDpi xmlns:a14="http://schemas.microsoft.com/office/drawing/2010/main"/>
                  </a:ext>
                </a:extLst>
              </a:blip>
              <a:stretch>
                <a:fillRect/>
              </a:stretch>
            </p:blipFill>
            <p:spPr>
              <a:xfrm>
                <a:off x="1084774" y="1834810"/>
                <a:ext cx="3317748" cy="2947416"/>
              </a:xfrm>
              <a:prstGeom prst="rect">
                <a:avLst/>
              </a:prstGeom>
            </p:spPr>
          </p:pic>
          <p:sp>
            <p:nvSpPr>
              <p:cNvPr id="308" name="TextBox 504">
                <a:extLst>
                  <a:ext uri="{FF2B5EF4-FFF2-40B4-BE49-F238E27FC236}">
                    <a16:creationId xmlns:a16="http://schemas.microsoft.com/office/drawing/2014/main" id="{0513A669-038B-41B2-BFC0-E55BEB971FAD}"/>
                  </a:ext>
                </a:extLst>
              </p:cNvPr>
              <p:cNvSpPr txBox="1"/>
              <p:nvPr/>
            </p:nvSpPr>
            <p:spPr>
              <a:xfrm>
                <a:off x="653193" y="2348828"/>
                <a:ext cx="3806766" cy="1877849"/>
              </a:xfrm>
              <a:prstGeom prst="rect">
                <a:avLst/>
              </a:prstGeom>
              <a:noFill/>
              <a:scene3d>
                <a:camera prst="orthographicFront">
                  <a:rot lat="2100000" lon="2700000" rev="0"/>
                </a:camera>
                <a:lightRig rig="threePt" dir="t"/>
              </a:scene3d>
            </p:spPr>
            <p:txBody>
              <a:bodyPr wrap="square" rtlCol="0">
                <a:spAutoFit/>
              </a:bodyPr>
              <a:lstStyle/>
              <a:p>
                <a:pPr algn="ctr" defTabSz="432054">
                  <a:defRPr/>
                </a:pPr>
                <a:r>
                  <a:rPr lang="en-US" altLang="zh-CN" sz="567" b="1" kern="0" dirty="0" err="1">
                    <a:solidFill>
                      <a:srgbClr val="FFFFFF">
                        <a:lumMod val="50000"/>
                      </a:srgbClr>
                    </a:solidFill>
                    <a:latin typeface="Arial"/>
                  </a:rPr>
                  <a:t>Oray</a:t>
                </a:r>
                <a:r>
                  <a:rPr lang="en-US" sz="567" b="1" kern="0" dirty="0">
                    <a:solidFill>
                      <a:srgbClr val="FFFFFF">
                        <a:lumMod val="50000"/>
                      </a:srgbClr>
                    </a:solidFill>
                    <a:latin typeface="Arial"/>
                  </a:rPr>
                  <a:t>-SaaS</a:t>
                </a:r>
              </a:p>
            </p:txBody>
          </p:sp>
        </p:grpSp>
        <p:pic>
          <p:nvPicPr>
            <p:cNvPr id="331" name="图形 330">
              <a:extLst>
                <a:ext uri="{FF2B5EF4-FFF2-40B4-BE49-F238E27FC236}">
                  <a16:creationId xmlns:a16="http://schemas.microsoft.com/office/drawing/2014/main" id="{79D76F44-0D47-41CD-9A64-5E6C60EAE9F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49596" y="386287"/>
              <a:ext cx="141773" cy="205426"/>
            </a:xfrm>
            <a:prstGeom prst="rect">
              <a:avLst/>
            </a:prstGeom>
          </p:spPr>
        </p:pic>
        <p:cxnSp>
          <p:nvCxnSpPr>
            <p:cNvPr id="405" name="直接连接符 404">
              <a:extLst>
                <a:ext uri="{FF2B5EF4-FFF2-40B4-BE49-F238E27FC236}">
                  <a16:creationId xmlns:a16="http://schemas.microsoft.com/office/drawing/2014/main" id="{FC5BF6A2-EA52-48AA-893B-8333680B7477}"/>
                </a:ext>
              </a:extLst>
            </p:cNvPr>
            <p:cNvCxnSpPr>
              <a:cxnSpLocks/>
            </p:cNvCxnSpPr>
            <p:nvPr/>
          </p:nvCxnSpPr>
          <p:spPr>
            <a:xfrm flipH="1">
              <a:off x="4414657" y="649494"/>
              <a:ext cx="201709" cy="125872"/>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6AB577CE-F782-4173-90FF-126BB0254CE4}"/>
                </a:ext>
              </a:extLst>
            </p:cNvPr>
            <p:cNvCxnSpPr>
              <a:cxnSpLocks/>
            </p:cNvCxnSpPr>
            <p:nvPr/>
          </p:nvCxnSpPr>
          <p:spPr>
            <a:xfrm>
              <a:off x="4241250" y="673658"/>
              <a:ext cx="184102" cy="103449"/>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pic>
          <p:nvPicPr>
            <p:cNvPr id="330" name="图形 329">
              <a:extLst>
                <a:ext uri="{FF2B5EF4-FFF2-40B4-BE49-F238E27FC236}">
                  <a16:creationId xmlns:a16="http://schemas.microsoft.com/office/drawing/2014/main" id="{65F97F08-17C5-4DA2-88FC-490411C7CCF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91218" y="507260"/>
              <a:ext cx="144883" cy="209933"/>
            </a:xfrm>
            <a:prstGeom prst="rect">
              <a:avLst/>
            </a:prstGeom>
          </p:spPr>
        </p:pic>
        <p:pic>
          <p:nvPicPr>
            <p:cNvPr id="333" name="图形 332">
              <a:extLst>
                <a:ext uri="{FF2B5EF4-FFF2-40B4-BE49-F238E27FC236}">
                  <a16:creationId xmlns:a16="http://schemas.microsoft.com/office/drawing/2014/main" id="{9E809558-988F-4B4E-A8E4-056DB0356B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90433" y="568936"/>
              <a:ext cx="144883" cy="209933"/>
            </a:xfrm>
            <a:prstGeom prst="rect">
              <a:avLst/>
            </a:prstGeom>
          </p:spPr>
        </p:pic>
        <p:pic>
          <p:nvPicPr>
            <p:cNvPr id="387" name="图形 386">
              <a:extLst>
                <a:ext uri="{FF2B5EF4-FFF2-40B4-BE49-F238E27FC236}">
                  <a16:creationId xmlns:a16="http://schemas.microsoft.com/office/drawing/2014/main" id="{DA66917B-FAB2-4876-9C43-AC496932E13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8558" y="739046"/>
              <a:ext cx="204237" cy="146795"/>
            </a:xfrm>
            <a:prstGeom prst="rect">
              <a:avLst/>
            </a:prstGeom>
          </p:spPr>
        </p:pic>
        <p:cxnSp>
          <p:nvCxnSpPr>
            <p:cNvPr id="411" name="直接连接符 410">
              <a:extLst>
                <a:ext uri="{FF2B5EF4-FFF2-40B4-BE49-F238E27FC236}">
                  <a16:creationId xmlns:a16="http://schemas.microsoft.com/office/drawing/2014/main" id="{21EDCAA9-3998-4176-9C80-885D8BCF2BD4}"/>
                </a:ext>
              </a:extLst>
            </p:cNvPr>
            <p:cNvCxnSpPr>
              <a:cxnSpLocks/>
            </p:cNvCxnSpPr>
            <p:nvPr/>
          </p:nvCxnSpPr>
          <p:spPr>
            <a:xfrm flipH="1">
              <a:off x="4611512" y="564159"/>
              <a:ext cx="140288" cy="87544"/>
            </a:xfrm>
            <a:prstGeom prst="line">
              <a:avLst/>
            </a:prstGeom>
            <a:ln w="12700">
              <a:solidFill>
                <a:srgbClr val="E0B07E">
                  <a:alpha val="90000"/>
                </a:srgbClr>
              </a:soli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2655AE8B-BF07-4E14-97E2-9A9E9F6762A3}"/>
                </a:ext>
              </a:extLst>
            </p:cNvPr>
            <p:cNvCxnSpPr>
              <a:cxnSpLocks/>
            </p:cNvCxnSpPr>
            <p:nvPr/>
          </p:nvCxnSpPr>
          <p:spPr>
            <a:xfrm>
              <a:off x="4569595" y="463777"/>
              <a:ext cx="182490" cy="98963"/>
            </a:xfrm>
            <a:prstGeom prst="line">
              <a:avLst/>
            </a:prstGeom>
            <a:ln w="9525">
              <a:solidFill>
                <a:srgbClr val="E0B07E">
                  <a:alpha val="70000"/>
                </a:srgbClr>
              </a:solidFill>
            </a:ln>
          </p:spPr>
          <p:style>
            <a:lnRef idx="1">
              <a:schemeClr val="accent1"/>
            </a:lnRef>
            <a:fillRef idx="0">
              <a:schemeClr val="accent1"/>
            </a:fillRef>
            <a:effectRef idx="0">
              <a:schemeClr val="accent1"/>
            </a:effectRef>
            <a:fontRef idx="minor">
              <a:schemeClr val="tx1"/>
            </a:fontRef>
          </p:style>
        </p:cxnSp>
        <p:pic>
          <p:nvPicPr>
            <p:cNvPr id="410" name="图形 409">
              <a:extLst>
                <a:ext uri="{FF2B5EF4-FFF2-40B4-BE49-F238E27FC236}">
                  <a16:creationId xmlns:a16="http://schemas.microsoft.com/office/drawing/2014/main" id="{7EF2CEE0-7C8C-461D-913F-89C9BF70BB1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11419" y="297524"/>
              <a:ext cx="134543" cy="194949"/>
            </a:xfrm>
            <a:prstGeom prst="rect">
              <a:avLst/>
            </a:prstGeom>
          </p:spPr>
        </p:pic>
        <p:pic>
          <p:nvPicPr>
            <p:cNvPr id="409" name="图形 408">
              <a:extLst>
                <a:ext uri="{FF2B5EF4-FFF2-40B4-BE49-F238E27FC236}">
                  <a16:creationId xmlns:a16="http://schemas.microsoft.com/office/drawing/2014/main" id="{8CE058B0-E54A-4E26-8512-AC0A2056860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605955" y="357571"/>
              <a:ext cx="139150" cy="201625"/>
            </a:xfrm>
            <a:prstGeom prst="rect">
              <a:avLst/>
            </a:prstGeom>
          </p:spPr>
        </p:pic>
        <p:pic>
          <p:nvPicPr>
            <p:cNvPr id="398" name="图形 397">
              <a:extLst>
                <a:ext uri="{FF2B5EF4-FFF2-40B4-BE49-F238E27FC236}">
                  <a16:creationId xmlns:a16="http://schemas.microsoft.com/office/drawing/2014/main" id="{CE64EEDC-6747-40DB-AC96-8D262CDA1E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53200" y="457969"/>
              <a:ext cx="141773" cy="205426"/>
            </a:xfrm>
            <a:prstGeom prst="rect">
              <a:avLst/>
            </a:prstGeom>
          </p:spPr>
        </p:pic>
      </p:grpSp>
      <p:sp>
        <p:nvSpPr>
          <p:cNvPr id="78" name="Oval 290">
            <a:extLst>
              <a:ext uri="{FF2B5EF4-FFF2-40B4-BE49-F238E27FC236}">
                <a16:creationId xmlns:a16="http://schemas.microsoft.com/office/drawing/2014/main" id="{87181E04-3884-41D7-A309-C6AEF691B2F2}"/>
              </a:ext>
            </a:extLst>
          </p:cNvPr>
          <p:cNvSpPr/>
          <p:nvPr/>
        </p:nvSpPr>
        <p:spPr bwMode="invGray">
          <a:xfrm>
            <a:off x="3715167" y="62883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79" name="Oval 297">
            <a:extLst>
              <a:ext uri="{FF2B5EF4-FFF2-40B4-BE49-F238E27FC236}">
                <a16:creationId xmlns:a16="http://schemas.microsoft.com/office/drawing/2014/main" id="{7677B7B2-67A7-440A-B6A9-B301CFE5B7D0}"/>
              </a:ext>
            </a:extLst>
          </p:cNvPr>
          <p:cNvSpPr/>
          <p:nvPr/>
        </p:nvSpPr>
        <p:spPr bwMode="invGray">
          <a:xfrm>
            <a:off x="1261495" y="432038"/>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80" name="Oval 298">
            <a:extLst>
              <a:ext uri="{FF2B5EF4-FFF2-40B4-BE49-F238E27FC236}">
                <a16:creationId xmlns:a16="http://schemas.microsoft.com/office/drawing/2014/main" id="{E77C099A-FD58-4694-B46C-A7FD4818698D}"/>
              </a:ext>
            </a:extLst>
          </p:cNvPr>
          <p:cNvSpPr/>
          <p:nvPr/>
        </p:nvSpPr>
        <p:spPr bwMode="invGray">
          <a:xfrm>
            <a:off x="1079884" y="130595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7" name="椭圆 16">
            <a:extLst>
              <a:ext uri="{FF2B5EF4-FFF2-40B4-BE49-F238E27FC236}">
                <a16:creationId xmlns:a16="http://schemas.microsoft.com/office/drawing/2014/main" id="{B2DAE44B-9BBA-4F18-A021-ADB655519513}"/>
              </a:ext>
            </a:extLst>
          </p:cNvPr>
          <p:cNvSpPr/>
          <p:nvPr/>
        </p:nvSpPr>
        <p:spPr>
          <a:xfrm rot="1172762">
            <a:off x="1592867" y="1177821"/>
            <a:ext cx="1853794" cy="1444117"/>
          </a:xfrm>
          <a:prstGeom prst="ellipse">
            <a:avLst/>
          </a:prstGeom>
          <a:noFill/>
          <a:ln w="31750">
            <a:solidFill>
              <a:schemeClr val="accent1">
                <a:shade val="50000"/>
                <a:alpha val="20000"/>
              </a:schemeClr>
            </a:solidFill>
            <a:prstDash val="lgDash"/>
          </a:ln>
          <a:effectLst>
            <a:glow rad="1524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Oval 297">
            <a:extLst>
              <a:ext uri="{FF2B5EF4-FFF2-40B4-BE49-F238E27FC236}">
                <a16:creationId xmlns:a16="http://schemas.microsoft.com/office/drawing/2014/main" id="{BDD19110-9FF1-4C24-9B86-B5E6E4CB8DE8}"/>
              </a:ext>
            </a:extLst>
          </p:cNvPr>
          <p:cNvSpPr/>
          <p:nvPr/>
        </p:nvSpPr>
        <p:spPr bwMode="invGray">
          <a:xfrm>
            <a:off x="5454875" y="231913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5" name="AutoShape 3">
            <a:extLst>
              <a:ext uri="{FF2B5EF4-FFF2-40B4-BE49-F238E27FC236}">
                <a16:creationId xmlns:a16="http://schemas.microsoft.com/office/drawing/2014/main" id="{A78681BC-07D9-4E4E-AC6B-48F1B8C46446}"/>
              </a:ext>
            </a:extLst>
          </p:cNvPr>
          <p:cNvSpPr>
            <a:spLocks noChangeAspect="1" noChangeArrowheads="1" noTextEdit="1"/>
          </p:cNvSpPr>
          <p:nvPr/>
        </p:nvSpPr>
        <p:spPr bwMode="auto">
          <a:xfrm>
            <a:off x="2264090" y="2838525"/>
            <a:ext cx="9683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1" name="组合 450">
            <a:extLst>
              <a:ext uri="{FF2B5EF4-FFF2-40B4-BE49-F238E27FC236}">
                <a16:creationId xmlns:a16="http://schemas.microsoft.com/office/drawing/2014/main" id="{08E32265-224D-4ABE-8024-A59CA4F853FF}"/>
              </a:ext>
            </a:extLst>
          </p:cNvPr>
          <p:cNvGrpSpPr/>
          <p:nvPr/>
        </p:nvGrpSpPr>
        <p:grpSpPr>
          <a:xfrm>
            <a:off x="2496928" y="1852895"/>
            <a:ext cx="1336551" cy="993340"/>
            <a:chOff x="2484438" y="1929001"/>
            <a:chExt cx="1336551" cy="993340"/>
          </a:xfrm>
        </p:grpSpPr>
        <p:sp>
          <p:nvSpPr>
            <p:cNvPr id="231" name="Oval 161">
              <a:extLst>
                <a:ext uri="{FF2B5EF4-FFF2-40B4-BE49-F238E27FC236}">
                  <a16:creationId xmlns:a16="http://schemas.microsoft.com/office/drawing/2014/main" id="{EFCC305F-C971-4BB9-9AAE-48F84F754EB9}"/>
                </a:ext>
              </a:extLst>
            </p:cNvPr>
            <p:cNvSpPr/>
            <p:nvPr/>
          </p:nvSpPr>
          <p:spPr bwMode="invGray">
            <a:xfrm rot="1768873">
              <a:off x="2715524" y="24981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0" name="Oval 161">
              <a:extLst>
                <a:ext uri="{FF2B5EF4-FFF2-40B4-BE49-F238E27FC236}">
                  <a16:creationId xmlns:a16="http://schemas.microsoft.com/office/drawing/2014/main" id="{5DF55CDC-D576-4A61-837E-2D5013762093}"/>
                </a:ext>
              </a:extLst>
            </p:cNvPr>
            <p:cNvSpPr/>
            <p:nvPr/>
          </p:nvSpPr>
          <p:spPr bwMode="invGray">
            <a:xfrm rot="1768873">
              <a:off x="2530006" y="2381560"/>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3" name="Oval 161">
              <a:extLst>
                <a:ext uri="{FF2B5EF4-FFF2-40B4-BE49-F238E27FC236}">
                  <a16:creationId xmlns:a16="http://schemas.microsoft.com/office/drawing/2014/main" id="{AA4A33DC-E1DC-43C9-A682-EE23B143A53B}"/>
                </a:ext>
              </a:extLst>
            </p:cNvPr>
            <p:cNvSpPr/>
            <p:nvPr/>
          </p:nvSpPr>
          <p:spPr bwMode="invGray">
            <a:xfrm rot="1768873">
              <a:off x="2623479" y="2439590"/>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600" name="组合 599">
              <a:extLst>
                <a:ext uri="{FF2B5EF4-FFF2-40B4-BE49-F238E27FC236}">
                  <a16:creationId xmlns:a16="http://schemas.microsoft.com/office/drawing/2014/main" id="{CDE33F10-3225-4D84-BBE4-FD8A92533019}"/>
                </a:ext>
              </a:extLst>
            </p:cNvPr>
            <p:cNvGrpSpPr/>
            <p:nvPr/>
          </p:nvGrpSpPr>
          <p:grpSpPr>
            <a:xfrm>
              <a:off x="2484438" y="1929001"/>
              <a:ext cx="1336551" cy="993340"/>
              <a:chOff x="2607730" y="2111227"/>
              <a:chExt cx="1336551" cy="993340"/>
            </a:xfrm>
          </p:grpSpPr>
          <p:sp>
            <p:nvSpPr>
              <p:cNvPr id="558" name="Oval 161">
                <a:extLst>
                  <a:ext uri="{FF2B5EF4-FFF2-40B4-BE49-F238E27FC236}">
                    <a16:creationId xmlns:a16="http://schemas.microsoft.com/office/drawing/2014/main" id="{6ED00D31-DE9D-48AF-A1DF-8B07F9A72E3F}"/>
                  </a:ext>
                </a:extLst>
              </p:cNvPr>
              <p:cNvSpPr/>
              <p:nvPr/>
            </p:nvSpPr>
            <p:spPr bwMode="invGray">
              <a:xfrm rot="1321414">
                <a:off x="3305258" y="2185301"/>
                <a:ext cx="479593" cy="290805"/>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559" name="组合 558">
                <a:extLst>
                  <a:ext uri="{FF2B5EF4-FFF2-40B4-BE49-F238E27FC236}">
                    <a16:creationId xmlns:a16="http://schemas.microsoft.com/office/drawing/2014/main" id="{F914E504-F564-49F1-A973-76DE09FC5922}"/>
                  </a:ext>
                </a:extLst>
              </p:cNvPr>
              <p:cNvGrpSpPr/>
              <p:nvPr/>
            </p:nvGrpSpPr>
            <p:grpSpPr>
              <a:xfrm>
                <a:off x="2607730" y="2111227"/>
                <a:ext cx="1336551" cy="993340"/>
                <a:chOff x="989584" y="1928132"/>
                <a:chExt cx="1336551" cy="993340"/>
              </a:xfrm>
            </p:grpSpPr>
            <p:sp>
              <p:nvSpPr>
                <p:cNvPr id="560" name="Oval 379">
                  <a:extLst>
                    <a:ext uri="{FF2B5EF4-FFF2-40B4-BE49-F238E27FC236}">
                      <a16:creationId xmlns:a16="http://schemas.microsoft.com/office/drawing/2014/main" id="{42AC2001-1762-4AEF-B918-F23BB973573C}"/>
                    </a:ext>
                  </a:extLst>
                </p:cNvPr>
                <p:cNvSpPr/>
                <p:nvPr/>
              </p:nvSpPr>
              <p:spPr bwMode="invGray">
                <a:xfrm>
                  <a:off x="989584" y="1984112"/>
                  <a:ext cx="1336551" cy="932894"/>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561" name="Straight Connector 320">
                  <a:extLst>
                    <a:ext uri="{FF2B5EF4-FFF2-40B4-BE49-F238E27FC236}">
                      <a16:creationId xmlns:a16="http://schemas.microsoft.com/office/drawing/2014/main" id="{209B45A4-47C7-4017-96E0-BEF4EC20AF83}"/>
                    </a:ext>
                  </a:extLst>
                </p:cNvPr>
                <p:cNvCxnSpPr/>
                <p:nvPr/>
              </p:nvCxnSpPr>
              <p:spPr>
                <a:xfrm flipH="1">
                  <a:off x="1434662" y="2523595"/>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415">
                  <a:extLst>
                    <a:ext uri="{FF2B5EF4-FFF2-40B4-BE49-F238E27FC236}">
                      <a16:creationId xmlns:a16="http://schemas.microsoft.com/office/drawing/2014/main" id="{FEDC3AC6-6D15-4F99-89A8-A975CC4C86E2}"/>
                    </a:ext>
                  </a:extLst>
                </p:cNvPr>
                <p:cNvCxnSpPr>
                  <a:cxnSpLocks/>
                </p:cNvCxnSpPr>
                <p:nvPr/>
              </p:nvCxnSpPr>
              <p:spPr>
                <a:xfrm flipH="1">
                  <a:off x="1505130" y="2587394"/>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322">
                  <a:extLst>
                    <a:ext uri="{FF2B5EF4-FFF2-40B4-BE49-F238E27FC236}">
                      <a16:creationId xmlns:a16="http://schemas.microsoft.com/office/drawing/2014/main" id="{B280D8CB-85D8-47D8-8FEC-50B1B0D93252}"/>
                    </a:ext>
                  </a:extLst>
                </p:cNvPr>
                <p:cNvCxnSpPr>
                  <a:cxnSpLocks/>
                </p:cNvCxnSpPr>
                <p:nvPr/>
              </p:nvCxnSpPr>
              <p:spPr>
                <a:xfrm flipH="1">
                  <a:off x="1376019" y="2174324"/>
                  <a:ext cx="493558" cy="313146"/>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319">
                  <a:extLst>
                    <a:ext uri="{FF2B5EF4-FFF2-40B4-BE49-F238E27FC236}">
                      <a16:creationId xmlns:a16="http://schemas.microsoft.com/office/drawing/2014/main" id="{0A9095EE-C297-461B-BF84-06397456F358}"/>
                    </a:ext>
                  </a:extLst>
                </p:cNvPr>
                <p:cNvCxnSpPr>
                  <a:cxnSpLocks/>
                </p:cNvCxnSpPr>
                <p:nvPr/>
              </p:nvCxnSpPr>
              <p:spPr>
                <a:xfrm>
                  <a:off x="1455039" y="2182394"/>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67" name="图形 566">
                  <a:extLst>
                    <a:ext uri="{FF2B5EF4-FFF2-40B4-BE49-F238E27FC236}">
                      <a16:creationId xmlns:a16="http://schemas.microsoft.com/office/drawing/2014/main" id="{EA9EB0B1-7D27-4DF1-9DC1-A7A4EB38E92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57014" y="2235205"/>
                  <a:ext cx="204237" cy="146795"/>
                </a:xfrm>
                <a:prstGeom prst="rect">
                  <a:avLst/>
                </a:prstGeom>
              </p:spPr>
            </p:pic>
            <p:cxnSp>
              <p:nvCxnSpPr>
                <p:cNvPr id="569" name="Straight Connector 320">
                  <a:extLst>
                    <a:ext uri="{FF2B5EF4-FFF2-40B4-BE49-F238E27FC236}">
                      <a16:creationId xmlns:a16="http://schemas.microsoft.com/office/drawing/2014/main" id="{0FAA125B-267A-420C-91AB-996D88D8D635}"/>
                    </a:ext>
                  </a:extLst>
                </p:cNvPr>
                <p:cNvCxnSpPr/>
                <p:nvPr/>
              </p:nvCxnSpPr>
              <p:spPr>
                <a:xfrm flipH="1">
                  <a:off x="1225818" y="2405878"/>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570" name="组合 569">
                  <a:extLst>
                    <a:ext uri="{FF2B5EF4-FFF2-40B4-BE49-F238E27FC236}">
                      <a16:creationId xmlns:a16="http://schemas.microsoft.com/office/drawing/2014/main" id="{8175FE98-3CF5-4B5C-8A3F-5EB6FC9696A8}"/>
                    </a:ext>
                  </a:extLst>
                </p:cNvPr>
                <p:cNvGrpSpPr/>
                <p:nvPr/>
              </p:nvGrpSpPr>
              <p:grpSpPr>
                <a:xfrm>
                  <a:off x="1114367" y="2361077"/>
                  <a:ext cx="358821" cy="303954"/>
                  <a:chOff x="997741" y="2448732"/>
                  <a:chExt cx="358821" cy="303954"/>
                </a:xfrm>
              </p:grpSpPr>
              <p:pic>
                <p:nvPicPr>
                  <p:cNvPr id="580" name="图形 579">
                    <a:extLst>
                      <a:ext uri="{FF2B5EF4-FFF2-40B4-BE49-F238E27FC236}">
                        <a16:creationId xmlns:a16="http://schemas.microsoft.com/office/drawing/2014/main" id="{558DE98B-E5AB-4E28-A980-0FA84868894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8782" y="2509589"/>
                    <a:ext cx="158458" cy="178964"/>
                  </a:xfrm>
                  <a:prstGeom prst="rect">
                    <a:avLst/>
                  </a:prstGeom>
                </p:spPr>
              </p:pic>
              <p:pic>
                <p:nvPicPr>
                  <p:cNvPr id="581" name="图形 580">
                    <a:extLst>
                      <a:ext uri="{FF2B5EF4-FFF2-40B4-BE49-F238E27FC236}">
                        <a16:creationId xmlns:a16="http://schemas.microsoft.com/office/drawing/2014/main" id="{05FED579-C207-4A4F-9A00-B845D3D4F80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98104" y="2573722"/>
                    <a:ext cx="158458" cy="178964"/>
                  </a:xfrm>
                  <a:prstGeom prst="rect">
                    <a:avLst/>
                  </a:prstGeom>
                </p:spPr>
              </p:pic>
              <p:pic>
                <p:nvPicPr>
                  <p:cNvPr id="582" name="图形 581">
                    <a:extLst>
                      <a:ext uri="{FF2B5EF4-FFF2-40B4-BE49-F238E27FC236}">
                        <a16:creationId xmlns:a16="http://schemas.microsoft.com/office/drawing/2014/main" id="{CE4EB741-56B7-4B6F-8B3B-616A3517EE4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7741" y="2448732"/>
                    <a:ext cx="158458" cy="178964"/>
                  </a:xfrm>
                  <a:prstGeom prst="rect">
                    <a:avLst/>
                  </a:prstGeom>
                </p:spPr>
              </p:pic>
            </p:grpSp>
            <p:cxnSp>
              <p:nvCxnSpPr>
                <p:cNvPr id="571" name="Straight Connector 108">
                  <a:extLst>
                    <a:ext uri="{FF2B5EF4-FFF2-40B4-BE49-F238E27FC236}">
                      <a16:creationId xmlns:a16="http://schemas.microsoft.com/office/drawing/2014/main" id="{CF755089-12A3-4E3C-B680-49979138AD83}"/>
                    </a:ext>
                  </a:extLst>
                </p:cNvPr>
                <p:cNvCxnSpPr>
                  <a:cxnSpLocks/>
                </p:cNvCxnSpPr>
                <p:nvPr/>
              </p:nvCxnSpPr>
              <p:spPr>
                <a:xfrm>
                  <a:off x="1309521" y="2401732"/>
                  <a:ext cx="415323" cy="240421"/>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73" name="图形 572">
                  <a:extLst>
                    <a:ext uri="{FF2B5EF4-FFF2-40B4-BE49-F238E27FC236}">
                      <a16:creationId xmlns:a16="http://schemas.microsoft.com/office/drawing/2014/main" id="{0943C585-337F-43B5-82EA-1FBFE20ECF5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441979" y="2584347"/>
                  <a:ext cx="141189" cy="144472"/>
                </a:xfrm>
                <a:prstGeom prst="rect">
                  <a:avLst/>
                </a:prstGeom>
              </p:spPr>
            </p:pic>
            <p:pic>
              <p:nvPicPr>
                <p:cNvPr id="574" name="图形 573">
                  <a:extLst>
                    <a:ext uri="{FF2B5EF4-FFF2-40B4-BE49-F238E27FC236}">
                      <a16:creationId xmlns:a16="http://schemas.microsoft.com/office/drawing/2014/main" id="{0DBF690E-CE9A-4993-BA91-AF48CF69681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640473" y="2551845"/>
                  <a:ext cx="128189" cy="131278"/>
                </a:xfrm>
                <a:prstGeom prst="rect">
                  <a:avLst/>
                </a:prstGeom>
              </p:spPr>
            </p:pic>
            <p:pic>
              <p:nvPicPr>
                <p:cNvPr id="575" name="图形 574">
                  <a:extLst>
                    <a:ext uri="{FF2B5EF4-FFF2-40B4-BE49-F238E27FC236}">
                      <a16:creationId xmlns:a16="http://schemas.microsoft.com/office/drawing/2014/main" id="{BC4ABB2B-AF39-4FEB-8A50-58B55FA4382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08432" y="2383307"/>
                  <a:ext cx="54832" cy="137081"/>
                </a:xfrm>
                <a:prstGeom prst="rect">
                  <a:avLst/>
                </a:prstGeom>
              </p:spPr>
            </p:pic>
            <p:cxnSp>
              <p:nvCxnSpPr>
                <p:cNvPr id="576" name="Straight Connector 98">
                  <a:extLst>
                    <a:ext uri="{FF2B5EF4-FFF2-40B4-BE49-F238E27FC236}">
                      <a16:creationId xmlns:a16="http://schemas.microsoft.com/office/drawing/2014/main" id="{A0BA9114-183E-4C87-8361-0F22C1DE0A0B}"/>
                    </a:ext>
                  </a:extLst>
                </p:cNvPr>
                <p:cNvCxnSpPr>
                  <a:cxnSpLocks/>
                </p:cNvCxnSpPr>
                <p:nvPr/>
              </p:nvCxnSpPr>
              <p:spPr>
                <a:xfrm flipH="1">
                  <a:off x="1916435" y="2271018"/>
                  <a:ext cx="215950" cy="13071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77" name="Straight Connector 99">
                  <a:extLst>
                    <a:ext uri="{FF2B5EF4-FFF2-40B4-BE49-F238E27FC236}">
                      <a16:creationId xmlns:a16="http://schemas.microsoft.com/office/drawing/2014/main" id="{8363353E-DD02-4A92-92CE-059AAAEF87FF}"/>
                    </a:ext>
                  </a:extLst>
                </p:cNvPr>
                <p:cNvCxnSpPr/>
                <p:nvPr/>
              </p:nvCxnSpPr>
              <p:spPr>
                <a:xfrm>
                  <a:off x="1946177" y="2154868"/>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pic>
              <p:nvPicPr>
                <p:cNvPr id="578" name="图形 577">
                  <a:extLst>
                    <a:ext uri="{FF2B5EF4-FFF2-40B4-BE49-F238E27FC236}">
                      <a16:creationId xmlns:a16="http://schemas.microsoft.com/office/drawing/2014/main" id="{096F7768-703E-430A-90D6-89C56DC18A5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829458" y="2314439"/>
                  <a:ext cx="145192" cy="156506"/>
                </a:xfrm>
                <a:prstGeom prst="rect">
                  <a:avLst/>
                </a:prstGeom>
              </p:spPr>
            </p:pic>
            <p:sp>
              <p:nvSpPr>
                <p:cNvPr id="579" name="TextBox 76">
                  <a:extLst>
                    <a:ext uri="{FF2B5EF4-FFF2-40B4-BE49-F238E27FC236}">
                      <a16:creationId xmlns:a16="http://schemas.microsoft.com/office/drawing/2014/main" id="{F23059BD-1EBA-4819-8F8F-B9BCBD12A4B6}"/>
                    </a:ext>
                  </a:extLst>
                </p:cNvPr>
                <p:cNvSpPr txBox="1"/>
                <p:nvPr/>
              </p:nvSpPr>
              <p:spPr>
                <a:xfrm>
                  <a:off x="1491322" y="2727252"/>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广州</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572" name="图形 571">
                  <a:extLst>
                    <a:ext uri="{FF2B5EF4-FFF2-40B4-BE49-F238E27FC236}">
                      <a16:creationId xmlns:a16="http://schemas.microsoft.com/office/drawing/2014/main" id="{7A55A6D9-B897-42B8-8206-EFD7FB1AB45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788289" y="1928132"/>
                  <a:ext cx="263011" cy="309425"/>
                </a:xfrm>
                <a:prstGeom prst="rect">
                  <a:avLst/>
                </a:prstGeom>
              </p:spPr>
            </p:pic>
          </p:grpSp>
          <p:pic>
            <p:nvPicPr>
              <p:cNvPr id="586" name="图形 585">
                <a:extLst>
                  <a:ext uri="{FF2B5EF4-FFF2-40B4-BE49-F238E27FC236}">
                    <a16:creationId xmlns:a16="http://schemas.microsoft.com/office/drawing/2014/main" id="{EA7DC87B-7E50-4396-808D-CAA9FC4A078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982939" y="2200246"/>
                <a:ext cx="167571" cy="215776"/>
              </a:xfrm>
              <a:prstGeom prst="rect">
                <a:avLst/>
              </a:prstGeom>
            </p:spPr>
          </p:pic>
          <p:sp>
            <p:nvSpPr>
              <p:cNvPr id="590" name="Oval 298">
                <a:extLst>
                  <a:ext uri="{FF2B5EF4-FFF2-40B4-BE49-F238E27FC236}">
                    <a16:creationId xmlns:a16="http://schemas.microsoft.com/office/drawing/2014/main" id="{96EB5B22-33BD-4B35-AC21-56D09D795F6E}"/>
                  </a:ext>
                </a:extLst>
              </p:cNvPr>
              <p:cNvSpPr/>
              <p:nvPr/>
            </p:nvSpPr>
            <p:spPr bwMode="invGray">
              <a:xfrm>
                <a:off x="3580753" y="274367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sp>
          <p:nvSpPr>
            <p:cNvPr id="164" name="Freeform 9">
              <a:extLst>
                <a:ext uri="{FF2B5EF4-FFF2-40B4-BE49-F238E27FC236}">
                  <a16:creationId xmlns:a16="http://schemas.microsoft.com/office/drawing/2014/main" id="{493A4D8A-06CA-4FF2-B343-F5DB224ACF3C}"/>
                </a:ext>
              </a:extLst>
            </p:cNvPr>
            <p:cNvSpPr>
              <a:spLocks noEditPoints="1"/>
            </p:cNvSpPr>
            <p:nvPr/>
          </p:nvSpPr>
          <p:spPr bwMode="auto">
            <a:xfrm>
              <a:off x="2672246" y="239977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5" name="Freeform 9">
              <a:extLst>
                <a:ext uri="{FF2B5EF4-FFF2-40B4-BE49-F238E27FC236}">
                  <a16:creationId xmlns:a16="http://schemas.microsoft.com/office/drawing/2014/main" id="{1CBEC58F-EE63-4E5B-B5C9-8CA92F3938EF}"/>
                </a:ext>
              </a:extLst>
            </p:cNvPr>
            <p:cNvSpPr>
              <a:spLocks noEditPoints="1"/>
            </p:cNvSpPr>
            <p:nvPr/>
          </p:nvSpPr>
          <p:spPr bwMode="auto">
            <a:xfrm>
              <a:off x="2779867" y="246651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6" name="Freeform 9">
              <a:extLst>
                <a:ext uri="{FF2B5EF4-FFF2-40B4-BE49-F238E27FC236}">
                  <a16:creationId xmlns:a16="http://schemas.microsoft.com/office/drawing/2014/main" id="{38236CE6-CE24-405D-9562-9C8245B24DC2}"/>
                </a:ext>
              </a:extLst>
            </p:cNvPr>
            <p:cNvSpPr>
              <a:spLocks noEditPoints="1"/>
            </p:cNvSpPr>
            <p:nvPr/>
          </p:nvSpPr>
          <p:spPr bwMode="auto">
            <a:xfrm>
              <a:off x="2879220" y="25270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7" name="Freeform 9">
              <a:extLst>
                <a:ext uri="{FF2B5EF4-FFF2-40B4-BE49-F238E27FC236}">
                  <a16:creationId xmlns:a16="http://schemas.microsoft.com/office/drawing/2014/main" id="{B156DD46-FEEB-4155-A804-E001CE62648F}"/>
                </a:ext>
              </a:extLst>
            </p:cNvPr>
            <p:cNvSpPr>
              <a:spLocks noEditPoints="1"/>
            </p:cNvSpPr>
            <p:nvPr/>
          </p:nvSpPr>
          <p:spPr bwMode="auto">
            <a:xfrm>
              <a:off x="3391994" y="234437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nvGrpSpPr>
          <p:cNvPr id="464" name="组合 463">
            <a:extLst>
              <a:ext uri="{FF2B5EF4-FFF2-40B4-BE49-F238E27FC236}">
                <a16:creationId xmlns:a16="http://schemas.microsoft.com/office/drawing/2014/main" id="{C7B06C0D-57F6-40AB-AB4D-997547C4B7F6}"/>
              </a:ext>
            </a:extLst>
          </p:cNvPr>
          <p:cNvGrpSpPr/>
          <p:nvPr/>
        </p:nvGrpSpPr>
        <p:grpSpPr>
          <a:xfrm>
            <a:off x="773157" y="1768771"/>
            <a:ext cx="1336551" cy="970159"/>
            <a:chOff x="773157" y="1768771"/>
            <a:chExt cx="1336551" cy="970159"/>
          </a:xfrm>
        </p:grpSpPr>
        <p:sp>
          <p:nvSpPr>
            <p:cNvPr id="225" name="Oval 161">
              <a:extLst>
                <a:ext uri="{FF2B5EF4-FFF2-40B4-BE49-F238E27FC236}">
                  <a16:creationId xmlns:a16="http://schemas.microsoft.com/office/drawing/2014/main" id="{206F8093-89AF-4646-BD60-74B9221D9C78}"/>
                </a:ext>
              </a:extLst>
            </p:cNvPr>
            <p:cNvSpPr/>
            <p:nvPr/>
          </p:nvSpPr>
          <p:spPr bwMode="invGray">
            <a:xfrm rot="1768873">
              <a:off x="1496882" y="2141024"/>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3" name="Oval 161">
              <a:extLst>
                <a:ext uri="{FF2B5EF4-FFF2-40B4-BE49-F238E27FC236}">
                  <a16:creationId xmlns:a16="http://schemas.microsoft.com/office/drawing/2014/main" id="{F9E8EBFA-B461-4A26-86C5-97382728FA01}"/>
                </a:ext>
              </a:extLst>
            </p:cNvPr>
            <p:cNvSpPr/>
            <p:nvPr/>
          </p:nvSpPr>
          <p:spPr bwMode="invGray">
            <a:xfrm rot="1768873">
              <a:off x="777633" y="2221809"/>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6" name="Oval 161">
              <a:extLst>
                <a:ext uri="{FF2B5EF4-FFF2-40B4-BE49-F238E27FC236}">
                  <a16:creationId xmlns:a16="http://schemas.microsoft.com/office/drawing/2014/main" id="{151B545E-4D49-42CF-B6AC-63FDE41827A6}"/>
                </a:ext>
              </a:extLst>
            </p:cNvPr>
            <p:cNvSpPr/>
            <p:nvPr/>
          </p:nvSpPr>
          <p:spPr bwMode="invGray">
            <a:xfrm rot="1768873">
              <a:off x="972679" y="2328393"/>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4" name="Oval 161">
              <a:extLst>
                <a:ext uri="{FF2B5EF4-FFF2-40B4-BE49-F238E27FC236}">
                  <a16:creationId xmlns:a16="http://schemas.microsoft.com/office/drawing/2014/main" id="{FD9ADCD1-B41C-4F5F-AE31-0BDB9B8AFD97}"/>
                </a:ext>
              </a:extLst>
            </p:cNvPr>
            <p:cNvSpPr/>
            <p:nvPr/>
          </p:nvSpPr>
          <p:spPr bwMode="invGray">
            <a:xfrm rot="1768873">
              <a:off x="885994" y="228084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1" name="Oval 379">
              <a:extLst>
                <a:ext uri="{FF2B5EF4-FFF2-40B4-BE49-F238E27FC236}">
                  <a16:creationId xmlns:a16="http://schemas.microsoft.com/office/drawing/2014/main" id="{6E1E14D7-9DDF-4DD7-8F29-FBD88A2CDDE4}"/>
                </a:ext>
              </a:extLst>
            </p:cNvPr>
            <p:cNvSpPr/>
            <p:nvPr/>
          </p:nvSpPr>
          <p:spPr bwMode="invGray">
            <a:xfrm>
              <a:off x="773157" y="1806036"/>
              <a:ext cx="1336551" cy="932894"/>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173" name="Straight Connector 320">
              <a:extLst>
                <a:ext uri="{FF2B5EF4-FFF2-40B4-BE49-F238E27FC236}">
                  <a16:creationId xmlns:a16="http://schemas.microsoft.com/office/drawing/2014/main" id="{FC954C34-AC3D-4D59-8B32-F51CFB4683CE}"/>
                </a:ext>
              </a:extLst>
            </p:cNvPr>
            <p:cNvCxnSpPr/>
            <p:nvPr/>
          </p:nvCxnSpPr>
          <p:spPr>
            <a:xfrm flipH="1">
              <a:off x="1181118" y="2365171"/>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415">
              <a:extLst>
                <a:ext uri="{FF2B5EF4-FFF2-40B4-BE49-F238E27FC236}">
                  <a16:creationId xmlns:a16="http://schemas.microsoft.com/office/drawing/2014/main" id="{12858E15-FCAA-4ABE-823F-35C68BC61F13}"/>
                </a:ext>
              </a:extLst>
            </p:cNvPr>
            <p:cNvCxnSpPr>
              <a:cxnSpLocks/>
            </p:cNvCxnSpPr>
            <p:nvPr/>
          </p:nvCxnSpPr>
          <p:spPr>
            <a:xfrm flipH="1">
              <a:off x="1251586" y="2428970"/>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pic>
          <p:nvPicPr>
            <p:cNvPr id="444" name="图形 443">
              <a:extLst>
                <a:ext uri="{FF2B5EF4-FFF2-40B4-BE49-F238E27FC236}">
                  <a16:creationId xmlns:a16="http://schemas.microsoft.com/office/drawing/2014/main" id="{B2C96D63-BFF1-41D2-AD5D-32C593C0D0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50470" y="1819857"/>
              <a:ext cx="130863" cy="189618"/>
            </a:xfrm>
            <a:prstGeom prst="rect">
              <a:avLst/>
            </a:prstGeom>
          </p:spPr>
        </p:pic>
        <p:cxnSp>
          <p:nvCxnSpPr>
            <p:cNvPr id="507" name="Straight Connector 319">
              <a:extLst>
                <a:ext uri="{FF2B5EF4-FFF2-40B4-BE49-F238E27FC236}">
                  <a16:creationId xmlns:a16="http://schemas.microsoft.com/office/drawing/2014/main" id="{603B10E1-96A8-4187-8059-22F84E9B119F}"/>
                </a:ext>
              </a:extLst>
            </p:cNvPr>
            <p:cNvCxnSpPr>
              <a:cxnSpLocks/>
            </p:cNvCxnSpPr>
            <p:nvPr/>
          </p:nvCxnSpPr>
          <p:spPr>
            <a:xfrm>
              <a:off x="1201495" y="2023970"/>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514" name="组合 513">
              <a:extLst>
                <a:ext uri="{FF2B5EF4-FFF2-40B4-BE49-F238E27FC236}">
                  <a16:creationId xmlns:a16="http://schemas.microsoft.com/office/drawing/2014/main" id="{91568EA6-4DEC-4DF1-A277-C8266FA6CDB9}"/>
                </a:ext>
              </a:extLst>
            </p:cNvPr>
            <p:cNvGrpSpPr/>
            <p:nvPr/>
          </p:nvGrpSpPr>
          <p:grpSpPr>
            <a:xfrm>
              <a:off x="1131958" y="1870306"/>
              <a:ext cx="157627" cy="189618"/>
              <a:chOff x="1199937" y="1959342"/>
              <a:chExt cx="157627" cy="189618"/>
            </a:xfrm>
          </p:grpSpPr>
          <p:pic>
            <p:nvPicPr>
              <p:cNvPr id="446" name="图形 445">
                <a:extLst>
                  <a:ext uri="{FF2B5EF4-FFF2-40B4-BE49-F238E27FC236}">
                    <a16:creationId xmlns:a16="http://schemas.microsoft.com/office/drawing/2014/main" id="{253AAF22-C252-4727-9614-5C6366641CA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99937" y="1959342"/>
                <a:ext cx="130863" cy="189618"/>
              </a:xfrm>
              <a:prstGeom prst="rect">
                <a:avLst/>
              </a:prstGeom>
            </p:spPr>
          </p:pic>
          <p:pic>
            <p:nvPicPr>
              <p:cNvPr id="506" name="图形 505">
                <a:extLst>
                  <a:ext uri="{FF2B5EF4-FFF2-40B4-BE49-F238E27FC236}">
                    <a16:creationId xmlns:a16="http://schemas.microsoft.com/office/drawing/2014/main" id="{38261D2E-3F8F-4139-A796-74186DF6B4F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294253" y="2049086"/>
                <a:ext cx="63311" cy="77921"/>
              </a:xfrm>
              <a:prstGeom prst="rect">
                <a:avLst/>
              </a:prstGeom>
            </p:spPr>
          </p:pic>
        </p:grpSp>
        <p:cxnSp>
          <p:nvCxnSpPr>
            <p:cNvPr id="521" name="Straight Connector 320">
              <a:extLst>
                <a:ext uri="{FF2B5EF4-FFF2-40B4-BE49-F238E27FC236}">
                  <a16:creationId xmlns:a16="http://schemas.microsoft.com/office/drawing/2014/main" id="{7099115D-291B-4463-8BC0-DD34640FB34F}"/>
                </a:ext>
              </a:extLst>
            </p:cNvPr>
            <p:cNvCxnSpPr/>
            <p:nvPr/>
          </p:nvCxnSpPr>
          <p:spPr>
            <a:xfrm flipH="1">
              <a:off x="972274" y="2247454"/>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517" name="组合 516">
              <a:extLst>
                <a:ext uri="{FF2B5EF4-FFF2-40B4-BE49-F238E27FC236}">
                  <a16:creationId xmlns:a16="http://schemas.microsoft.com/office/drawing/2014/main" id="{CE562499-C207-425F-9E6F-BFAE681CF63A}"/>
                </a:ext>
              </a:extLst>
            </p:cNvPr>
            <p:cNvGrpSpPr/>
            <p:nvPr/>
          </p:nvGrpSpPr>
          <p:grpSpPr>
            <a:xfrm>
              <a:off x="860823" y="2202653"/>
              <a:ext cx="358821" cy="303954"/>
              <a:chOff x="997741" y="2448732"/>
              <a:chExt cx="358821" cy="303954"/>
            </a:xfrm>
          </p:grpSpPr>
          <p:pic>
            <p:nvPicPr>
              <p:cNvPr id="510" name="图形 509">
                <a:extLst>
                  <a:ext uri="{FF2B5EF4-FFF2-40B4-BE49-F238E27FC236}">
                    <a16:creationId xmlns:a16="http://schemas.microsoft.com/office/drawing/2014/main" id="{810423DC-6E1C-4505-B68A-63F08B0EF3E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8782" y="2509589"/>
                <a:ext cx="158458" cy="178964"/>
              </a:xfrm>
              <a:prstGeom prst="rect">
                <a:avLst/>
              </a:prstGeom>
            </p:spPr>
          </p:pic>
          <p:pic>
            <p:nvPicPr>
              <p:cNvPr id="511" name="图形 510">
                <a:extLst>
                  <a:ext uri="{FF2B5EF4-FFF2-40B4-BE49-F238E27FC236}">
                    <a16:creationId xmlns:a16="http://schemas.microsoft.com/office/drawing/2014/main" id="{4E88A023-1CF9-4404-9DF6-C9AACCF78AE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98104" y="2573722"/>
                <a:ext cx="158458" cy="178964"/>
              </a:xfrm>
              <a:prstGeom prst="rect">
                <a:avLst/>
              </a:prstGeom>
            </p:spPr>
          </p:pic>
          <p:pic>
            <p:nvPicPr>
              <p:cNvPr id="513" name="图形 512">
                <a:extLst>
                  <a:ext uri="{FF2B5EF4-FFF2-40B4-BE49-F238E27FC236}">
                    <a16:creationId xmlns:a16="http://schemas.microsoft.com/office/drawing/2014/main" id="{E168A6F6-FEC5-4A80-8257-C9C8AB3022A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7741" y="2448732"/>
                <a:ext cx="158458" cy="178964"/>
              </a:xfrm>
              <a:prstGeom prst="rect">
                <a:avLst/>
              </a:prstGeom>
            </p:spPr>
          </p:pic>
        </p:grpSp>
        <p:cxnSp>
          <p:nvCxnSpPr>
            <p:cNvPr id="110" name="Straight Connector 108">
              <a:extLst>
                <a:ext uri="{FF2B5EF4-FFF2-40B4-BE49-F238E27FC236}">
                  <a16:creationId xmlns:a16="http://schemas.microsoft.com/office/drawing/2014/main" id="{0A3A7125-C722-4644-9C4A-068118996EA8}"/>
                </a:ext>
              </a:extLst>
            </p:cNvPr>
            <p:cNvCxnSpPr>
              <a:cxnSpLocks/>
            </p:cNvCxnSpPr>
            <p:nvPr/>
          </p:nvCxnSpPr>
          <p:spPr>
            <a:xfrm>
              <a:off x="1055977" y="2243308"/>
              <a:ext cx="415323" cy="240421"/>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523" name="图形 522">
              <a:extLst>
                <a:ext uri="{FF2B5EF4-FFF2-40B4-BE49-F238E27FC236}">
                  <a16:creationId xmlns:a16="http://schemas.microsoft.com/office/drawing/2014/main" id="{934265E6-891D-4E2F-9D3F-9FB70344825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88435" y="2425923"/>
              <a:ext cx="141189" cy="144472"/>
            </a:xfrm>
            <a:prstGeom prst="rect">
              <a:avLst/>
            </a:prstGeom>
          </p:spPr>
        </p:pic>
        <p:pic>
          <p:nvPicPr>
            <p:cNvPr id="545" name="图形 544">
              <a:extLst>
                <a:ext uri="{FF2B5EF4-FFF2-40B4-BE49-F238E27FC236}">
                  <a16:creationId xmlns:a16="http://schemas.microsoft.com/office/drawing/2014/main" id="{33FBE83E-1E6A-41B4-9D5E-5096AB1B563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86929" y="2393421"/>
              <a:ext cx="128189" cy="131278"/>
            </a:xfrm>
            <a:prstGeom prst="rect">
              <a:avLst/>
            </a:prstGeom>
          </p:spPr>
        </p:pic>
        <p:pic>
          <p:nvPicPr>
            <p:cNvPr id="547" name="图形 546">
              <a:extLst>
                <a:ext uri="{FF2B5EF4-FFF2-40B4-BE49-F238E27FC236}">
                  <a16:creationId xmlns:a16="http://schemas.microsoft.com/office/drawing/2014/main" id="{ADF161FE-E583-4CF2-AB42-A51A8EFD43E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754888" y="2224883"/>
              <a:ext cx="54832" cy="137081"/>
            </a:xfrm>
            <a:prstGeom prst="rect">
              <a:avLst/>
            </a:prstGeom>
          </p:spPr>
        </p:pic>
        <p:cxnSp>
          <p:nvCxnSpPr>
            <p:cNvPr id="548" name="Straight Connector 98">
              <a:extLst>
                <a:ext uri="{FF2B5EF4-FFF2-40B4-BE49-F238E27FC236}">
                  <a16:creationId xmlns:a16="http://schemas.microsoft.com/office/drawing/2014/main" id="{B8968084-F041-4C10-825B-820F0CCCD4B2}"/>
                </a:ext>
              </a:extLst>
            </p:cNvPr>
            <p:cNvCxnSpPr>
              <a:cxnSpLocks/>
            </p:cNvCxnSpPr>
            <p:nvPr/>
          </p:nvCxnSpPr>
          <p:spPr>
            <a:xfrm flipH="1">
              <a:off x="1662891" y="2112594"/>
              <a:ext cx="215950" cy="13071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9" name="Straight Connector 99">
              <a:extLst>
                <a:ext uri="{FF2B5EF4-FFF2-40B4-BE49-F238E27FC236}">
                  <a16:creationId xmlns:a16="http://schemas.microsoft.com/office/drawing/2014/main" id="{E25D0540-04B7-43C8-A0C5-A44B7AE94261}"/>
                </a:ext>
              </a:extLst>
            </p:cNvPr>
            <p:cNvCxnSpPr/>
            <p:nvPr/>
          </p:nvCxnSpPr>
          <p:spPr>
            <a:xfrm>
              <a:off x="1692633" y="1996444"/>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pic>
          <p:nvPicPr>
            <p:cNvPr id="546" name="图形 545">
              <a:extLst>
                <a:ext uri="{FF2B5EF4-FFF2-40B4-BE49-F238E27FC236}">
                  <a16:creationId xmlns:a16="http://schemas.microsoft.com/office/drawing/2014/main" id="{4809CC51-2A87-4C41-AE5D-8532637E4B5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575914" y="2156015"/>
              <a:ext cx="145192" cy="156506"/>
            </a:xfrm>
            <a:prstGeom prst="rect">
              <a:avLst/>
            </a:prstGeom>
          </p:spPr>
        </p:pic>
        <p:sp>
          <p:nvSpPr>
            <p:cNvPr id="551" name="TextBox 76">
              <a:extLst>
                <a:ext uri="{FF2B5EF4-FFF2-40B4-BE49-F238E27FC236}">
                  <a16:creationId xmlns:a16="http://schemas.microsoft.com/office/drawing/2014/main" id="{73CD99C4-B420-41F4-A249-D0222E92E3AD}"/>
                </a:ext>
              </a:extLst>
            </p:cNvPr>
            <p:cNvSpPr txBox="1"/>
            <p:nvPr/>
          </p:nvSpPr>
          <p:spPr>
            <a:xfrm>
              <a:off x="1237779" y="2524378"/>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上海</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sp>
          <p:nvSpPr>
            <p:cNvPr id="599" name="Oval 161">
              <a:extLst>
                <a:ext uri="{FF2B5EF4-FFF2-40B4-BE49-F238E27FC236}">
                  <a16:creationId xmlns:a16="http://schemas.microsoft.com/office/drawing/2014/main" id="{1DBF7AC8-3588-44BC-B9CA-BEEEB9DDC307}"/>
                </a:ext>
              </a:extLst>
            </p:cNvPr>
            <p:cNvSpPr/>
            <p:nvPr/>
          </p:nvSpPr>
          <p:spPr bwMode="invGray">
            <a:xfrm rot="1436209">
              <a:off x="1430948" y="1842704"/>
              <a:ext cx="479593" cy="290805"/>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68" name="Freeform 9">
              <a:extLst>
                <a:ext uri="{FF2B5EF4-FFF2-40B4-BE49-F238E27FC236}">
                  <a16:creationId xmlns:a16="http://schemas.microsoft.com/office/drawing/2014/main" id="{FDF21EB3-EDD5-4371-80A3-7FFE2181F945}"/>
                </a:ext>
              </a:extLst>
            </p:cNvPr>
            <p:cNvSpPr>
              <a:spLocks noEditPoints="1"/>
            </p:cNvSpPr>
            <p:nvPr/>
          </p:nvSpPr>
          <p:spPr bwMode="auto">
            <a:xfrm>
              <a:off x="928592" y="224308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69" name="Freeform 9">
              <a:extLst>
                <a:ext uri="{FF2B5EF4-FFF2-40B4-BE49-F238E27FC236}">
                  <a16:creationId xmlns:a16="http://schemas.microsoft.com/office/drawing/2014/main" id="{FAFD9C5A-736F-4398-A97C-8D6C0060FB78}"/>
                </a:ext>
              </a:extLst>
            </p:cNvPr>
            <p:cNvSpPr>
              <a:spLocks noEditPoints="1"/>
            </p:cNvSpPr>
            <p:nvPr/>
          </p:nvSpPr>
          <p:spPr bwMode="auto">
            <a:xfrm>
              <a:off x="1031451" y="230744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0" name="Freeform 9">
              <a:extLst>
                <a:ext uri="{FF2B5EF4-FFF2-40B4-BE49-F238E27FC236}">
                  <a16:creationId xmlns:a16="http://schemas.microsoft.com/office/drawing/2014/main" id="{05F7DD1A-C895-4BDF-8AB2-FACE9036B42B}"/>
                </a:ext>
              </a:extLst>
            </p:cNvPr>
            <p:cNvSpPr>
              <a:spLocks noEditPoints="1"/>
            </p:cNvSpPr>
            <p:nvPr/>
          </p:nvSpPr>
          <p:spPr bwMode="auto">
            <a:xfrm>
              <a:off x="1130804" y="2368007"/>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9" name="Freeform 9">
              <a:extLst>
                <a:ext uri="{FF2B5EF4-FFF2-40B4-BE49-F238E27FC236}">
                  <a16:creationId xmlns:a16="http://schemas.microsoft.com/office/drawing/2014/main" id="{3602714C-CFAF-4B68-99EC-8424FEEE46FE}"/>
                </a:ext>
              </a:extLst>
            </p:cNvPr>
            <p:cNvSpPr>
              <a:spLocks noEditPoints="1"/>
            </p:cNvSpPr>
            <p:nvPr/>
          </p:nvSpPr>
          <p:spPr bwMode="auto">
            <a:xfrm>
              <a:off x="1643898" y="218291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cxnSp>
          <p:nvCxnSpPr>
            <p:cNvPr id="481" name="Straight Connector 322">
              <a:extLst>
                <a:ext uri="{FF2B5EF4-FFF2-40B4-BE49-F238E27FC236}">
                  <a16:creationId xmlns:a16="http://schemas.microsoft.com/office/drawing/2014/main" id="{6F32941E-AC07-430F-A29D-A43489732F95}"/>
                </a:ext>
              </a:extLst>
            </p:cNvPr>
            <p:cNvCxnSpPr>
              <a:cxnSpLocks/>
            </p:cNvCxnSpPr>
            <p:nvPr/>
          </p:nvCxnSpPr>
          <p:spPr>
            <a:xfrm flipH="1">
              <a:off x="1106713" y="2022947"/>
              <a:ext cx="493558" cy="313146"/>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pic>
          <p:nvPicPr>
            <p:cNvPr id="476" name="图形 475">
              <a:extLst>
                <a:ext uri="{FF2B5EF4-FFF2-40B4-BE49-F238E27FC236}">
                  <a16:creationId xmlns:a16="http://schemas.microsoft.com/office/drawing/2014/main" id="{0FEE9F3E-68BC-4E47-825F-D6691F90A55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03470" y="2076781"/>
              <a:ext cx="204237" cy="146795"/>
            </a:xfrm>
            <a:prstGeom prst="rect">
              <a:avLst/>
            </a:prstGeom>
          </p:spPr>
        </p:pic>
        <p:pic>
          <p:nvPicPr>
            <p:cNvPr id="588" name="图形 587">
              <a:extLst>
                <a:ext uri="{FF2B5EF4-FFF2-40B4-BE49-F238E27FC236}">
                  <a16:creationId xmlns:a16="http://schemas.microsoft.com/office/drawing/2014/main" id="{E13B93E3-8948-40AA-9A50-FC52BDCFA58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529864" y="1768771"/>
              <a:ext cx="264197" cy="309861"/>
            </a:xfrm>
            <a:prstGeom prst="rect">
              <a:avLst/>
            </a:prstGeom>
          </p:spPr>
        </p:pic>
      </p:grpSp>
      <p:grpSp>
        <p:nvGrpSpPr>
          <p:cNvPr id="51" name="组合 50">
            <a:extLst>
              <a:ext uri="{FF2B5EF4-FFF2-40B4-BE49-F238E27FC236}">
                <a16:creationId xmlns:a16="http://schemas.microsoft.com/office/drawing/2014/main" id="{0F3933DC-4512-44FC-B07B-EEFB845B1A51}"/>
              </a:ext>
            </a:extLst>
          </p:cNvPr>
          <p:cNvGrpSpPr/>
          <p:nvPr/>
        </p:nvGrpSpPr>
        <p:grpSpPr>
          <a:xfrm>
            <a:off x="4832543" y="1901738"/>
            <a:ext cx="442405" cy="262992"/>
            <a:chOff x="4981157" y="2773901"/>
            <a:chExt cx="442405" cy="262992"/>
          </a:xfrm>
        </p:grpSpPr>
        <p:sp>
          <p:nvSpPr>
            <p:cNvPr id="232" name="Oval 161">
              <a:extLst>
                <a:ext uri="{FF2B5EF4-FFF2-40B4-BE49-F238E27FC236}">
                  <a16:creationId xmlns:a16="http://schemas.microsoft.com/office/drawing/2014/main" id="{0925C0F3-DBA5-4987-9B10-2EA7A98E75B7}"/>
                </a:ext>
              </a:extLst>
            </p:cNvPr>
            <p:cNvSpPr/>
            <p:nvPr/>
          </p:nvSpPr>
          <p:spPr bwMode="invGray">
            <a:xfrm rot="1768873">
              <a:off x="4981157" y="28064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41" name="Oval 161">
              <a:extLst>
                <a:ext uri="{FF2B5EF4-FFF2-40B4-BE49-F238E27FC236}">
                  <a16:creationId xmlns:a16="http://schemas.microsoft.com/office/drawing/2014/main" id="{E4849845-9322-45FB-81E9-F7AA91347B55}"/>
                </a:ext>
              </a:extLst>
            </p:cNvPr>
            <p:cNvSpPr/>
            <p:nvPr/>
          </p:nvSpPr>
          <p:spPr bwMode="invGray">
            <a:xfrm rot="1768873">
              <a:off x="5100647" y="2811741"/>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pic>
          <p:nvPicPr>
            <p:cNvPr id="473" name="图形 472">
              <a:extLst>
                <a:ext uri="{FF2B5EF4-FFF2-40B4-BE49-F238E27FC236}">
                  <a16:creationId xmlns:a16="http://schemas.microsoft.com/office/drawing/2014/main" id="{C5685E83-C381-46E0-9033-717E763B90E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065092" y="2773901"/>
              <a:ext cx="145192" cy="156506"/>
            </a:xfrm>
            <a:prstGeom prst="rect">
              <a:avLst/>
            </a:prstGeom>
          </p:spPr>
        </p:pic>
        <p:pic>
          <p:nvPicPr>
            <p:cNvPr id="474" name="图形 473">
              <a:extLst>
                <a:ext uri="{FF2B5EF4-FFF2-40B4-BE49-F238E27FC236}">
                  <a16:creationId xmlns:a16="http://schemas.microsoft.com/office/drawing/2014/main" id="{31322A77-7FBA-4913-9D57-71501009A0B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228592" y="2788788"/>
              <a:ext cx="54832" cy="137081"/>
            </a:xfrm>
            <a:prstGeom prst="rect">
              <a:avLst/>
            </a:prstGeom>
          </p:spPr>
        </p:pic>
      </p:grpSp>
      <p:grpSp>
        <p:nvGrpSpPr>
          <p:cNvPr id="453" name="组合 452">
            <a:extLst>
              <a:ext uri="{FF2B5EF4-FFF2-40B4-BE49-F238E27FC236}">
                <a16:creationId xmlns:a16="http://schemas.microsoft.com/office/drawing/2014/main" id="{266F6B55-02D8-44D7-B9F8-2879CDFFBC26}"/>
              </a:ext>
            </a:extLst>
          </p:cNvPr>
          <p:cNvGrpSpPr/>
          <p:nvPr/>
        </p:nvGrpSpPr>
        <p:grpSpPr>
          <a:xfrm>
            <a:off x="1510751" y="521490"/>
            <a:ext cx="1818046" cy="1257142"/>
            <a:chOff x="1510751" y="521490"/>
            <a:chExt cx="1818046" cy="1257142"/>
          </a:xfrm>
        </p:grpSpPr>
        <p:sp>
          <p:nvSpPr>
            <p:cNvPr id="237" name="Oval 161">
              <a:extLst>
                <a:ext uri="{FF2B5EF4-FFF2-40B4-BE49-F238E27FC236}">
                  <a16:creationId xmlns:a16="http://schemas.microsoft.com/office/drawing/2014/main" id="{B3031951-4096-43AB-B3E2-2ADF6F2418E3}"/>
                </a:ext>
              </a:extLst>
            </p:cNvPr>
            <p:cNvSpPr/>
            <p:nvPr/>
          </p:nvSpPr>
          <p:spPr bwMode="invGray">
            <a:xfrm rot="1768873">
              <a:off x="1913684" y="987127"/>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8" name="Oval 161">
              <a:extLst>
                <a:ext uri="{FF2B5EF4-FFF2-40B4-BE49-F238E27FC236}">
                  <a16:creationId xmlns:a16="http://schemas.microsoft.com/office/drawing/2014/main" id="{B6557516-F7B1-4860-96DA-235EED904C1F}"/>
                </a:ext>
              </a:extLst>
            </p:cNvPr>
            <p:cNvSpPr/>
            <p:nvPr/>
          </p:nvSpPr>
          <p:spPr bwMode="invGray">
            <a:xfrm rot="1768873">
              <a:off x="1844938" y="93250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34" name="Oval 161">
              <a:extLst>
                <a:ext uri="{FF2B5EF4-FFF2-40B4-BE49-F238E27FC236}">
                  <a16:creationId xmlns:a16="http://schemas.microsoft.com/office/drawing/2014/main" id="{131415EC-0367-4C86-993B-F8F6DF24C255}"/>
                </a:ext>
              </a:extLst>
            </p:cNvPr>
            <p:cNvSpPr/>
            <p:nvPr/>
          </p:nvSpPr>
          <p:spPr bwMode="invGray">
            <a:xfrm rot="1768873">
              <a:off x="2029580" y="91821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7" name="Oval 161">
              <a:extLst>
                <a:ext uri="{FF2B5EF4-FFF2-40B4-BE49-F238E27FC236}">
                  <a16:creationId xmlns:a16="http://schemas.microsoft.com/office/drawing/2014/main" id="{042364EC-483B-49A6-A011-2361BC0E8EF2}"/>
                </a:ext>
              </a:extLst>
            </p:cNvPr>
            <p:cNvSpPr/>
            <p:nvPr/>
          </p:nvSpPr>
          <p:spPr bwMode="invGray">
            <a:xfrm rot="1768873">
              <a:off x="1750490" y="1364649"/>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8" name="Oval 161">
              <a:extLst>
                <a:ext uri="{FF2B5EF4-FFF2-40B4-BE49-F238E27FC236}">
                  <a16:creationId xmlns:a16="http://schemas.microsoft.com/office/drawing/2014/main" id="{FE674348-A9E3-4DDD-BF43-3A9BD912D2F6}"/>
                </a:ext>
              </a:extLst>
            </p:cNvPr>
            <p:cNvSpPr/>
            <p:nvPr/>
          </p:nvSpPr>
          <p:spPr bwMode="invGray">
            <a:xfrm rot="1768873">
              <a:off x="1841508" y="1424335"/>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229" name="Oval 161">
              <a:extLst>
                <a:ext uri="{FF2B5EF4-FFF2-40B4-BE49-F238E27FC236}">
                  <a16:creationId xmlns:a16="http://schemas.microsoft.com/office/drawing/2014/main" id="{45561804-72B8-474B-B411-BFA903C4AF75}"/>
                </a:ext>
              </a:extLst>
            </p:cNvPr>
            <p:cNvSpPr/>
            <p:nvPr/>
          </p:nvSpPr>
          <p:spPr bwMode="invGray">
            <a:xfrm rot="1768873">
              <a:off x="1951600" y="146545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18" name="Oval 143">
              <a:extLst>
                <a:ext uri="{FF2B5EF4-FFF2-40B4-BE49-F238E27FC236}">
                  <a16:creationId xmlns:a16="http://schemas.microsoft.com/office/drawing/2014/main" id="{055FC186-74C5-4082-98DA-254373770B44}"/>
                </a:ext>
              </a:extLst>
            </p:cNvPr>
            <p:cNvSpPr/>
            <p:nvPr/>
          </p:nvSpPr>
          <p:spPr bwMode="invGray">
            <a:xfrm>
              <a:off x="1510751" y="521490"/>
              <a:ext cx="1818046" cy="1257142"/>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effectLst>
                  <a:outerShdw blurRad="38100" dist="19050" dir="2700000" algn="tl" rotWithShape="0">
                    <a:schemeClr val="dk1">
                      <a:alpha val="40000"/>
                    </a:schemeClr>
                  </a:outerShdw>
                </a:effectLst>
                <a:latin typeface="Arial"/>
              </a:endParaRPr>
            </a:p>
          </p:txBody>
        </p:sp>
        <p:sp>
          <p:nvSpPr>
            <p:cNvPr id="81" name="Oval 293">
              <a:extLst>
                <a:ext uri="{FF2B5EF4-FFF2-40B4-BE49-F238E27FC236}">
                  <a16:creationId xmlns:a16="http://schemas.microsoft.com/office/drawing/2014/main" id="{42F6EF16-CAD8-4E2D-A8C6-9B9C65773023}"/>
                </a:ext>
              </a:extLst>
            </p:cNvPr>
            <p:cNvSpPr/>
            <p:nvPr/>
          </p:nvSpPr>
          <p:spPr bwMode="invGray">
            <a:xfrm>
              <a:off x="2891572" y="964583"/>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93" name="TextBox 76">
              <a:extLst>
                <a:ext uri="{FF2B5EF4-FFF2-40B4-BE49-F238E27FC236}">
                  <a16:creationId xmlns:a16="http://schemas.microsoft.com/office/drawing/2014/main" id="{A0E5876C-6187-4384-B7F9-20E5F1AC320E}"/>
                </a:ext>
              </a:extLst>
            </p:cNvPr>
            <p:cNvSpPr txBox="1"/>
            <p:nvPr/>
          </p:nvSpPr>
          <p:spPr>
            <a:xfrm>
              <a:off x="2267531" y="1568874"/>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北京</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cxnSp>
          <p:nvCxnSpPr>
            <p:cNvPr id="98" name="Straight Connector 86">
              <a:extLst>
                <a:ext uri="{FF2B5EF4-FFF2-40B4-BE49-F238E27FC236}">
                  <a16:creationId xmlns:a16="http://schemas.microsoft.com/office/drawing/2014/main" id="{C104B80B-5CEA-452F-8D92-8CCF0AFA5BF7}"/>
                </a:ext>
              </a:extLst>
            </p:cNvPr>
            <p:cNvCxnSpPr/>
            <p:nvPr/>
          </p:nvCxnSpPr>
          <p:spPr>
            <a:xfrm flipH="1">
              <a:off x="2650602" y="857289"/>
              <a:ext cx="215949" cy="124004"/>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1">
              <a:extLst>
                <a:ext uri="{FF2B5EF4-FFF2-40B4-BE49-F238E27FC236}">
                  <a16:creationId xmlns:a16="http://schemas.microsoft.com/office/drawing/2014/main" id="{9F162B33-3F9A-4E2E-A1B8-4BBDBD8A8024}"/>
                </a:ext>
              </a:extLst>
            </p:cNvPr>
            <p:cNvCxnSpPr>
              <a:cxnSpLocks/>
            </p:cNvCxnSpPr>
            <p:nvPr/>
          </p:nvCxnSpPr>
          <p:spPr>
            <a:xfrm flipH="1">
              <a:off x="2316989" y="1000431"/>
              <a:ext cx="324598" cy="186475"/>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97">
              <a:extLst>
                <a:ext uri="{FF2B5EF4-FFF2-40B4-BE49-F238E27FC236}">
                  <a16:creationId xmlns:a16="http://schemas.microsoft.com/office/drawing/2014/main" id="{AD51A28A-000B-4878-929C-3BE5212AA1AD}"/>
                </a:ext>
              </a:extLst>
            </p:cNvPr>
            <p:cNvCxnSpPr/>
            <p:nvPr/>
          </p:nvCxnSpPr>
          <p:spPr>
            <a:xfrm flipH="1">
              <a:off x="2245120" y="873143"/>
              <a:ext cx="215949" cy="12400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3" name="Straight Connector 98">
              <a:extLst>
                <a:ext uri="{FF2B5EF4-FFF2-40B4-BE49-F238E27FC236}">
                  <a16:creationId xmlns:a16="http://schemas.microsoft.com/office/drawing/2014/main" id="{D3486F3A-7207-40C0-9582-C0B5184E3909}"/>
                </a:ext>
              </a:extLst>
            </p:cNvPr>
            <p:cNvCxnSpPr/>
            <p:nvPr/>
          </p:nvCxnSpPr>
          <p:spPr>
            <a:xfrm flipH="1">
              <a:off x="2049166" y="767140"/>
              <a:ext cx="215949" cy="124004"/>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99">
              <a:extLst>
                <a:ext uri="{FF2B5EF4-FFF2-40B4-BE49-F238E27FC236}">
                  <a16:creationId xmlns:a16="http://schemas.microsoft.com/office/drawing/2014/main" id="{60F0457E-A125-4F89-A9CD-3B3B20E5C17B}"/>
                </a:ext>
              </a:extLst>
            </p:cNvPr>
            <p:cNvCxnSpPr/>
            <p:nvPr/>
          </p:nvCxnSpPr>
          <p:spPr>
            <a:xfrm>
              <a:off x="2261117" y="761141"/>
              <a:ext cx="196141" cy="114485"/>
            </a:xfrm>
            <a:prstGeom prst="line">
              <a:avLst/>
            </a:prstGeom>
            <a:ln>
              <a:solidFill>
                <a:srgbClr val="E0B07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0">
              <a:extLst>
                <a:ext uri="{FF2B5EF4-FFF2-40B4-BE49-F238E27FC236}">
                  <a16:creationId xmlns:a16="http://schemas.microsoft.com/office/drawing/2014/main" id="{16341C08-AE0D-49DA-941D-ED04A1D63358}"/>
                </a:ext>
              </a:extLst>
            </p:cNvPr>
            <p:cNvCxnSpPr/>
            <p:nvPr/>
          </p:nvCxnSpPr>
          <p:spPr>
            <a:xfrm>
              <a:off x="2483149" y="877237"/>
              <a:ext cx="215949" cy="124004"/>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18" name="图形 417">
              <a:extLst>
                <a:ext uri="{FF2B5EF4-FFF2-40B4-BE49-F238E27FC236}">
                  <a16:creationId xmlns:a16="http://schemas.microsoft.com/office/drawing/2014/main" id="{C8A8D2EE-7CD7-4767-8B42-DDD56F55E21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5249" y="767750"/>
              <a:ext cx="54832" cy="137081"/>
            </a:xfrm>
            <a:prstGeom prst="rect">
              <a:avLst/>
            </a:prstGeom>
          </p:spPr>
        </p:pic>
        <p:pic>
          <p:nvPicPr>
            <p:cNvPr id="419" name="图形 418">
              <a:extLst>
                <a:ext uri="{FF2B5EF4-FFF2-40B4-BE49-F238E27FC236}">
                  <a16:creationId xmlns:a16="http://schemas.microsoft.com/office/drawing/2014/main" id="{8B8D9DB5-7142-4D7B-8615-8C3F79F0369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99682" y="807668"/>
              <a:ext cx="54832" cy="137081"/>
            </a:xfrm>
            <a:prstGeom prst="rect">
              <a:avLst/>
            </a:prstGeom>
          </p:spPr>
        </p:pic>
        <p:pic>
          <p:nvPicPr>
            <p:cNvPr id="420" name="图形 419">
              <a:extLst>
                <a:ext uri="{FF2B5EF4-FFF2-40B4-BE49-F238E27FC236}">
                  <a16:creationId xmlns:a16="http://schemas.microsoft.com/office/drawing/2014/main" id="{B413524D-F9A3-42FA-AEEA-F41A9E9EB6D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118500" y="924837"/>
              <a:ext cx="145192" cy="156506"/>
            </a:xfrm>
            <a:prstGeom prst="rect">
              <a:avLst/>
            </a:prstGeom>
          </p:spPr>
        </p:pic>
        <p:pic>
          <p:nvPicPr>
            <p:cNvPr id="421" name="图形 420">
              <a:extLst>
                <a:ext uri="{FF2B5EF4-FFF2-40B4-BE49-F238E27FC236}">
                  <a16:creationId xmlns:a16="http://schemas.microsoft.com/office/drawing/2014/main" id="{C9A4B2C9-DA90-4F31-AF66-E78B92AAF1C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13792" y="999128"/>
              <a:ext cx="145192" cy="156506"/>
            </a:xfrm>
            <a:prstGeom prst="rect">
              <a:avLst/>
            </a:prstGeom>
          </p:spPr>
        </p:pic>
        <p:pic>
          <p:nvPicPr>
            <p:cNvPr id="440" name="图形 439">
              <a:extLst>
                <a:ext uri="{FF2B5EF4-FFF2-40B4-BE49-F238E27FC236}">
                  <a16:creationId xmlns:a16="http://schemas.microsoft.com/office/drawing/2014/main" id="{197C29E8-F1C3-429E-AF68-305573E11B6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965929" y="622039"/>
              <a:ext cx="175131" cy="184861"/>
            </a:xfrm>
            <a:prstGeom prst="rect">
              <a:avLst/>
            </a:prstGeom>
          </p:spPr>
        </p:pic>
        <p:pic>
          <p:nvPicPr>
            <p:cNvPr id="449" name="图形 448">
              <a:extLst>
                <a:ext uri="{FF2B5EF4-FFF2-40B4-BE49-F238E27FC236}">
                  <a16:creationId xmlns:a16="http://schemas.microsoft.com/office/drawing/2014/main" id="{FED4D1A3-F5DA-42EB-ACAA-C4849E82709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867784" y="728969"/>
              <a:ext cx="54832" cy="137081"/>
            </a:xfrm>
            <a:prstGeom prst="rect">
              <a:avLst/>
            </a:prstGeom>
          </p:spPr>
        </p:pic>
        <p:pic>
          <p:nvPicPr>
            <p:cNvPr id="450" name="图形 449">
              <a:extLst>
                <a:ext uri="{FF2B5EF4-FFF2-40B4-BE49-F238E27FC236}">
                  <a16:creationId xmlns:a16="http://schemas.microsoft.com/office/drawing/2014/main" id="{D616DD07-4A63-4F14-9801-493FEA3369B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19509" y="943197"/>
              <a:ext cx="145192" cy="156506"/>
            </a:xfrm>
            <a:prstGeom prst="rect">
              <a:avLst/>
            </a:prstGeom>
          </p:spPr>
        </p:pic>
        <p:pic>
          <p:nvPicPr>
            <p:cNvPr id="525" name="图形 524">
              <a:extLst>
                <a:ext uri="{FF2B5EF4-FFF2-40B4-BE49-F238E27FC236}">
                  <a16:creationId xmlns:a16="http://schemas.microsoft.com/office/drawing/2014/main" id="{1FB59990-6181-4AF1-81F8-ACF718E20FE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807265" y="765228"/>
              <a:ext cx="177518" cy="127537"/>
            </a:xfrm>
            <a:prstGeom prst="rect">
              <a:avLst/>
            </a:prstGeom>
          </p:spPr>
        </p:pic>
        <p:pic>
          <p:nvPicPr>
            <p:cNvPr id="526" name="图形 525">
              <a:extLst>
                <a:ext uri="{FF2B5EF4-FFF2-40B4-BE49-F238E27FC236}">
                  <a16:creationId xmlns:a16="http://schemas.microsoft.com/office/drawing/2014/main" id="{406497B1-32B1-444C-ACD9-E482EF04E80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579379" y="903775"/>
              <a:ext cx="204237" cy="146795"/>
            </a:xfrm>
            <a:prstGeom prst="rect">
              <a:avLst/>
            </a:prstGeom>
          </p:spPr>
        </p:pic>
        <p:grpSp>
          <p:nvGrpSpPr>
            <p:cNvPr id="540" name="组合 539">
              <a:extLst>
                <a:ext uri="{FF2B5EF4-FFF2-40B4-BE49-F238E27FC236}">
                  <a16:creationId xmlns:a16="http://schemas.microsoft.com/office/drawing/2014/main" id="{19151ADE-8EFC-4F57-B702-AD4F82B24EE0}"/>
                </a:ext>
              </a:extLst>
            </p:cNvPr>
            <p:cNvGrpSpPr/>
            <p:nvPr/>
          </p:nvGrpSpPr>
          <p:grpSpPr>
            <a:xfrm>
              <a:off x="2017780" y="1229925"/>
              <a:ext cx="655408" cy="330947"/>
              <a:chOff x="1378218" y="2554132"/>
              <a:chExt cx="655408" cy="330947"/>
            </a:xfrm>
          </p:grpSpPr>
          <p:cxnSp>
            <p:nvCxnSpPr>
              <p:cNvPr id="535" name="Straight Connector 320">
                <a:extLst>
                  <a:ext uri="{FF2B5EF4-FFF2-40B4-BE49-F238E27FC236}">
                    <a16:creationId xmlns:a16="http://schemas.microsoft.com/office/drawing/2014/main" id="{B71F3F6A-5CBD-43A2-95E4-E844268AD49B}"/>
                  </a:ext>
                </a:extLst>
              </p:cNvPr>
              <p:cNvCxnSpPr/>
              <p:nvPr/>
            </p:nvCxnSpPr>
            <p:spPr>
              <a:xfrm flipH="1">
                <a:off x="1587062" y="2675995"/>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415">
                <a:extLst>
                  <a:ext uri="{FF2B5EF4-FFF2-40B4-BE49-F238E27FC236}">
                    <a16:creationId xmlns:a16="http://schemas.microsoft.com/office/drawing/2014/main" id="{310CF280-8E79-40F6-B2F3-70032D9C3E64}"/>
                  </a:ext>
                </a:extLst>
              </p:cNvPr>
              <p:cNvCxnSpPr>
                <a:cxnSpLocks/>
              </p:cNvCxnSpPr>
              <p:nvPr/>
            </p:nvCxnSpPr>
            <p:spPr>
              <a:xfrm flipH="1">
                <a:off x="1657530" y="2739794"/>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116">
                <a:extLst>
                  <a:ext uri="{FF2B5EF4-FFF2-40B4-BE49-F238E27FC236}">
                    <a16:creationId xmlns:a16="http://schemas.microsoft.com/office/drawing/2014/main" id="{8D8BFDB7-FC7D-43B1-826B-F0893FB0C3F9}"/>
                  </a:ext>
                </a:extLst>
              </p:cNvPr>
              <p:cNvCxnSpPr>
                <a:cxnSpLocks/>
              </p:cNvCxnSpPr>
              <p:nvPr/>
            </p:nvCxnSpPr>
            <p:spPr>
              <a:xfrm flipH="1">
                <a:off x="1486070" y="2559118"/>
                <a:ext cx="185890" cy="12322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320">
                <a:extLst>
                  <a:ext uri="{FF2B5EF4-FFF2-40B4-BE49-F238E27FC236}">
                    <a16:creationId xmlns:a16="http://schemas.microsoft.com/office/drawing/2014/main" id="{3269C884-F8B2-47DF-84CA-094FC3549E87}"/>
                  </a:ext>
                </a:extLst>
              </p:cNvPr>
              <p:cNvCxnSpPr/>
              <p:nvPr/>
            </p:nvCxnSpPr>
            <p:spPr>
              <a:xfrm flipH="1">
                <a:off x="1378218" y="2558278"/>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108">
                <a:extLst>
                  <a:ext uri="{FF2B5EF4-FFF2-40B4-BE49-F238E27FC236}">
                    <a16:creationId xmlns:a16="http://schemas.microsoft.com/office/drawing/2014/main" id="{16F5C444-5AA7-4B69-BE32-157F652D9DF0}"/>
                  </a:ext>
                </a:extLst>
              </p:cNvPr>
              <p:cNvCxnSpPr>
                <a:cxnSpLocks/>
              </p:cNvCxnSpPr>
              <p:nvPr/>
            </p:nvCxnSpPr>
            <p:spPr>
              <a:xfrm>
                <a:off x="1461921" y="2554132"/>
                <a:ext cx="571705" cy="330947"/>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434" name="图形 433">
              <a:extLst>
                <a:ext uri="{FF2B5EF4-FFF2-40B4-BE49-F238E27FC236}">
                  <a16:creationId xmlns:a16="http://schemas.microsoft.com/office/drawing/2014/main" id="{FE4C3994-6733-4655-9DE6-75AD643F03C7}"/>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583930" y="1454884"/>
              <a:ext cx="116131" cy="125064"/>
            </a:xfrm>
            <a:prstGeom prst="rect">
              <a:avLst/>
            </a:prstGeom>
          </p:spPr>
        </p:pic>
        <p:pic>
          <p:nvPicPr>
            <p:cNvPr id="431" name="图形 430">
              <a:extLst>
                <a:ext uri="{FF2B5EF4-FFF2-40B4-BE49-F238E27FC236}">
                  <a16:creationId xmlns:a16="http://schemas.microsoft.com/office/drawing/2014/main" id="{C30ED2A7-E52F-4D4D-915C-B91E3B15B0E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446972" y="1380294"/>
              <a:ext cx="116131" cy="125064"/>
            </a:xfrm>
            <a:prstGeom prst="rect">
              <a:avLst/>
            </a:prstGeom>
          </p:spPr>
        </p:pic>
        <p:grpSp>
          <p:nvGrpSpPr>
            <p:cNvPr id="542" name="组合 541">
              <a:extLst>
                <a:ext uri="{FF2B5EF4-FFF2-40B4-BE49-F238E27FC236}">
                  <a16:creationId xmlns:a16="http://schemas.microsoft.com/office/drawing/2014/main" id="{ADC81F86-182B-4E88-9DA3-811195339C89}"/>
                </a:ext>
              </a:extLst>
            </p:cNvPr>
            <p:cNvGrpSpPr/>
            <p:nvPr/>
          </p:nvGrpSpPr>
          <p:grpSpPr>
            <a:xfrm>
              <a:off x="1829608" y="1194999"/>
              <a:ext cx="540976" cy="459685"/>
              <a:chOff x="1829608" y="1194999"/>
              <a:chExt cx="540976" cy="459685"/>
            </a:xfrm>
          </p:grpSpPr>
          <p:pic>
            <p:nvPicPr>
              <p:cNvPr id="423" name="图形 422">
                <a:extLst>
                  <a:ext uri="{FF2B5EF4-FFF2-40B4-BE49-F238E27FC236}">
                    <a16:creationId xmlns:a16="http://schemas.microsoft.com/office/drawing/2014/main" id="{41585BB5-C765-43E0-9520-2A8884E3E20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324" y="1261644"/>
                <a:ext cx="158458" cy="178964"/>
              </a:xfrm>
              <a:prstGeom prst="rect">
                <a:avLst/>
              </a:prstGeom>
            </p:spPr>
          </p:pic>
          <p:pic>
            <p:nvPicPr>
              <p:cNvPr id="424" name="图形 423">
                <a:extLst>
                  <a:ext uri="{FF2B5EF4-FFF2-40B4-BE49-F238E27FC236}">
                    <a16:creationId xmlns:a16="http://schemas.microsoft.com/office/drawing/2014/main" id="{9CFDC477-F182-4910-BC02-AE9464910D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09540" y="1325777"/>
                <a:ext cx="158458" cy="178964"/>
              </a:xfrm>
              <a:prstGeom prst="rect">
                <a:avLst/>
              </a:prstGeom>
            </p:spPr>
          </p:pic>
          <p:pic>
            <p:nvPicPr>
              <p:cNvPr id="425" name="图形 424">
                <a:extLst>
                  <a:ext uri="{FF2B5EF4-FFF2-40B4-BE49-F238E27FC236}">
                    <a16:creationId xmlns:a16="http://schemas.microsoft.com/office/drawing/2014/main" id="{230EB19B-1755-44E9-8C5A-8EB7F27E079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212126" y="1390826"/>
                <a:ext cx="158458" cy="178964"/>
              </a:xfrm>
              <a:prstGeom prst="rect">
                <a:avLst/>
              </a:prstGeom>
            </p:spPr>
          </p:pic>
          <p:pic>
            <p:nvPicPr>
              <p:cNvPr id="426" name="图形 425">
                <a:extLst>
                  <a:ext uri="{FF2B5EF4-FFF2-40B4-BE49-F238E27FC236}">
                    <a16:creationId xmlns:a16="http://schemas.microsoft.com/office/drawing/2014/main" id="{D1584BE9-0684-4CC5-AC2B-2B02C233263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1013" y="1194999"/>
                <a:ext cx="158458" cy="178964"/>
              </a:xfrm>
              <a:prstGeom prst="rect">
                <a:avLst/>
              </a:prstGeom>
            </p:spPr>
          </p:pic>
          <p:pic>
            <p:nvPicPr>
              <p:cNvPr id="427" name="图形 426">
                <a:extLst>
                  <a:ext uri="{FF2B5EF4-FFF2-40B4-BE49-F238E27FC236}">
                    <a16:creationId xmlns:a16="http://schemas.microsoft.com/office/drawing/2014/main" id="{6A07DDFB-AFFF-4282-BE58-2935E1DAD90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29608" y="1349195"/>
                <a:ext cx="158458" cy="178964"/>
              </a:xfrm>
              <a:prstGeom prst="rect">
                <a:avLst/>
              </a:prstGeom>
            </p:spPr>
          </p:pic>
          <p:pic>
            <p:nvPicPr>
              <p:cNvPr id="428" name="图形 427">
                <a:extLst>
                  <a:ext uri="{FF2B5EF4-FFF2-40B4-BE49-F238E27FC236}">
                    <a16:creationId xmlns:a16="http://schemas.microsoft.com/office/drawing/2014/main" id="{E72C35A8-41B3-4E33-809C-CC264BB1F8D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31824" y="1413328"/>
                <a:ext cx="158458" cy="178964"/>
              </a:xfrm>
              <a:prstGeom prst="rect">
                <a:avLst/>
              </a:prstGeom>
            </p:spPr>
          </p:pic>
          <p:pic>
            <p:nvPicPr>
              <p:cNvPr id="448" name="图形 447">
                <a:extLst>
                  <a:ext uri="{FF2B5EF4-FFF2-40B4-BE49-F238E27FC236}">
                    <a16:creationId xmlns:a16="http://schemas.microsoft.com/office/drawing/2014/main" id="{313BB44F-DE32-4346-826B-0E41FF2AEA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32131" y="1475720"/>
                <a:ext cx="158458" cy="178964"/>
              </a:xfrm>
              <a:prstGeom prst="rect">
                <a:avLst/>
              </a:prstGeom>
            </p:spPr>
          </p:pic>
        </p:grpSp>
        <p:pic>
          <p:nvPicPr>
            <p:cNvPr id="416" name="图形 415">
              <a:extLst>
                <a:ext uri="{FF2B5EF4-FFF2-40B4-BE49-F238E27FC236}">
                  <a16:creationId xmlns:a16="http://schemas.microsoft.com/office/drawing/2014/main" id="{973014EF-02DE-4A5B-B48E-B5C835D77BA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141867" y="921633"/>
              <a:ext cx="404039" cy="399285"/>
            </a:xfrm>
            <a:prstGeom prst="rect">
              <a:avLst/>
            </a:prstGeom>
          </p:spPr>
        </p:pic>
        <p:pic>
          <p:nvPicPr>
            <p:cNvPr id="587" name="图形 586">
              <a:extLst>
                <a:ext uri="{FF2B5EF4-FFF2-40B4-BE49-F238E27FC236}">
                  <a16:creationId xmlns:a16="http://schemas.microsoft.com/office/drawing/2014/main" id="{BCC0074D-0342-4700-8220-DF57C84085E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368047" y="792453"/>
              <a:ext cx="215950" cy="157464"/>
            </a:xfrm>
            <a:prstGeom prst="rect">
              <a:avLst/>
            </a:prstGeom>
          </p:spPr>
        </p:pic>
        <p:sp>
          <p:nvSpPr>
            <p:cNvPr id="598" name="Oval 161">
              <a:extLst>
                <a:ext uri="{FF2B5EF4-FFF2-40B4-BE49-F238E27FC236}">
                  <a16:creationId xmlns:a16="http://schemas.microsoft.com/office/drawing/2014/main" id="{1F6A7C95-1914-4628-97D7-6F0509687AD5}"/>
                </a:ext>
              </a:extLst>
            </p:cNvPr>
            <p:cNvSpPr/>
            <p:nvPr/>
          </p:nvSpPr>
          <p:spPr bwMode="invGray">
            <a:xfrm rot="1791788">
              <a:off x="2528276" y="1053447"/>
              <a:ext cx="550764" cy="333960"/>
            </a:xfrm>
            <a:prstGeom prst="ellipse">
              <a:avLst/>
            </a:prstGeom>
            <a:solidFill>
              <a:schemeClr val="accent5">
                <a:lumMod val="75000"/>
              </a:scheme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cxnSp>
          <p:nvCxnSpPr>
            <p:cNvPr id="441" name="Straight Connector 103">
              <a:extLst>
                <a:ext uri="{FF2B5EF4-FFF2-40B4-BE49-F238E27FC236}">
                  <a16:creationId xmlns:a16="http://schemas.microsoft.com/office/drawing/2014/main" id="{73AE7744-DF7C-4953-8F95-D02A8183FF73}"/>
                </a:ext>
              </a:extLst>
            </p:cNvPr>
            <p:cNvCxnSpPr>
              <a:cxnSpLocks/>
            </p:cNvCxnSpPr>
            <p:nvPr/>
          </p:nvCxnSpPr>
          <p:spPr>
            <a:xfrm>
              <a:off x="2540739" y="1057076"/>
              <a:ext cx="473291" cy="2834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94">
              <a:extLst>
                <a:ext uri="{FF2B5EF4-FFF2-40B4-BE49-F238E27FC236}">
                  <a16:creationId xmlns:a16="http://schemas.microsoft.com/office/drawing/2014/main" id="{1300B88A-5B1D-4D3A-A439-1C989BC4DC99}"/>
                </a:ext>
              </a:extLst>
            </p:cNvPr>
            <p:cNvCxnSpPr/>
            <p:nvPr/>
          </p:nvCxnSpPr>
          <p:spPr>
            <a:xfrm flipH="1">
              <a:off x="2764598" y="1102014"/>
              <a:ext cx="133968" cy="80002"/>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94">
              <a:extLst>
                <a:ext uri="{FF2B5EF4-FFF2-40B4-BE49-F238E27FC236}">
                  <a16:creationId xmlns:a16="http://schemas.microsoft.com/office/drawing/2014/main" id="{7CE1171F-D510-4560-B946-86D1B84C0FB9}"/>
                </a:ext>
              </a:extLst>
            </p:cNvPr>
            <p:cNvCxnSpPr/>
            <p:nvPr/>
          </p:nvCxnSpPr>
          <p:spPr>
            <a:xfrm flipH="1">
              <a:off x="2845615" y="1154609"/>
              <a:ext cx="133968" cy="80002"/>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437" name="组合 436">
              <a:extLst>
                <a:ext uri="{FF2B5EF4-FFF2-40B4-BE49-F238E27FC236}">
                  <a16:creationId xmlns:a16="http://schemas.microsoft.com/office/drawing/2014/main" id="{39AAFC9C-0307-4A64-B3D1-871E4C49C497}"/>
                </a:ext>
              </a:extLst>
            </p:cNvPr>
            <p:cNvGrpSpPr/>
            <p:nvPr/>
          </p:nvGrpSpPr>
          <p:grpSpPr>
            <a:xfrm>
              <a:off x="2636673" y="1106720"/>
              <a:ext cx="324024" cy="224833"/>
              <a:chOff x="3120300" y="1306148"/>
              <a:chExt cx="288191" cy="199969"/>
            </a:xfrm>
          </p:grpSpPr>
          <p:pic>
            <p:nvPicPr>
              <p:cNvPr id="415" name="图形 414">
                <a:extLst>
                  <a:ext uri="{FF2B5EF4-FFF2-40B4-BE49-F238E27FC236}">
                    <a16:creationId xmlns:a16="http://schemas.microsoft.com/office/drawing/2014/main" id="{E21EEBF9-C8B1-4947-A32A-9D9DDACFFB4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3120300" y="1306148"/>
                <a:ext cx="288191" cy="199969"/>
              </a:xfrm>
              <a:prstGeom prst="rect">
                <a:avLst/>
              </a:prstGeom>
            </p:spPr>
          </p:pic>
          <p:pic>
            <p:nvPicPr>
              <p:cNvPr id="417" name="图形 416">
                <a:extLst>
                  <a:ext uri="{FF2B5EF4-FFF2-40B4-BE49-F238E27FC236}">
                    <a16:creationId xmlns:a16="http://schemas.microsoft.com/office/drawing/2014/main" id="{A14C9BE4-D9BE-4F65-84C5-7E165CF9871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3226533" y="1360264"/>
                <a:ext cx="71416" cy="55545"/>
              </a:xfrm>
              <a:prstGeom prst="rect">
                <a:avLst/>
              </a:prstGeom>
            </p:spPr>
          </p:pic>
        </p:grpSp>
        <p:pic>
          <p:nvPicPr>
            <p:cNvPr id="505" name="图形 504">
              <a:extLst>
                <a:ext uri="{FF2B5EF4-FFF2-40B4-BE49-F238E27FC236}">
                  <a16:creationId xmlns:a16="http://schemas.microsoft.com/office/drawing/2014/main" id="{505C5816-FA39-47B6-B4F0-5A9B9CC01377}"/>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843801" y="909952"/>
              <a:ext cx="104918" cy="227694"/>
            </a:xfrm>
            <a:prstGeom prst="rect">
              <a:avLst/>
            </a:prstGeom>
          </p:spPr>
        </p:pic>
        <p:grpSp>
          <p:nvGrpSpPr>
            <p:cNvPr id="532" name="组合 531">
              <a:extLst>
                <a:ext uri="{FF2B5EF4-FFF2-40B4-BE49-F238E27FC236}">
                  <a16:creationId xmlns:a16="http://schemas.microsoft.com/office/drawing/2014/main" id="{D586EDC5-A606-4B2C-A53C-8EFCAE047456}"/>
                </a:ext>
              </a:extLst>
            </p:cNvPr>
            <p:cNvGrpSpPr/>
            <p:nvPr/>
          </p:nvGrpSpPr>
          <p:grpSpPr>
            <a:xfrm>
              <a:off x="2924468" y="959545"/>
              <a:ext cx="134939" cy="227694"/>
              <a:chOff x="2924468" y="959545"/>
              <a:chExt cx="134939" cy="227694"/>
            </a:xfrm>
          </p:grpSpPr>
          <p:pic>
            <p:nvPicPr>
              <p:cNvPr id="504" name="图形 503">
                <a:extLst>
                  <a:ext uri="{FF2B5EF4-FFF2-40B4-BE49-F238E27FC236}">
                    <a16:creationId xmlns:a16="http://schemas.microsoft.com/office/drawing/2014/main" id="{F3DD9ABD-0B5C-4A94-8A12-0E6CE39676D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24468" y="959545"/>
                <a:ext cx="104918" cy="227694"/>
              </a:xfrm>
              <a:prstGeom prst="rect">
                <a:avLst/>
              </a:prstGeom>
            </p:spPr>
          </p:pic>
          <p:pic>
            <p:nvPicPr>
              <p:cNvPr id="463" name="图形 462">
                <a:extLst>
                  <a:ext uri="{FF2B5EF4-FFF2-40B4-BE49-F238E27FC236}">
                    <a16:creationId xmlns:a16="http://schemas.microsoft.com/office/drawing/2014/main" id="{42F10063-8ABA-432F-9B0B-E2778E35C5F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996096" y="1106024"/>
                <a:ext cx="63311" cy="77921"/>
              </a:xfrm>
              <a:prstGeom prst="rect">
                <a:avLst/>
              </a:prstGeom>
            </p:spPr>
          </p:pic>
        </p:grpSp>
        <p:grpSp>
          <p:nvGrpSpPr>
            <p:cNvPr id="8" name="组合 7">
              <a:extLst>
                <a:ext uri="{FF2B5EF4-FFF2-40B4-BE49-F238E27FC236}">
                  <a16:creationId xmlns:a16="http://schemas.microsoft.com/office/drawing/2014/main" id="{6BB927F8-C73C-4AB9-990F-83143D0840C7}"/>
                </a:ext>
              </a:extLst>
            </p:cNvPr>
            <p:cNvGrpSpPr/>
            <p:nvPr/>
          </p:nvGrpSpPr>
          <p:grpSpPr>
            <a:xfrm>
              <a:off x="1897143" y="1390208"/>
              <a:ext cx="265495" cy="187202"/>
              <a:chOff x="1897143" y="1390208"/>
              <a:chExt cx="265495" cy="187202"/>
            </a:xfrm>
          </p:grpSpPr>
          <p:sp>
            <p:nvSpPr>
              <p:cNvPr id="171" name="Freeform 9">
                <a:extLst>
                  <a:ext uri="{FF2B5EF4-FFF2-40B4-BE49-F238E27FC236}">
                    <a16:creationId xmlns:a16="http://schemas.microsoft.com/office/drawing/2014/main" id="{9E5B6FDE-C586-43B0-B121-82000864BE05}"/>
                  </a:ext>
                </a:extLst>
              </p:cNvPr>
              <p:cNvSpPr>
                <a:spLocks noEditPoints="1"/>
              </p:cNvSpPr>
              <p:nvPr/>
            </p:nvSpPr>
            <p:spPr bwMode="auto">
              <a:xfrm>
                <a:off x="1897143" y="139020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2" name="Freeform 9">
                <a:extLst>
                  <a:ext uri="{FF2B5EF4-FFF2-40B4-BE49-F238E27FC236}">
                    <a16:creationId xmlns:a16="http://schemas.microsoft.com/office/drawing/2014/main" id="{2231F516-69B5-4949-B5F6-00F2AB73A5F2}"/>
                  </a:ext>
                </a:extLst>
              </p:cNvPr>
              <p:cNvSpPr>
                <a:spLocks noEditPoints="1"/>
              </p:cNvSpPr>
              <p:nvPr/>
            </p:nvSpPr>
            <p:spPr bwMode="auto">
              <a:xfrm>
                <a:off x="2000002" y="145456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4" name="Freeform 9">
                <a:extLst>
                  <a:ext uri="{FF2B5EF4-FFF2-40B4-BE49-F238E27FC236}">
                    <a16:creationId xmlns:a16="http://schemas.microsoft.com/office/drawing/2014/main" id="{928C8938-E827-4FE0-8265-33CE80A060A7}"/>
                  </a:ext>
                </a:extLst>
              </p:cNvPr>
              <p:cNvSpPr>
                <a:spLocks noEditPoints="1"/>
              </p:cNvSpPr>
              <p:nvPr/>
            </p:nvSpPr>
            <p:spPr bwMode="auto">
              <a:xfrm>
                <a:off x="2099355" y="1515132"/>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nvGrpSpPr>
            <p:cNvPr id="175" name="组合 174">
              <a:extLst>
                <a:ext uri="{FF2B5EF4-FFF2-40B4-BE49-F238E27FC236}">
                  <a16:creationId xmlns:a16="http://schemas.microsoft.com/office/drawing/2014/main" id="{047705ED-0E07-48E8-8F7D-DE5115B3596D}"/>
                </a:ext>
              </a:extLst>
            </p:cNvPr>
            <p:cNvGrpSpPr/>
            <p:nvPr/>
          </p:nvGrpSpPr>
          <p:grpSpPr>
            <a:xfrm>
              <a:off x="1965791" y="955317"/>
              <a:ext cx="377025" cy="537255"/>
              <a:chOff x="1897143" y="1108720"/>
              <a:chExt cx="377025" cy="537255"/>
            </a:xfrm>
          </p:grpSpPr>
          <p:sp>
            <p:nvSpPr>
              <p:cNvPr id="176" name="Freeform 9">
                <a:extLst>
                  <a:ext uri="{FF2B5EF4-FFF2-40B4-BE49-F238E27FC236}">
                    <a16:creationId xmlns:a16="http://schemas.microsoft.com/office/drawing/2014/main" id="{A3865E46-E4D1-4C2D-96DE-44E5D06C9791}"/>
                  </a:ext>
                </a:extLst>
              </p:cNvPr>
              <p:cNvSpPr>
                <a:spLocks noEditPoints="1"/>
              </p:cNvSpPr>
              <p:nvPr/>
            </p:nvSpPr>
            <p:spPr bwMode="auto">
              <a:xfrm>
                <a:off x="1897143" y="139020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7" name="Freeform 9">
                <a:extLst>
                  <a:ext uri="{FF2B5EF4-FFF2-40B4-BE49-F238E27FC236}">
                    <a16:creationId xmlns:a16="http://schemas.microsoft.com/office/drawing/2014/main" id="{F5E86943-CC82-4A3A-A88F-F2557F82F13A}"/>
                  </a:ext>
                </a:extLst>
              </p:cNvPr>
              <p:cNvSpPr>
                <a:spLocks noEditPoints="1"/>
              </p:cNvSpPr>
              <p:nvPr/>
            </p:nvSpPr>
            <p:spPr bwMode="auto">
              <a:xfrm>
                <a:off x="2003533" y="145103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178" name="Freeform 9">
                <a:extLst>
                  <a:ext uri="{FF2B5EF4-FFF2-40B4-BE49-F238E27FC236}">
                    <a16:creationId xmlns:a16="http://schemas.microsoft.com/office/drawing/2014/main" id="{F19188E2-3496-46D6-B641-D1EA8311F791}"/>
                  </a:ext>
                </a:extLst>
              </p:cNvPr>
              <p:cNvSpPr>
                <a:spLocks noEditPoints="1"/>
              </p:cNvSpPr>
              <p:nvPr/>
            </p:nvSpPr>
            <p:spPr bwMode="auto">
              <a:xfrm>
                <a:off x="2106417" y="1518663"/>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22" name="Freeform 9">
                <a:extLst>
                  <a:ext uri="{FF2B5EF4-FFF2-40B4-BE49-F238E27FC236}">
                    <a16:creationId xmlns:a16="http://schemas.microsoft.com/office/drawing/2014/main" id="{248E9278-FB9A-49DE-A583-ABEAEBBD02E6}"/>
                  </a:ext>
                </a:extLst>
              </p:cNvPr>
              <p:cNvSpPr>
                <a:spLocks noEditPoints="1"/>
              </p:cNvSpPr>
              <p:nvPr/>
            </p:nvSpPr>
            <p:spPr bwMode="auto">
              <a:xfrm>
                <a:off x="2210885" y="1583697"/>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7" name="Freeform 9">
                <a:extLst>
                  <a:ext uri="{FF2B5EF4-FFF2-40B4-BE49-F238E27FC236}">
                    <a16:creationId xmlns:a16="http://schemas.microsoft.com/office/drawing/2014/main" id="{C67A116F-DF8D-4F0D-88E3-68C17468C942}"/>
                  </a:ext>
                </a:extLst>
              </p:cNvPr>
              <p:cNvSpPr>
                <a:spLocks noEditPoints="1"/>
              </p:cNvSpPr>
              <p:nvPr/>
            </p:nvSpPr>
            <p:spPr bwMode="auto">
              <a:xfrm>
                <a:off x="1919369" y="112658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8" name="Freeform 9">
                <a:extLst>
                  <a:ext uri="{FF2B5EF4-FFF2-40B4-BE49-F238E27FC236}">
                    <a16:creationId xmlns:a16="http://schemas.microsoft.com/office/drawing/2014/main" id="{ABFE99D8-271B-4E02-8D7D-8A5CC52903D8}"/>
                  </a:ext>
                </a:extLst>
              </p:cNvPr>
              <p:cNvSpPr>
                <a:spLocks noEditPoints="1"/>
              </p:cNvSpPr>
              <p:nvPr/>
            </p:nvSpPr>
            <p:spPr bwMode="auto">
              <a:xfrm>
                <a:off x="2014616" y="1180078"/>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sp>
            <p:nvSpPr>
              <p:cNvPr id="249" name="Freeform 9">
                <a:extLst>
                  <a:ext uri="{FF2B5EF4-FFF2-40B4-BE49-F238E27FC236}">
                    <a16:creationId xmlns:a16="http://schemas.microsoft.com/office/drawing/2014/main" id="{2FF2ED2C-DC8F-448D-AA20-580F22791696}"/>
                  </a:ext>
                </a:extLst>
              </p:cNvPr>
              <p:cNvSpPr>
                <a:spLocks noEditPoints="1"/>
              </p:cNvSpPr>
              <p:nvPr/>
            </p:nvSpPr>
            <p:spPr bwMode="auto">
              <a:xfrm>
                <a:off x="2120260" y="110872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sp>
          <p:nvSpPr>
            <p:cNvPr id="236" name="Oval 161">
              <a:extLst>
                <a:ext uri="{FF2B5EF4-FFF2-40B4-BE49-F238E27FC236}">
                  <a16:creationId xmlns:a16="http://schemas.microsoft.com/office/drawing/2014/main" id="{51ECB919-08BD-4FDC-AE14-15995878C5E4}"/>
                </a:ext>
              </a:extLst>
            </p:cNvPr>
            <p:cNvSpPr/>
            <p:nvPr/>
          </p:nvSpPr>
          <p:spPr bwMode="invGray">
            <a:xfrm rot="1768873">
              <a:off x="2947199" y="1163108"/>
              <a:ext cx="327900" cy="228627"/>
            </a:xfrm>
            <a:prstGeom prst="ellipse">
              <a:avLst/>
            </a:prstGeom>
            <a:solidFill>
              <a:srgbClr val="FF00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cxnSp>
          <p:nvCxnSpPr>
            <p:cNvPr id="269" name="Straight Connector 415">
              <a:extLst>
                <a:ext uri="{FF2B5EF4-FFF2-40B4-BE49-F238E27FC236}">
                  <a16:creationId xmlns:a16="http://schemas.microsoft.com/office/drawing/2014/main" id="{A5728CD7-B86C-4BA8-9BBC-33F611D5F55F}"/>
                </a:ext>
              </a:extLst>
            </p:cNvPr>
            <p:cNvCxnSpPr>
              <a:cxnSpLocks/>
            </p:cNvCxnSpPr>
            <p:nvPr/>
          </p:nvCxnSpPr>
          <p:spPr>
            <a:xfrm flipH="1">
              <a:off x="3006524" y="1263862"/>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28" name="图形 26">
              <a:extLst>
                <a:ext uri="{FF2B5EF4-FFF2-40B4-BE49-F238E27FC236}">
                  <a16:creationId xmlns:a16="http://schemas.microsoft.com/office/drawing/2014/main" id="{B175138D-44F5-440B-9A64-2D563EA49733}"/>
                </a:ext>
              </a:extLst>
            </p:cNvPr>
            <p:cNvGrpSpPr/>
            <p:nvPr/>
          </p:nvGrpSpPr>
          <p:grpSpPr>
            <a:xfrm>
              <a:off x="3040436" y="1222169"/>
              <a:ext cx="135611" cy="104030"/>
              <a:chOff x="3040436" y="1207259"/>
              <a:chExt cx="155047" cy="118940"/>
            </a:xfrm>
          </p:grpSpPr>
          <p:sp>
            <p:nvSpPr>
              <p:cNvPr id="29" name="任意多边形: 形状 28">
                <a:extLst>
                  <a:ext uri="{FF2B5EF4-FFF2-40B4-BE49-F238E27FC236}">
                    <a16:creationId xmlns:a16="http://schemas.microsoft.com/office/drawing/2014/main" id="{ADC75DEE-95D3-407A-889C-4DA72BBD7502}"/>
                  </a:ext>
                </a:extLst>
              </p:cNvPr>
              <p:cNvSpPr/>
              <p:nvPr/>
            </p:nvSpPr>
            <p:spPr>
              <a:xfrm>
                <a:off x="3040436" y="1248463"/>
                <a:ext cx="152923" cy="76461"/>
              </a:xfrm>
              <a:custGeom>
                <a:avLst/>
                <a:gdLst>
                  <a:gd name="connsiteX0" fmla="*/ 65205 w 152923"/>
                  <a:gd name="connsiteY0" fmla="*/ 42054 h 76461"/>
                  <a:gd name="connsiteX1" fmla="*/ 0 w 152923"/>
                  <a:gd name="connsiteY1" fmla="*/ 0 h 76461"/>
                  <a:gd name="connsiteX2" fmla="*/ 0 w 152923"/>
                  <a:gd name="connsiteY2" fmla="*/ 30160 h 76461"/>
                  <a:gd name="connsiteX3" fmla="*/ 5522 w 152923"/>
                  <a:gd name="connsiteY3" fmla="*/ 39717 h 76461"/>
                  <a:gd name="connsiteX4" fmla="*/ 63506 w 152923"/>
                  <a:gd name="connsiteY4" fmla="*/ 73063 h 76461"/>
                  <a:gd name="connsiteX5" fmla="*/ 91117 w 152923"/>
                  <a:gd name="connsiteY5" fmla="*/ 73063 h 76461"/>
                  <a:gd name="connsiteX6" fmla="*/ 148675 w 152923"/>
                  <a:gd name="connsiteY6" fmla="*/ 40142 h 76461"/>
                  <a:gd name="connsiteX7" fmla="*/ 154622 w 152923"/>
                  <a:gd name="connsiteY7" fmla="*/ 29947 h 76461"/>
                  <a:gd name="connsiteX8" fmla="*/ 154622 w 152923"/>
                  <a:gd name="connsiteY8" fmla="*/ 637 h 76461"/>
                  <a:gd name="connsiteX9" fmla="*/ 89205 w 152923"/>
                  <a:gd name="connsiteY9" fmla="*/ 41629 h 76461"/>
                  <a:gd name="connsiteX10" fmla="*/ 65205 w 152923"/>
                  <a:gd name="connsiteY10" fmla="*/ 42054 h 7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23" h="76461">
                    <a:moveTo>
                      <a:pt x="65205" y="42054"/>
                    </a:moveTo>
                    <a:lnTo>
                      <a:pt x="0" y="0"/>
                    </a:lnTo>
                    <a:lnTo>
                      <a:pt x="0" y="30160"/>
                    </a:lnTo>
                    <a:cubicBezTo>
                      <a:pt x="0" y="33983"/>
                      <a:pt x="2124" y="37594"/>
                      <a:pt x="5522" y="39717"/>
                    </a:cubicBezTo>
                    <a:lnTo>
                      <a:pt x="63506" y="73063"/>
                    </a:lnTo>
                    <a:cubicBezTo>
                      <a:pt x="72001" y="77948"/>
                      <a:pt x="82621" y="77948"/>
                      <a:pt x="91117" y="73063"/>
                    </a:cubicBezTo>
                    <a:lnTo>
                      <a:pt x="148675" y="40142"/>
                    </a:lnTo>
                    <a:cubicBezTo>
                      <a:pt x="152286" y="38018"/>
                      <a:pt x="154622" y="34195"/>
                      <a:pt x="154622" y="29947"/>
                    </a:cubicBezTo>
                    <a:lnTo>
                      <a:pt x="154622" y="637"/>
                    </a:lnTo>
                    <a:lnTo>
                      <a:pt x="89205" y="41629"/>
                    </a:lnTo>
                    <a:cubicBezTo>
                      <a:pt x="81984" y="46302"/>
                      <a:pt x="72638" y="46514"/>
                      <a:pt x="65205" y="42054"/>
                    </a:cubicBezTo>
                    <a:close/>
                  </a:path>
                </a:pathLst>
              </a:custGeom>
              <a:solidFill>
                <a:srgbClr val="626161"/>
              </a:solidFill>
              <a:ln w="2088"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1E3C4B8B-E619-425B-9587-B7208BB71721}"/>
                  </a:ext>
                </a:extLst>
              </p:cNvPr>
              <p:cNvSpPr/>
              <p:nvPr/>
            </p:nvSpPr>
            <p:spPr>
              <a:xfrm>
                <a:off x="3040475" y="1207312"/>
                <a:ext cx="152923" cy="84957"/>
              </a:xfrm>
              <a:custGeom>
                <a:avLst/>
                <a:gdLst>
                  <a:gd name="connsiteX0" fmla="*/ 151185 w 152923"/>
                  <a:gd name="connsiteY0" fmla="*/ 48160 h 84957"/>
                  <a:gd name="connsiteX1" fmla="*/ 90653 w 152923"/>
                  <a:gd name="connsiteY1" fmla="*/ 83417 h 84957"/>
                  <a:gd name="connsiteX2" fmla="*/ 64316 w 152923"/>
                  <a:gd name="connsiteY2" fmla="*/ 83417 h 84957"/>
                  <a:gd name="connsiteX3" fmla="*/ 3147 w 152923"/>
                  <a:gd name="connsiteY3" fmla="*/ 47311 h 84957"/>
                  <a:gd name="connsiteX4" fmla="*/ 811 w 152923"/>
                  <a:gd name="connsiteY4" fmla="*/ 38602 h 84957"/>
                  <a:gd name="connsiteX5" fmla="*/ 3147 w 152923"/>
                  <a:gd name="connsiteY5" fmla="*/ 36266 h 84957"/>
                  <a:gd name="connsiteX6" fmla="*/ 59219 w 152923"/>
                  <a:gd name="connsiteY6" fmla="*/ 4620 h 84957"/>
                  <a:gd name="connsiteX7" fmla="*/ 94689 w 152923"/>
                  <a:gd name="connsiteY7" fmla="*/ 4620 h 84957"/>
                  <a:gd name="connsiteX8" fmla="*/ 151185 w 152923"/>
                  <a:gd name="connsiteY8" fmla="*/ 37116 h 84957"/>
                  <a:gd name="connsiteX9" fmla="*/ 153522 w 152923"/>
                  <a:gd name="connsiteY9" fmla="*/ 45824 h 84957"/>
                  <a:gd name="connsiteX10" fmla="*/ 151185 w 152923"/>
                  <a:gd name="connsiteY10" fmla="*/ 48160 h 8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23" h="84957">
                    <a:moveTo>
                      <a:pt x="151185" y="48160"/>
                    </a:moveTo>
                    <a:lnTo>
                      <a:pt x="90653" y="83417"/>
                    </a:lnTo>
                    <a:cubicBezTo>
                      <a:pt x="82582" y="88090"/>
                      <a:pt x="72387" y="88090"/>
                      <a:pt x="64316" y="83417"/>
                    </a:cubicBezTo>
                    <a:lnTo>
                      <a:pt x="3147" y="47311"/>
                    </a:lnTo>
                    <a:cubicBezTo>
                      <a:pt x="174" y="45611"/>
                      <a:pt x="-888" y="41576"/>
                      <a:pt x="811" y="38602"/>
                    </a:cubicBezTo>
                    <a:cubicBezTo>
                      <a:pt x="1448" y="37540"/>
                      <a:pt x="2298" y="36903"/>
                      <a:pt x="3147" y="36266"/>
                    </a:cubicBezTo>
                    <a:lnTo>
                      <a:pt x="59219" y="4620"/>
                    </a:lnTo>
                    <a:cubicBezTo>
                      <a:pt x="70263" y="-1540"/>
                      <a:pt x="83644" y="-1540"/>
                      <a:pt x="94689" y="4620"/>
                    </a:cubicBezTo>
                    <a:lnTo>
                      <a:pt x="151185" y="37116"/>
                    </a:lnTo>
                    <a:cubicBezTo>
                      <a:pt x="154159" y="38815"/>
                      <a:pt x="155221" y="42638"/>
                      <a:pt x="153522" y="45824"/>
                    </a:cubicBezTo>
                    <a:cubicBezTo>
                      <a:pt x="153097" y="46886"/>
                      <a:pt x="152247" y="47735"/>
                      <a:pt x="151185" y="48160"/>
                    </a:cubicBezTo>
                    <a:close/>
                  </a:path>
                </a:pathLst>
              </a:custGeom>
              <a:solidFill>
                <a:srgbClr val="CACACA"/>
              </a:solidFill>
              <a:ln w="2088"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5A3AABB9-6730-40F8-AFA1-225D1E240AEB}"/>
                  </a:ext>
                </a:extLst>
              </p:cNvPr>
              <p:cNvSpPr/>
              <p:nvPr/>
            </p:nvSpPr>
            <p:spPr>
              <a:xfrm>
                <a:off x="3058489" y="1274588"/>
                <a:ext cx="10620" cy="16991"/>
              </a:xfrm>
              <a:custGeom>
                <a:avLst/>
                <a:gdLst>
                  <a:gd name="connsiteX0" fmla="*/ 10832 w 10619"/>
                  <a:gd name="connsiteY0" fmla="*/ 6159 h 16991"/>
                  <a:gd name="connsiteX1" fmla="*/ 10620 w 10619"/>
                  <a:gd name="connsiteY1" fmla="*/ 18903 h 16991"/>
                  <a:gd name="connsiteX2" fmla="*/ 0 w 10619"/>
                  <a:gd name="connsiteY2" fmla="*/ 12531 h 16991"/>
                  <a:gd name="connsiteX3" fmla="*/ 0 w 10619"/>
                  <a:gd name="connsiteY3" fmla="*/ 0 h 16991"/>
                </a:gdLst>
                <a:ahLst/>
                <a:cxnLst>
                  <a:cxn ang="0">
                    <a:pos x="connsiteX0" y="connsiteY0"/>
                  </a:cxn>
                  <a:cxn ang="0">
                    <a:pos x="connsiteX1" y="connsiteY1"/>
                  </a:cxn>
                  <a:cxn ang="0">
                    <a:pos x="connsiteX2" y="connsiteY2"/>
                  </a:cxn>
                  <a:cxn ang="0">
                    <a:pos x="connsiteX3" y="connsiteY3"/>
                  </a:cxn>
                </a:cxnLst>
                <a:rect l="l" t="t" r="r" b="b"/>
                <a:pathLst>
                  <a:path w="10619" h="16991">
                    <a:moveTo>
                      <a:pt x="10832" y="6159"/>
                    </a:moveTo>
                    <a:lnTo>
                      <a:pt x="10620" y="18903"/>
                    </a:lnTo>
                    <a:lnTo>
                      <a:pt x="0" y="12531"/>
                    </a:lnTo>
                    <a:lnTo>
                      <a:pt x="0" y="0"/>
                    </a:lnTo>
                    <a:close/>
                  </a:path>
                </a:pathLst>
              </a:custGeom>
              <a:solidFill>
                <a:srgbClr val="CACACA"/>
              </a:solidFill>
              <a:ln w="2088"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68DA3E68-FD91-481F-8DEE-3DC8B8480962}"/>
                  </a:ext>
                </a:extLst>
              </p:cNvPr>
              <p:cNvSpPr/>
              <p:nvPr/>
            </p:nvSpPr>
            <p:spPr>
              <a:xfrm>
                <a:off x="3059339" y="1277136"/>
                <a:ext cx="8496" cy="12744"/>
              </a:xfrm>
              <a:custGeom>
                <a:avLst/>
                <a:gdLst>
                  <a:gd name="connsiteX0" fmla="*/ 6584 w 8495"/>
                  <a:gd name="connsiteY0" fmla="*/ 4460 h 12743"/>
                  <a:gd name="connsiteX1" fmla="*/ 9133 w 8495"/>
                  <a:gd name="connsiteY1" fmla="*/ 5947 h 12743"/>
                  <a:gd name="connsiteX2" fmla="*/ 8921 w 8495"/>
                  <a:gd name="connsiteY2" fmla="*/ 8920 h 12743"/>
                  <a:gd name="connsiteX3" fmla="*/ 8921 w 8495"/>
                  <a:gd name="connsiteY3" fmla="*/ 10407 h 12743"/>
                  <a:gd name="connsiteX4" fmla="*/ 8921 w 8495"/>
                  <a:gd name="connsiteY4" fmla="*/ 14655 h 12743"/>
                  <a:gd name="connsiteX5" fmla="*/ 0 w 8495"/>
                  <a:gd name="connsiteY5" fmla="*/ 9345 h 12743"/>
                  <a:gd name="connsiteX6" fmla="*/ 0 w 8495"/>
                  <a:gd name="connsiteY6" fmla="*/ 5522 h 12743"/>
                  <a:gd name="connsiteX7" fmla="*/ 0 w 8495"/>
                  <a:gd name="connsiteY7" fmla="*/ 4673 h 12743"/>
                  <a:gd name="connsiteX8" fmla="*/ 0 w 8495"/>
                  <a:gd name="connsiteY8" fmla="*/ 3398 h 12743"/>
                  <a:gd name="connsiteX9" fmla="*/ 0 w 8495"/>
                  <a:gd name="connsiteY9" fmla="*/ 1062 h 12743"/>
                  <a:gd name="connsiteX10" fmla="*/ 2336 w 8495"/>
                  <a:gd name="connsiteY10" fmla="*/ 2336 h 12743"/>
                  <a:gd name="connsiteX11" fmla="*/ 2336 w 8495"/>
                  <a:gd name="connsiteY11" fmla="*/ 0 h 12743"/>
                  <a:gd name="connsiteX12" fmla="*/ 6584 w 8495"/>
                  <a:gd name="connsiteY12" fmla="*/ 2549 h 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5" h="12743">
                    <a:moveTo>
                      <a:pt x="6584" y="4460"/>
                    </a:moveTo>
                    <a:lnTo>
                      <a:pt x="9133" y="5947"/>
                    </a:lnTo>
                    <a:lnTo>
                      <a:pt x="8921" y="8920"/>
                    </a:lnTo>
                    <a:lnTo>
                      <a:pt x="8921" y="10407"/>
                    </a:lnTo>
                    <a:lnTo>
                      <a:pt x="8921" y="14655"/>
                    </a:lnTo>
                    <a:lnTo>
                      <a:pt x="0" y="9345"/>
                    </a:lnTo>
                    <a:lnTo>
                      <a:pt x="0" y="5522"/>
                    </a:lnTo>
                    <a:lnTo>
                      <a:pt x="0" y="4673"/>
                    </a:lnTo>
                    <a:lnTo>
                      <a:pt x="0" y="3398"/>
                    </a:lnTo>
                    <a:lnTo>
                      <a:pt x="0" y="1062"/>
                    </a:lnTo>
                    <a:lnTo>
                      <a:pt x="2336" y="2336"/>
                    </a:lnTo>
                    <a:lnTo>
                      <a:pt x="2336" y="0"/>
                    </a:lnTo>
                    <a:lnTo>
                      <a:pt x="6584" y="2549"/>
                    </a:lnTo>
                    <a:close/>
                  </a:path>
                </a:pathLst>
              </a:custGeom>
              <a:solidFill>
                <a:srgbClr val="474747"/>
              </a:solidFill>
              <a:ln w="2088"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169BD1F0-68DC-4E38-86F9-EDA205B372D5}"/>
                  </a:ext>
                </a:extLst>
              </p:cNvPr>
              <p:cNvSpPr/>
              <p:nvPr/>
            </p:nvSpPr>
            <p:spPr>
              <a:xfrm>
                <a:off x="3059339" y="1281809"/>
                <a:ext cx="2124" cy="2124"/>
              </a:xfrm>
              <a:custGeom>
                <a:avLst/>
                <a:gdLst>
                  <a:gd name="connsiteX0" fmla="*/ 0 w 0"/>
                  <a:gd name="connsiteY0" fmla="*/ 0 h 0"/>
                  <a:gd name="connsiteX1" fmla="*/ 1062 w 0"/>
                  <a:gd name="connsiteY1" fmla="*/ 637 h 0"/>
                  <a:gd name="connsiteX2" fmla="*/ 1912 w 0"/>
                  <a:gd name="connsiteY2" fmla="*/ 425 h 0"/>
                  <a:gd name="connsiteX3" fmla="*/ 1912 w 0"/>
                  <a:gd name="connsiteY3" fmla="*/ 1487 h 0"/>
                  <a:gd name="connsiteX4" fmla="*/ 1062 w 0"/>
                  <a:gd name="connsiteY4" fmla="*/ 1699 h 0"/>
                  <a:gd name="connsiteX5" fmla="*/ 0 w 0"/>
                  <a:gd name="connsiteY5" fmla="*/ 10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lnTo>
                      <a:pt x="1062" y="637"/>
                    </a:lnTo>
                    <a:lnTo>
                      <a:pt x="1912" y="425"/>
                    </a:lnTo>
                    <a:lnTo>
                      <a:pt x="1912" y="1487"/>
                    </a:lnTo>
                    <a:lnTo>
                      <a:pt x="1062" y="1699"/>
                    </a:lnTo>
                    <a:lnTo>
                      <a:pt x="0" y="1062"/>
                    </a:lnTo>
                    <a:close/>
                  </a:path>
                </a:pathLst>
              </a:custGeom>
              <a:solidFill>
                <a:srgbClr val="CACACA"/>
              </a:solidFill>
              <a:ln w="2088"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3B065B87-3451-4C62-AF9B-BA7FD217CD83}"/>
                  </a:ext>
                </a:extLst>
              </p:cNvPr>
              <p:cNvSpPr/>
              <p:nvPr/>
            </p:nvSpPr>
            <p:spPr>
              <a:xfrm>
                <a:off x="3067198" y="1286482"/>
                <a:ext cx="2124" cy="2124"/>
              </a:xfrm>
              <a:custGeom>
                <a:avLst/>
                <a:gdLst>
                  <a:gd name="connsiteX0" fmla="*/ 0 w 0"/>
                  <a:gd name="connsiteY0" fmla="*/ 0 h 0"/>
                  <a:gd name="connsiteX1" fmla="*/ 1274 w 0"/>
                  <a:gd name="connsiteY1" fmla="*/ 637 h 0"/>
                  <a:gd name="connsiteX2" fmla="*/ 1912 w 0"/>
                  <a:gd name="connsiteY2" fmla="*/ 425 h 0"/>
                  <a:gd name="connsiteX3" fmla="*/ 1912 w 0"/>
                  <a:gd name="connsiteY3" fmla="*/ 1487 h 0"/>
                  <a:gd name="connsiteX4" fmla="*/ 1274 w 0"/>
                  <a:gd name="connsiteY4" fmla="*/ 1699 h 0"/>
                  <a:gd name="connsiteX5" fmla="*/ 0 w 0"/>
                  <a:gd name="connsiteY5" fmla="*/ 10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lnTo>
                      <a:pt x="1274" y="637"/>
                    </a:lnTo>
                    <a:lnTo>
                      <a:pt x="1912" y="425"/>
                    </a:lnTo>
                    <a:lnTo>
                      <a:pt x="1912" y="1487"/>
                    </a:lnTo>
                    <a:lnTo>
                      <a:pt x="1274" y="1699"/>
                    </a:lnTo>
                    <a:lnTo>
                      <a:pt x="0" y="1062"/>
                    </a:lnTo>
                    <a:close/>
                  </a:path>
                </a:pathLst>
              </a:custGeom>
              <a:solidFill>
                <a:srgbClr val="CACACA"/>
              </a:solidFill>
              <a:ln w="2088"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4202579E-D75C-488A-AD7F-D6438D1E0414}"/>
                  </a:ext>
                </a:extLst>
              </p:cNvPr>
              <p:cNvSpPr/>
              <p:nvPr/>
            </p:nvSpPr>
            <p:spPr>
              <a:xfrm>
                <a:off x="3075481" y="1287756"/>
                <a:ext cx="8496" cy="8496"/>
              </a:xfrm>
              <a:custGeom>
                <a:avLst/>
                <a:gdLst>
                  <a:gd name="connsiteX0" fmla="*/ 9558 w 8495"/>
                  <a:gd name="connsiteY0" fmla="*/ 5522 h 8495"/>
                  <a:gd name="connsiteX1" fmla="*/ 9558 w 8495"/>
                  <a:gd name="connsiteY1" fmla="*/ 6797 h 8495"/>
                  <a:gd name="connsiteX2" fmla="*/ 6584 w 8495"/>
                  <a:gd name="connsiteY2" fmla="*/ 9133 h 8495"/>
                  <a:gd name="connsiteX3" fmla="*/ 1699 w 8495"/>
                  <a:gd name="connsiteY3" fmla="*/ 6584 h 8495"/>
                  <a:gd name="connsiteX4" fmla="*/ 0 w 8495"/>
                  <a:gd name="connsiteY4" fmla="*/ 2973 h 8495"/>
                  <a:gd name="connsiteX5" fmla="*/ 0 w 8495"/>
                  <a:gd name="connsiteY5" fmla="*/ 0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5" h="8495">
                    <a:moveTo>
                      <a:pt x="9558" y="5522"/>
                    </a:moveTo>
                    <a:lnTo>
                      <a:pt x="9558" y="6797"/>
                    </a:lnTo>
                    <a:lnTo>
                      <a:pt x="6584" y="9133"/>
                    </a:lnTo>
                    <a:lnTo>
                      <a:pt x="1699" y="6584"/>
                    </a:lnTo>
                    <a:lnTo>
                      <a:pt x="0" y="2973"/>
                    </a:lnTo>
                    <a:lnTo>
                      <a:pt x="0" y="0"/>
                    </a:lnTo>
                    <a:close/>
                  </a:path>
                </a:pathLst>
              </a:custGeom>
              <a:solidFill>
                <a:srgbClr val="CACACA"/>
              </a:solidFill>
              <a:ln w="2088"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1C0F1D7E-2DC4-4A28-AD2B-CC8CAD4E9E0B}"/>
                  </a:ext>
                </a:extLst>
              </p:cNvPr>
              <p:cNvSpPr/>
              <p:nvPr/>
            </p:nvSpPr>
            <p:spPr>
              <a:xfrm>
                <a:off x="3076118" y="1288393"/>
                <a:ext cx="8496" cy="6372"/>
              </a:xfrm>
              <a:custGeom>
                <a:avLst/>
                <a:gdLst>
                  <a:gd name="connsiteX0" fmla="*/ 8496 w 8495"/>
                  <a:gd name="connsiteY0" fmla="*/ 4885 h 6371"/>
                  <a:gd name="connsiteX1" fmla="*/ 8283 w 8495"/>
                  <a:gd name="connsiteY1" fmla="*/ 6159 h 6371"/>
                  <a:gd name="connsiteX2" fmla="*/ 5735 w 8495"/>
                  <a:gd name="connsiteY2" fmla="*/ 8071 h 6371"/>
                  <a:gd name="connsiteX3" fmla="*/ 1487 w 8495"/>
                  <a:gd name="connsiteY3" fmla="*/ 5947 h 6371"/>
                  <a:gd name="connsiteX4" fmla="*/ 0 w 8495"/>
                  <a:gd name="connsiteY4" fmla="*/ 2549 h 6371"/>
                  <a:gd name="connsiteX5" fmla="*/ 0 w 8495"/>
                  <a:gd name="connsiteY5" fmla="*/ 0 h 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5" h="6371">
                    <a:moveTo>
                      <a:pt x="8496" y="4885"/>
                    </a:moveTo>
                    <a:lnTo>
                      <a:pt x="8283" y="6159"/>
                    </a:lnTo>
                    <a:lnTo>
                      <a:pt x="5735" y="8071"/>
                    </a:lnTo>
                    <a:lnTo>
                      <a:pt x="1487" y="5947"/>
                    </a:lnTo>
                    <a:lnTo>
                      <a:pt x="0" y="2549"/>
                    </a:lnTo>
                    <a:lnTo>
                      <a:pt x="0" y="0"/>
                    </a:lnTo>
                    <a:close/>
                  </a:path>
                </a:pathLst>
              </a:custGeom>
              <a:solidFill>
                <a:srgbClr val="474747"/>
              </a:solidFill>
              <a:ln w="2088"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F16821A4-9FD8-4DC8-9EF9-5D22ADD8738D}"/>
                  </a:ext>
                </a:extLst>
              </p:cNvPr>
              <p:cNvSpPr/>
              <p:nvPr/>
            </p:nvSpPr>
            <p:spPr>
              <a:xfrm>
                <a:off x="3077180" y="1290517"/>
                <a:ext cx="4248" cy="2124"/>
              </a:xfrm>
              <a:custGeom>
                <a:avLst/>
                <a:gdLst>
                  <a:gd name="connsiteX0" fmla="*/ 0 w 4247"/>
                  <a:gd name="connsiteY0" fmla="*/ 0 h 2123"/>
                  <a:gd name="connsiteX1" fmla="*/ 0 w 4247"/>
                  <a:gd name="connsiteY1" fmla="*/ 637 h 2123"/>
                  <a:gd name="connsiteX2" fmla="*/ 5735 w 4247"/>
                  <a:gd name="connsiteY2" fmla="*/ 4035 h 2123"/>
                  <a:gd name="connsiteX3" fmla="*/ 5735 w 4247"/>
                  <a:gd name="connsiteY3" fmla="*/ 3611 h 2123"/>
                </a:gdLst>
                <a:ahLst/>
                <a:cxnLst>
                  <a:cxn ang="0">
                    <a:pos x="connsiteX0" y="connsiteY0"/>
                  </a:cxn>
                  <a:cxn ang="0">
                    <a:pos x="connsiteX1" y="connsiteY1"/>
                  </a:cxn>
                  <a:cxn ang="0">
                    <a:pos x="connsiteX2" y="connsiteY2"/>
                  </a:cxn>
                  <a:cxn ang="0">
                    <a:pos x="connsiteX3" y="connsiteY3"/>
                  </a:cxn>
                </a:cxnLst>
                <a:rect l="l" t="t" r="r" b="b"/>
                <a:pathLst>
                  <a:path w="4247" h="2123">
                    <a:moveTo>
                      <a:pt x="0" y="0"/>
                    </a:moveTo>
                    <a:lnTo>
                      <a:pt x="0" y="637"/>
                    </a:lnTo>
                    <a:lnTo>
                      <a:pt x="5735" y="4035"/>
                    </a:lnTo>
                    <a:lnTo>
                      <a:pt x="5735" y="3611"/>
                    </a:lnTo>
                    <a:close/>
                  </a:path>
                </a:pathLst>
              </a:custGeom>
              <a:solidFill>
                <a:srgbClr val="CACACA"/>
              </a:solidFill>
              <a:ln w="2088"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CE4A3846-3219-4C6B-AD17-B781F84939E8}"/>
                  </a:ext>
                </a:extLst>
              </p:cNvPr>
              <p:cNvSpPr/>
              <p:nvPr/>
            </p:nvSpPr>
            <p:spPr>
              <a:xfrm>
                <a:off x="3090510" y="1297351"/>
                <a:ext cx="4248" cy="4248"/>
              </a:xfrm>
              <a:custGeom>
                <a:avLst/>
                <a:gdLst>
                  <a:gd name="connsiteX0" fmla="*/ 4364 w 4247"/>
                  <a:gd name="connsiteY0" fmla="*/ 1922 h 4247"/>
                  <a:gd name="connsiteX1" fmla="*/ 3537 w 4247"/>
                  <a:gd name="connsiteY1" fmla="*/ 4658 h 4247"/>
                  <a:gd name="connsiteX2" fmla="*/ 904 w 4247"/>
                  <a:gd name="connsiteY2" fmla="*/ 3549 h 4247"/>
                  <a:gd name="connsiteX3" fmla="*/ 1730 w 4247"/>
                  <a:gd name="connsiteY3" fmla="*/ 813 h 4247"/>
                  <a:gd name="connsiteX4" fmla="*/ 4364 w 4247"/>
                  <a:gd name="connsiteY4" fmla="*/ 1922 h 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 h="4247">
                    <a:moveTo>
                      <a:pt x="4364" y="1922"/>
                    </a:moveTo>
                    <a:cubicBezTo>
                      <a:pt x="4863" y="2984"/>
                      <a:pt x="4493" y="4208"/>
                      <a:pt x="3537" y="4658"/>
                    </a:cubicBezTo>
                    <a:cubicBezTo>
                      <a:pt x="2582" y="5107"/>
                      <a:pt x="1403" y="4610"/>
                      <a:pt x="904" y="3549"/>
                    </a:cubicBezTo>
                    <a:cubicBezTo>
                      <a:pt x="405" y="2487"/>
                      <a:pt x="775" y="1263"/>
                      <a:pt x="1730" y="813"/>
                    </a:cubicBezTo>
                    <a:cubicBezTo>
                      <a:pt x="2685" y="364"/>
                      <a:pt x="3865" y="861"/>
                      <a:pt x="4364" y="1922"/>
                    </a:cubicBezTo>
                    <a:close/>
                  </a:path>
                </a:pathLst>
              </a:custGeom>
              <a:solidFill>
                <a:srgbClr val="474747"/>
              </a:solidFill>
              <a:ln w="2088"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95C54490-B57E-4A5A-AB82-73A04ED4D24A}"/>
                  </a:ext>
                </a:extLst>
              </p:cNvPr>
              <p:cNvSpPr/>
              <p:nvPr/>
            </p:nvSpPr>
            <p:spPr>
              <a:xfrm>
                <a:off x="3094163" y="1248888"/>
                <a:ext cx="33983" cy="10620"/>
              </a:xfrm>
              <a:custGeom>
                <a:avLst/>
                <a:gdLst>
                  <a:gd name="connsiteX0" fmla="*/ 21673 w 33982"/>
                  <a:gd name="connsiteY0" fmla="*/ 425 h 10619"/>
                  <a:gd name="connsiteX1" fmla="*/ 21673 w 33982"/>
                  <a:gd name="connsiteY1" fmla="*/ 425 h 10619"/>
                  <a:gd name="connsiteX2" fmla="*/ 34416 w 33982"/>
                  <a:gd name="connsiteY2" fmla="*/ 10407 h 10619"/>
                  <a:gd name="connsiteX3" fmla="*/ 33992 w 33982"/>
                  <a:gd name="connsiteY3" fmla="*/ 10832 h 10619"/>
                  <a:gd name="connsiteX4" fmla="*/ 16150 w 33982"/>
                  <a:gd name="connsiteY4" fmla="*/ 9982 h 10619"/>
                  <a:gd name="connsiteX5" fmla="*/ 14239 w 33982"/>
                  <a:gd name="connsiteY5" fmla="*/ 9558 h 10619"/>
                  <a:gd name="connsiteX6" fmla="*/ 14239 w 33982"/>
                  <a:gd name="connsiteY6" fmla="*/ 9558 h 10619"/>
                  <a:gd name="connsiteX7" fmla="*/ 13389 w 33982"/>
                  <a:gd name="connsiteY7" fmla="*/ 8920 h 10619"/>
                  <a:gd name="connsiteX8" fmla="*/ 6380 w 33982"/>
                  <a:gd name="connsiteY8" fmla="*/ 4035 h 10619"/>
                  <a:gd name="connsiteX9" fmla="*/ 1495 w 33982"/>
                  <a:gd name="connsiteY9" fmla="*/ 1487 h 10619"/>
                  <a:gd name="connsiteX10" fmla="*/ 221 w 33982"/>
                  <a:gd name="connsiteY10" fmla="*/ 850 h 10619"/>
                  <a:gd name="connsiteX11" fmla="*/ 646 w 33982"/>
                  <a:gd name="connsiteY11" fmla="*/ 212 h 10619"/>
                  <a:gd name="connsiteX12" fmla="*/ 19974 w 33982"/>
                  <a:gd name="connsiteY12" fmla="*/ 0 h 10619"/>
                  <a:gd name="connsiteX13" fmla="*/ 21673 w 33982"/>
                  <a:gd name="connsiteY13" fmla="*/ 425 h 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82" h="10619">
                    <a:moveTo>
                      <a:pt x="21673" y="425"/>
                    </a:moveTo>
                    <a:lnTo>
                      <a:pt x="21673" y="425"/>
                    </a:lnTo>
                    <a:lnTo>
                      <a:pt x="34416" y="10407"/>
                    </a:lnTo>
                    <a:cubicBezTo>
                      <a:pt x="34841" y="10620"/>
                      <a:pt x="34629" y="11044"/>
                      <a:pt x="33992" y="10832"/>
                    </a:cubicBezTo>
                    <a:lnTo>
                      <a:pt x="16150" y="9982"/>
                    </a:lnTo>
                    <a:cubicBezTo>
                      <a:pt x="15513" y="9982"/>
                      <a:pt x="14876" y="9770"/>
                      <a:pt x="14239" y="9558"/>
                    </a:cubicBezTo>
                    <a:lnTo>
                      <a:pt x="14239" y="9558"/>
                    </a:lnTo>
                    <a:lnTo>
                      <a:pt x="13389" y="8920"/>
                    </a:lnTo>
                    <a:cubicBezTo>
                      <a:pt x="11265" y="7009"/>
                      <a:pt x="8929" y="5522"/>
                      <a:pt x="6380" y="4035"/>
                    </a:cubicBezTo>
                    <a:cubicBezTo>
                      <a:pt x="4894" y="3186"/>
                      <a:pt x="3195" y="2336"/>
                      <a:pt x="1495" y="1487"/>
                    </a:cubicBezTo>
                    <a:lnTo>
                      <a:pt x="221" y="850"/>
                    </a:lnTo>
                    <a:cubicBezTo>
                      <a:pt x="-204" y="637"/>
                      <a:pt x="9" y="425"/>
                      <a:pt x="646" y="212"/>
                    </a:cubicBezTo>
                    <a:lnTo>
                      <a:pt x="19974" y="0"/>
                    </a:lnTo>
                    <a:cubicBezTo>
                      <a:pt x="20398" y="0"/>
                      <a:pt x="21036" y="212"/>
                      <a:pt x="21673" y="425"/>
                    </a:cubicBezTo>
                    <a:close/>
                  </a:path>
                </a:pathLst>
              </a:custGeom>
              <a:solidFill>
                <a:srgbClr val="FE0041"/>
              </a:solidFill>
              <a:ln w="2088"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52D28CE2-9624-4C81-8EEE-F28B9D25A04F}"/>
                  </a:ext>
                </a:extLst>
              </p:cNvPr>
              <p:cNvSpPr/>
              <p:nvPr/>
            </p:nvSpPr>
            <p:spPr>
              <a:xfrm>
                <a:off x="3117502" y="1237206"/>
                <a:ext cx="21239" cy="21239"/>
              </a:xfrm>
              <a:custGeom>
                <a:avLst/>
                <a:gdLst>
                  <a:gd name="connsiteX0" fmla="*/ 12352 w 21239"/>
                  <a:gd name="connsiteY0" fmla="*/ 0 h 21239"/>
                  <a:gd name="connsiteX1" fmla="*/ 12352 w 21239"/>
                  <a:gd name="connsiteY1" fmla="*/ 0 h 21239"/>
                  <a:gd name="connsiteX2" fmla="*/ 21697 w 21239"/>
                  <a:gd name="connsiteY2" fmla="*/ 10195 h 21239"/>
                  <a:gd name="connsiteX3" fmla="*/ 21697 w 21239"/>
                  <a:gd name="connsiteY3" fmla="*/ 11469 h 21239"/>
                  <a:gd name="connsiteX4" fmla="*/ 21697 w 21239"/>
                  <a:gd name="connsiteY4" fmla="*/ 11682 h 21239"/>
                  <a:gd name="connsiteX5" fmla="*/ 17661 w 21239"/>
                  <a:gd name="connsiteY5" fmla="*/ 15929 h 21239"/>
                  <a:gd name="connsiteX6" fmla="*/ 14476 w 21239"/>
                  <a:gd name="connsiteY6" fmla="*/ 21239 h 21239"/>
                  <a:gd name="connsiteX7" fmla="*/ 14263 w 21239"/>
                  <a:gd name="connsiteY7" fmla="*/ 21452 h 21239"/>
                  <a:gd name="connsiteX8" fmla="*/ 13201 w 21239"/>
                  <a:gd name="connsiteY8" fmla="*/ 21664 h 21239"/>
                  <a:gd name="connsiteX9" fmla="*/ 12989 w 21239"/>
                  <a:gd name="connsiteY9" fmla="*/ 21664 h 21239"/>
                  <a:gd name="connsiteX10" fmla="*/ 245 w 21239"/>
                  <a:gd name="connsiteY10" fmla="*/ 11682 h 21239"/>
                  <a:gd name="connsiteX11" fmla="*/ 245 w 21239"/>
                  <a:gd name="connsiteY11" fmla="*/ 10620 h 21239"/>
                  <a:gd name="connsiteX12" fmla="*/ 245 w 21239"/>
                  <a:gd name="connsiteY12" fmla="*/ 10620 h 21239"/>
                  <a:gd name="connsiteX13" fmla="*/ 11290 w 21239"/>
                  <a:gd name="connsiteY13" fmla="*/ 212 h 21239"/>
                  <a:gd name="connsiteX14" fmla="*/ 12352 w 21239"/>
                  <a:gd name="connsiteY14" fmla="*/ 0 h 2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39" h="21239">
                    <a:moveTo>
                      <a:pt x="12352" y="0"/>
                    </a:moveTo>
                    <a:lnTo>
                      <a:pt x="12352" y="0"/>
                    </a:lnTo>
                    <a:lnTo>
                      <a:pt x="21697" y="10195"/>
                    </a:lnTo>
                    <a:cubicBezTo>
                      <a:pt x="21909" y="10620"/>
                      <a:pt x="21909" y="11044"/>
                      <a:pt x="21697" y="11469"/>
                    </a:cubicBezTo>
                    <a:lnTo>
                      <a:pt x="21697" y="11682"/>
                    </a:lnTo>
                    <a:cubicBezTo>
                      <a:pt x="20210" y="12956"/>
                      <a:pt x="18936" y="14443"/>
                      <a:pt x="17661" y="15929"/>
                    </a:cubicBezTo>
                    <a:cubicBezTo>
                      <a:pt x="16387" y="17629"/>
                      <a:pt x="15325" y="19328"/>
                      <a:pt x="14476" y="21239"/>
                    </a:cubicBezTo>
                    <a:lnTo>
                      <a:pt x="14263" y="21452"/>
                    </a:lnTo>
                    <a:cubicBezTo>
                      <a:pt x="14051" y="21664"/>
                      <a:pt x="13626" y="21876"/>
                      <a:pt x="13201" y="21664"/>
                    </a:cubicBezTo>
                    <a:lnTo>
                      <a:pt x="12989" y="21664"/>
                    </a:lnTo>
                    <a:lnTo>
                      <a:pt x="245" y="11682"/>
                    </a:lnTo>
                    <a:cubicBezTo>
                      <a:pt x="33" y="11469"/>
                      <a:pt x="-180" y="11044"/>
                      <a:pt x="245" y="10620"/>
                    </a:cubicBezTo>
                    <a:lnTo>
                      <a:pt x="245" y="10620"/>
                    </a:lnTo>
                    <a:lnTo>
                      <a:pt x="11290" y="212"/>
                    </a:lnTo>
                    <a:cubicBezTo>
                      <a:pt x="11714" y="0"/>
                      <a:pt x="11927" y="0"/>
                      <a:pt x="12352" y="0"/>
                    </a:cubicBezTo>
                    <a:close/>
                  </a:path>
                </a:pathLst>
              </a:custGeom>
              <a:solidFill>
                <a:srgbClr val="FF0000"/>
              </a:solidFill>
              <a:ln w="2088"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4EA4527B-8E23-4B16-B824-C3C6F30B9DB4}"/>
                  </a:ext>
                </a:extLst>
              </p:cNvPr>
              <p:cNvSpPr/>
              <p:nvPr/>
            </p:nvSpPr>
            <p:spPr>
              <a:xfrm>
                <a:off x="3094012" y="1236144"/>
                <a:ext cx="31859" cy="10620"/>
              </a:xfrm>
              <a:custGeom>
                <a:avLst/>
                <a:gdLst>
                  <a:gd name="connsiteX0" fmla="*/ 32655 w 31858"/>
                  <a:gd name="connsiteY0" fmla="*/ 212 h 10619"/>
                  <a:gd name="connsiteX1" fmla="*/ 32655 w 31858"/>
                  <a:gd name="connsiteY1" fmla="*/ 637 h 10619"/>
                  <a:gd name="connsiteX2" fmla="*/ 21823 w 31858"/>
                  <a:gd name="connsiteY2" fmla="*/ 10620 h 10619"/>
                  <a:gd name="connsiteX3" fmla="*/ 19912 w 31858"/>
                  <a:gd name="connsiteY3" fmla="*/ 11257 h 10619"/>
                  <a:gd name="connsiteX4" fmla="*/ 796 w 31858"/>
                  <a:gd name="connsiteY4" fmla="*/ 11682 h 10619"/>
                  <a:gd name="connsiteX5" fmla="*/ 159 w 31858"/>
                  <a:gd name="connsiteY5" fmla="*/ 11682 h 10619"/>
                  <a:gd name="connsiteX6" fmla="*/ 159 w 31858"/>
                  <a:gd name="connsiteY6" fmla="*/ 11257 h 10619"/>
                  <a:gd name="connsiteX7" fmla="*/ 8443 w 31858"/>
                  <a:gd name="connsiteY7" fmla="*/ 5947 h 10619"/>
                  <a:gd name="connsiteX8" fmla="*/ 11841 w 31858"/>
                  <a:gd name="connsiteY8" fmla="*/ 2761 h 10619"/>
                  <a:gd name="connsiteX9" fmla="*/ 12266 w 31858"/>
                  <a:gd name="connsiteY9" fmla="*/ 2549 h 10619"/>
                  <a:gd name="connsiteX10" fmla="*/ 14390 w 31858"/>
                  <a:gd name="connsiteY10" fmla="*/ 1912 h 10619"/>
                  <a:gd name="connsiteX11" fmla="*/ 32231 w 31858"/>
                  <a:gd name="connsiteY11" fmla="*/ 0 h 10619"/>
                  <a:gd name="connsiteX12" fmla="*/ 32655 w 31858"/>
                  <a:gd name="connsiteY12" fmla="*/ 212 h 1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58" h="10619">
                    <a:moveTo>
                      <a:pt x="32655" y="212"/>
                    </a:moveTo>
                    <a:cubicBezTo>
                      <a:pt x="32868" y="212"/>
                      <a:pt x="32868" y="425"/>
                      <a:pt x="32655" y="637"/>
                    </a:cubicBezTo>
                    <a:lnTo>
                      <a:pt x="21823" y="10620"/>
                    </a:lnTo>
                    <a:cubicBezTo>
                      <a:pt x="21186" y="11044"/>
                      <a:pt x="20549" y="11257"/>
                      <a:pt x="19912" y="11257"/>
                    </a:cubicBezTo>
                    <a:lnTo>
                      <a:pt x="796" y="11682"/>
                    </a:lnTo>
                    <a:cubicBezTo>
                      <a:pt x="584" y="11682"/>
                      <a:pt x="372" y="11682"/>
                      <a:pt x="159" y="11682"/>
                    </a:cubicBezTo>
                    <a:cubicBezTo>
                      <a:pt x="-53" y="11682"/>
                      <a:pt x="-53" y="11469"/>
                      <a:pt x="159" y="11257"/>
                    </a:cubicBezTo>
                    <a:cubicBezTo>
                      <a:pt x="3133" y="9770"/>
                      <a:pt x="5894" y="8071"/>
                      <a:pt x="8443" y="5947"/>
                    </a:cubicBezTo>
                    <a:cubicBezTo>
                      <a:pt x="9717" y="4885"/>
                      <a:pt x="10779" y="3823"/>
                      <a:pt x="11841" y="2761"/>
                    </a:cubicBezTo>
                    <a:lnTo>
                      <a:pt x="12266" y="2549"/>
                    </a:lnTo>
                    <a:cubicBezTo>
                      <a:pt x="12903" y="2124"/>
                      <a:pt x="13540" y="1912"/>
                      <a:pt x="14390" y="1912"/>
                    </a:cubicBezTo>
                    <a:lnTo>
                      <a:pt x="32231" y="0"/>
                    </a:lnTo>
                    <a:cubicBezTo>
                      <a:pt x="32231" y="0"/>
                      <a:pt x="32443" y="212"/>
                      <a:pt x="32655" y="212"/>
                    </a:cubicBezTo>
                    <a:close/>
                  </a:path>
                </a:pathLst>
              </a:custGeom>
              <a:solidFill>
                <a:srgbClr val="FE0041"/>
              </a:solidFill>
              <a:ln w="2088"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C3EA7368-7E84-4EBD-BDEE-EA17B7A594CE}"/>
                  </a:ext>
                </a:extLst>
              </p:cNvPr>
              <p:cNvSpPr/>
              <p:nvPr/>
            </p:nvSpPr>
            <p:spPr>
              <a:xfrm>
                <a:off x="3180588" y="1276617"/>
                <a:ext cx="8496" cy="8496"/>
              </a:xfrm>
              <a:custGeom>
                <a:avLst/>
                <a:gdLst>
                  <a:gd name="connsiteX0" fmla="*/ 7462 w 8495"/>
                  <a:gd name="connsiteY0" fmla="*/ 7316 h 8495"/>
                  <a:gd name="connsiteX1" fmla="*/ 1090 w 8495"/>
                  <a:gd name="connsiteY1" fmla="*/ 9440 h 8495"/>
                  <a:gd name="connsiteX2" fmla="*/ 1302 w 8495"/>
                  <a:gd name="connsiteY2" fmla="*/ 3493 h 8495"/>
                  <a:gd name="connsiteX3" fmla="*/ 1302 w 8495"/>
                  <a:gd name="connsiteY3" fmla="*/ 3493 h 8495"/>
                  <a:gd name="connsiteX4" fmla="*/ 1090 w 8495"/>
                  <a:gd name="connsiteY4" fmla="*/ 4767 h 8495"/>
                  <a:gd name="connsiteX5" fmla="*/ 1939 w 8495"/>
                  <a:gd name="connsiteY5" fmla="*/ 4555 h 8495"/>
                  <a:gd name="connsiteX6" fmla="*/ 1939 w 8495"/>
                  <a:gd name="connsiteY6" fmla="*/ 4555 h 8495"/>
                  <a:gd name="connsiteX7" fmla="*/ 1939 w 8495"/>
                  <a:gd name="connsiteY7" fmla="*/ 8378 h 8495"/>
                  <a:gd name="connsiteX8" fmla="*/ 6187 w 8495"/>
                  <a:gd name="connsiteY8" fmla="*/ 6891 h 8495"/>
                  <a:gd name="connsiteX9" fmla="*/ 6400 w 8495"/>
                  <a:gd name="connsiteY9" fmla="*/ 2643 h 8495"/>
                  <a:gd name="connsiteX10" fmla="*/ 3001 w 8495"/>
                  <a:gd name="connsiteY10" fmla="*/ 3068 h 8495"/>
                  <a:gd name="connsiteX11" fmla="*/ 3214 w 8495"/>
                  <a:gd name="connsiteY11" fmla="*/ 2218 h 8495"/>
                  <a:gd name="connsiteX12" fmla="*/ 3001 w 8495"/>
                  <a:gd name="connsiteY12" fmla="*/ 1794 h 8495"/>
                  <a:gd name="connsiteX13" fmla="*/ 3214 w 8495"/>
                  <a:gd name="connsiteY13" fmla="*/ 2218 h 8495"/>
                  <a:gd name="connsiteX14" fmla="*/ 2789 w 8495"/>
                  <a:gd name="connsiteY14" fmla="*/ 3068 h 8495"/>
                  <a:gd name="connsiteX15" fmla="*/ 2789 w 8495"/>
                  <a:gd name="connsiteY15" fmla="*/ 3068 h 8495"/>
                  <a:gd name="connsiteX16" fmla="*/ 2789 w 8495"/>
                  <a:gd name="connsiteY16" fmla="*/ 3068 h 8495"/>
                  <a:gd name="connsiteX17" fmla="*/ 2789 w 8495"/>
                  <a:gd name="connsiteY17" fmla="*/ 3068 h 8495"/>
                  <a:gd name="connsiteX18" fmla="*/ 2789 w 8495"/>
                  <a:gd name="connsiteY18" fmla="*/ 3068 h 8495"/>
                  <a:gd name="connsiteX19" fmla="*/ 2789 w 8495"/>
                  <a:gd name="connsiteY19" fmla="*/ 3068 h 8495"/>
                  <a:gd name="connsiteX20" fmla="*/ 1727 w 8495"/>
                  <a:gd name="connsiteY20" fmla="*/ 3068 h 8495"/>
                  <a:gd name="connsiteX21" fmla="*/ 2152 w 8495"/>
                  <a:gd name="connsiteY21" fmla="*/ 1794 h 8495"/>
                  <a:gd name="connsiteX22" fmla="*/ 7886 w 8495"/>
                  <a:gd name="connsiteY22" fmla="*/ 519 h 8495"/>
                  <a:gd name="connsiteX23" fmla="*/ 7462 w 8495"/>
                  <a:gd name="connsiteY23" fmla="*/ 7316 h 8495"/>
                  <a:gd name="connsiteX24" fmla="*/ 7462 w 8495"/>
                  <a:gd name="connsiteY24" fmla="*/ 7316 h 8495"/>
                  <a:gd name="connsiteX25" fmla="*/ 5762 w 8495"/>
                  <a:gd name="connsiteY25" fmla="*/ 6679 h 8495"/>
                  <a:gd name="connsiteX26" fmla="*/ 2577 w 8495"/>
                  <a:gd name="connsiteY26" fmla="*/ 8378 h 8495"/>
                  <a:gd name="connsiteX27" fmla="*/ 5762 w 8495"/>
                  <a:gd name="connsiteY27" fmla="*/ 6679 h 8495"/>
                  <a:gd name="connsiteX28" fmla="*/ 6612 w 8495"/>
                  <a:gd name="connsiteY28" fmla="*/ 3493 h 8495"/>
                  <a:gd name="connsiteX29" fmla="*/ 5762 w 8495"/>
                  <a:gd name="connsiteY29" fmla="*/ 6679 h 8495"/>
                  <a:gd name="connsiteX30" fmla="*/ 2577 w 8495"/>
                  <a:gd name="connsiteY30" fmla="*/ 2643 h 8495"/>
                  <a:gd name="connsiteX31" fmla="*/ 2577 w 8495"/>
                  <a:gd name="connsiteY31" fmla="*/ 2643 h 8495"/>
                  <a:gd name="connsiteX32" fmla="*/ 2577 w 8495"/>
                  <a:gd name="connsiteY32" fmla="*/ 2643 h 8495"/>
                  <a:gd name="connsiteX33" fmla="*/ 2577 w 8495"/>
                  <a:gd name="connsiteY33" fmla="*/ 2643 h 8495"/>
                  <a:gd name="connsiteX34" fmla="*/ 2577 w 8495"/>
                  <a:gd name="connsiteY34" fmla="*/ 2643 h 8495"/>
                  <a:gd name="connsiteX35" fmla="*/ 2577 w 8495"/>
                  <a:gd name="connsiteY35" fmla="*/ 2643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5" h="8495">
                    <a:moveTo>
                      <a:pt x="7462" y="7316"/>
                    </a:moveTo>
                    <a:cubicBezTo>
                      <a:pt x="5550" y="9652"/>
                      <a:pt x="2789" y="10502"/>
                      <a:pt x="1090" y="9440"/>
                    </a:cubicBezTo>
                    <a:cubicBezTo>
                      <a:pt x="-397" y="8378"/>
                      <a:pt x="-397" y="5617"/>
                      <a:pt x="1302" y="3493"/>
                    </a:cubicBezTo>
                    <a:lnTo>
                      <a:pt x="1302" y="3493"/>
                    </a:lnTo>
                    <a:cubicBezTo>
                      <a:pt x="1515" y="4130"/>
                      <a:pt x="1090" y="4767"/>
                      <a:pt x="1090" y="4767"/>
                    </a:cubicBezTo>
                    <a:cubicBezTo>
                      <a:pt x="1515" y="4555"/>
                      <a:pt x="1939" y="4555"/>
                      <a:pt x="1939" y="4555"/>
                    </a:cubicBezTo>
                    <a:lnTo>
                      <a:pt x="1939" y="4555"/>
                    </a:lnTo>
                    <a:cubicBezTo>
                      <a:pt x="877" y="6041"/>
                      <a:pt x="877" y="7741"/>
                      <a:pt x="1939" y="8378"/>
                    </a:cubicBezTo>
                    <a:cubicBezTo>
                      <a:pt x="3001" y="9227"/>
                      <a:pt x="4913" y="8590"/>
                      <a:pt x="6187" y="6891"/>
                    </a:cubicBezTo>
                    <a:cubicBezTo>
                      <a:pt x="7462" y="5404"/>
                      <a:pt x="7462" y="3493"/>
                      <a:pt x="6400" y="2643"/>
                    </a:cubicBezTo>
                    <a:cubicBezTo>
                      <a:pt x="5550" y="2006"/>
                      <a:pt x="4276" y="2218"/>
                      <a:pt x="3001" y="3068"/>
                    </a:cubicBezTo>
                    <a:cubicBezTo>
                      <a:pt x="3214" y="2856"/>
                      <a:pt x="3426" y="2431"/>
                      <a:pt x="3214" y="2218"/>
                    </a:cubicBezTo>
                    <a:cubicBezTo>
                      <a:pt x="3214" y="1794"/>
                      <a:pt x="3001" y="1794"/>
                      <a:pt x="3001" y="1794"/>
                    </a:cubicBezTo>
                    <a:cubicBezTo>
                      <a:pt x="3001" y="1794"/>
                      <a:pt x="3214" y="1794"/>
                      <a:pt x="3214" y="2218"/>
                    </a:cubicBezTo>
                    <a:cubicBezTo>
                      <a:pt x="3214" y="2643"/>
                      <a:pt x="3001" y="3068"/>
                      <a:pt x="2789" y="3068"/>
                    </a:cubicBezTo>
                    <a:lnTo>
                      <a:pt x="2789" y="3068"/>
                    </a:lnTo>
                    <a:lnTo>
                      <a:pt x="2789" y="3068"/>
                    </a:lnTo>
                    <a:lnTo>
                      <a:pt x="2789" y="3068"/>
                    </a:lnTo>
                    <a:lnTo>
                      <a:pt x="2789" y="3068"/>
                    </a:lnTo>
                    <a:lnTo>
                      <a:pt x="2789" y="3068"/>
                    </a:lnTo>
                    <a:cubicBezTo>
                      <a:pt x="2364" y="3493"/>
                      <a:pt x="1939" y="3493"/>
                      <a:pt x="1727" y="3068"/>
                    </a:cubicBezTo>
                    <a:cubicBezTo>
                      <a:pt x="1515" y="2856"/>
                      <a:pt x="1727" y="2218"/>
                      <a:pt x="2152" y="1794"/>
                    </a:cubicBezTo>
                    <a:cubicBezTo>
                      <a:pt x="4063" y="94"/>
                      <a:pt x="6400" y="-543"/>
                      <a:pt x="7886" y="519"/>
                    </a:cubicBezTo>
                    <a:cubicBezTo>
                      <a:pt x="9586" y="2006"/>
                      <a:pt x="9373" y="4979"/>
                      <a:pt x="7462" y="7316"/>
                    </a:cubicBezTo>
                    <a:lnTo>
                      <a:pt x="7462" y="7316"/>
                    </a:lnTo>
                    <a:close/>
                    <a:moveTo>
                      <a:pt x="5762" y="6679"/>
                    </a:moveTo>
                    <a:cubicBezTo>
                      <a:pt x="4913" y="7741"/>
                      <a:pt x="3639" y="8378"/>
                      <a:pt x="2577" y="8378"/>
                    </a:cubicBezTo>
                    <a:cubicBezTo>
                      <a:pt x="3639" y="8378"/>
                      <a:pt x="4913" y="7741"/>
                      <a:pt x="5762" y="6679"/>
                    </a:cubicBezTo>
                    <a:cubicBezTo>
                      <a:pt x="6400" y="5617"/>
                      <a:pt x="6824" y="4342"/>
                      <a:pt x="6612" y="3493"/>
                    </a:cubicBezTo>
                    <a:cubicBezTo>
                      <a:pt x="7037" y="4342"/>
                      <a:pt x="6612" y="5617"/>
                      <a:pt x="5762" y="6679"/>
                    </a:cubicBezTo>
                    <a:close/>
                    <a:moveTo>
                      <a:pt x="2577" y="2643"/>
                    </a:moveTo>
                    <a:cubicBezTo>
                      <a:pt x="2577" y="2643"/>
                      <a:pt x="2364" y="2643"/>
                      <a:pt x="2577" y="2643"/>
                    </a:cubicBezTo>
                    <a:cubicBezTo>
                      <a:pt x="2364" y="2856"/>
                      <a:pt x="2364" y="2856"/>
                      <a:pt x="2577" y="2643"/>
                    </a:cubicBezTo>
                    <a:cubicBezTo>
                      <a:pt x="2364" y="2856"/>
                      <a:pt x="2577" y="2856"/>
                      <a:pt x="2577" y="2643"/>
                    </a:cubicBezTo>
                    <a:cubicBezTo>
                      <a:pt x="2577" y="2856"/>
                      <a:pt x="2577" y="2856"/>
                      <a:pt x="2577" y="2643"/>
                    </a:cubicBezTo>
                    <a:cubicBezTo>
                      <a:pt x="2577" y="2856"/>
                      <a:pt x="2577" y="2856"/>
                      <a:pt x="2577" y="2643"/>
                    </a:cubicBezTo>
                    <a:close/>
                  </a:path>
                </a:pathLst>
              </a:custGeom>
              <a:solidFill>
                <a:srgbClr val="3F3F3F"/>
              </a:solidFill>
              <a:ln w="2088"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81EC6687-290C-4897-91E5-6F237628BC7E}"/>
                  </a:ext>
                </a:extLst>
              </p:cNvPr>
              <p:cNvSpPr/>
              <p:nvPr/>
            </p:nvSpPr>
            <p:spPr>
              <a:xfrm>
                <a:off x="3180588" y="1276829"/>
                <a:ext cx="8496" cy="8496"/>
              </a:xfrm>
              <a:custGeom>
                <a:avLst/>
                <a:gdLst>
                  <a:gd name="connsiteX0" fmla="*/ 7462 w 8495"/>
                  <a:gd name="connsiteY0" fmla="*/ 7316 h 8495"/>
                  <a:gd name="connsiteX1" fmla="*/ 1090 w 8495"/>
                  <a:gd name="connsiteY1" fmla="*/ 9440 h 8495"/>
                  <a:gd name="connsiteX2" fmla="*/ 1302 w 8495"/>
                  <a:gd name="connsiteY2" fmla="*/ 3493 h 8495"/>
                  <a:gd name="connsiteX3" fmla="*/ 1302 w 8495"/>
                  <a:gd name="connsiteY3" fmla="*/ 3493 h 8495"/>
                  <a:gd name="connsiteX4" fmla="*/ 1090 w 8495"/>
                  <a:gd name="connsiteY4" fmla="*/ 4767 h 8495"/>
                  <a:gd name="connsiteX5" fmla="*/ 1939 w 8495"/>
                  <a:gd name="connsiteY5" fmla="*/ 4555 h 8495"/>
                  <a:gd name="connsiteX6" fmla="*/ 1939 w 8495"/>
                  <a:gd name="connsiteY6" fmla="*/ 4555 h 8495"/>
                  <a:gd name="connsiteX7" fmla="*/ 1939 w 8495"/>
                  <a:gd name="connsiteY7" fmla="*/ 8378 h 8495"/>
                  <a:gd name="connsiteX8" fmla="*/ 6187 w 8495"/>
                  <a:gd name="connsiteY8" fmla="*/ 6891 h 8495"/>
                  <a:gd name="connsiteX9" fmla="*/ 6400 w 8495"/>
                  <a:gd name="connsiteY9" fmla="*/ 2643 h 8495"/>
                  <a:gd name="connsiteX10" fmla="*/ 3001 w 8495"/>
                  <a:gd name="connsiteY10" fmla="*/ 3068 h 8495"/>
                  <a:gd name="connsiteX11" fmla="*/ 3214 w 8495"/>
                  <a:gd name="connsiteY11" fmla="*/ 2218 h 8495"/>
                  <a:gd name="connsiteX12" fmla="*/ 3001 w 8495"/>
                  <a:gd name="connsiteY12" fmla="*/ 1794 h 8495"/>
                  <a:gd name="connsiteX13" fmla="*/ 3214 w 8495"/>
                  <a:gd name="connsiteY13" fmla="*/ 2218 h 8495"/>
                  <a:gd name="connsiteX14" fmla="*/ 2789 w 8495"/>
                  <a:gd name="connsiteY14" fmla="*/ 3068 h 8495"/>
                  <a:gd name="connsiteX15" fmla="*/ 2789 w 8495"/>
                  <a:gd name="connsiteY15" fmla="*/ 3068 h 8495"/>
                  <a:gd name="connsiteX16" fmla="*/ 2789 w 8495"/>
                  <a:gd name="connsiteY16" fmla="*/ 3068 h 8495"/>
                  <a:gd name="connsiteX17" fmla="*/ 2789 w 8495"/>
                  <a:gd name="connsiteY17" fmla="*/ 3068 h 8495"/>
                  <a:gd name="connsiteX18" fmla="*/ 2789 w 8495"/>
                  <a:gd name="connsiteY18" fmla="*/ 3068 h 8495"/>
                  <a:gd name="connsiteX19" fmla="*/ 2789 w 8495"/>
                  <a:gd name="connsiteY19" fmla="*/ 3068 h 8495"/>
                  <a:gd name="connsiteX20" fmla="*/ 1727 w 8495"/>
                  <a:gd name="connsiteY20" fmla="*/ 3068 h 8495"/>
                  <a:gd name="connsiteX21" fmla="*/ 2152 w 8495"/>
                  <a:gd name="connsiteY21" fmla="*/ 1794 h 8495"/>
                  <a:gd name="connsiteX22" fmla="*/ 7886 w 8495"/>
                  <a:gd name="connsiteY22" fmla="*/ 519 h 8495"/>
                  <a:gd name="connsiteX23" fmla="*/ 7462 w 8495"/>
                  <a:gd name="connsiteY23" fmla="*/ 7316 h 8495"/>
                  <a:gd name="connsiteX24" fmla="*/ 7462 w 8495"/>
                  <a:gd name="connsiteY24" fmla="*/ 7316 h 8495"/>
                  <a:gd name="connsiteX25" fmla="*/ 5975 w 8495"/>
                  <a:gd name="connsiteY25" fmla="*/ 6891 h 8495"/>
                  <a:gd name="connsiteX26" fmla="*/ 2789 w 8495"/>
                  <a:gd name="connsiteY26" fmla="*/ 8590 h 8495"/>
                  <a:gd name="connsiteX27" fmla="*/ 5975 w 8495"/>
                  <a:gd name="connsiteY27" fmla="*/ 6891 h 8495"/>
                  <a:gd name="connsiteX28" fmla="*/ 6824 w 8495"/>
                  <a:gd name="connsiteY28" fmla="*/ 3705 h 8495"/>
                  <a:gd name="connsiteX29" fmla="*/ 5975 w 8495"/>
                  <a:gd name="connsiteY29" fmla="*/ 6891 h 8495"/>
                  <a:gd name="connsiteX30" fmla="*/ 2577 w 8495"/>
                  <a:gd name="connsiteY30" fmla="*/ 2856 h 8495"/>
                  <a:gd name="connsiteX31" fmla="*/ 2577 w 8495"/>
                  <a:gd name="connsiteY31" fmla="*/ 2856 h 8495"/>
                  <a:gd name="connsiteX32" fmla="*/ 2577 w 8495"/>
                  <a:gd name="connsiteY32" fmla="*/ 2856 h 8495"/>
                  <a:gd name="connsiteX33" fmla="*/ 2577 w 8495"/>
                  <a:gd name="connsiteY33" fmla="*/ 2856 h 8495"/>
                  <a:gd name="connsiteX34" fmla="*/ 2577 w 8495"/>
                  <a:gd name="connsiteY34" fmla="*/ 2856 h 8495"/>
                  <a:gd name="connsiteX35" fmla="*/ 2577 w 8495"/>
                  <a:gd name="connsiteY35" fmla="*/ 2856 h 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95" h="8495">
                    <a:moveTo>
                      <a:pt x="7462" y="7316"/>
                    </a:moveTo>
                    <a:cubicBezTo>
                      <a:pt x="5550" y="9652"/>
                      <a:pt x="2789" y="10502"/>
                      <a:pt x="1090" y="9440"/>
                    </a:cubicBezTo>
                    <a:cubicBezTo>
                      <a:pt x="-397" y="8378"/>
                      <a:pt x="-397" y="5617"/>
                      <a:pt x="1302" y="3493"/>
                    </a:cubicBezTo>
                    <a:lnTo>
                      <a:pt x="1302" y="3493"/>
                    </a:lnTo>
                    <a:cubicBezTo>
                      <a:pt x="1515" y="4130"/>
                      <a:pt x="1090" y="4767"/>
                      <a:pt x="1090" y="4767"/>
                    </a:cubicBezTo>
                    <a:cubicBezTo>
                      <a:pt x="1515" y="4555"/>
                      <a:pt x="1939" y="4555"/>
                      <a:pt x="1939" y="4555"/>
                    </a:cubicBezTo>
                    <a:lnTo>
                      <a:pt x="1939" y="4555"/>
                    </a:lnTo>
                    <a:cubicBezTo>
                      <a:pt x="877" y="6041"/>
                      <a:pt x="877" y="7741"/>
                      <a:pt x="1939" y="8378"/>
                    </a:cubicBezTo>
                    <a:cubicBezTo>
                      <a:pt x="3001" y="9227"/>
                      <a:pt x="4913" y="8590"/>
                      <a:pt x="6187" y="6891"/>
                    </a:cubicBezTo>
                    <a:cubicBezTo>
                      <a:pt x="7462" y="5404"/>
                      <a:pt x="7462" y="3493"/>
                      <a:pt x="6400" y="2643"/>
                    </a:cubicBezTo>
                    <a:cubicBezTo>
                      <a:pt x="5550" y="2006"/>
                      <a:pt x="4276" y="2218"/>
                      <a:pt x="3001" y="3068"/>
                    </a:cubicBezTo>
                    <a:cubicBezTo>
                      <a:pt x="3214" y="2856"/>
                      <a:pt x="3426" y="2431"/>
                      <a:pt x="3214" y="2218"/>
                    </a:cubicBezTo>
                    <a:cubicBezTo>
                      <a:pt x="3214" y="1794"/>
                      <a:pt x="3001" y="1794"/>
                      <a:pt x="3001" y="1794"/>
                    </a:cubicBezTo>
                    <a:cubicBezTo>
                      <a:pt x="3001" y="1794"/>
                      <a:pt x="3214" y="1794"/>
                      <a:pt x="3214" y="2218"/>
                    </a:cubicBezTo>
                    <a:cubicBezTo>
                      <a:pt x="3214" y="2643"/>
                      <a:pt x="3001" y="3068"/>
                      <a:pt x="2789" y="3068"/>
                    </a:cubicBezTo>
                    <a:lnTo>
                      <a:pt x="2789" y="3068"/>
                    </a:lnTo>
                    <a:lnTo>
                      <a:pt x="2789" y="3068"/>
                    </a:lnTo>
                    <a:lnTo>
                      <a:pt x="2789" y="3068"/>
                    </a:lnTo>
                    <a:lnTo>
                      <a:pt x="2789" y="3068"/>
                    </a:lnTo>
                    <a:lnTo>
                      <a:pt x="2789" y="3068"/>
                    </a:lnTo>
                    <a:cubicBezTo>
                      <a:pt x="2364" y="3493"/>
                      <a:pt x="1939" y="3493"/>
                      <a:pt x="1727" y="3068"/>
                    </a:cubicBezTo>
                    <a:cubicBezTo>
                      <a:pt x="1515" y="2856"/>
                      <a:pt x="1727" y="2218"/>
                      <a:pt x="2152" y="1794"/>
                    </a:cubicBezTo>
                    <a:cubicBezTo>
                      <a:pt x="4063" y="94"/>
                      <a:pt x="6400" y="-543"/>
                      <a:pt x="7886" y="519"/>
                    </a:cubicBezTo>
                    <a:cubicBezTo>
                      <a:pt x="9586" y="2218"/>
                      <a:pt x="9373" y="4979"/>
                      <a:pt x="7462" y="7316"/>
                    </a:cubicBezTo>
                    <a:lnTo>
                      <a:pt x="7462" y="7316"/>
                    </a:lnTo>
                    <a:close/>
                    <a:moveTo>
                      <a:pt x="5975" y="6891"/>
                    </a:moveTo>
                    <a:cubicBezTo>
                      <a:pt x="5125" y="7953"/>
                      <a:pt x="3851" y="8590"/>
                      <a:pt x="2789" y="8590"/>
                    </a:cubicBezTo>
                    <a:cubicBezTo>
                      <a:pt x="3851" y="8378"/>
                      <a:pt x="5125" y="7741"/>
                      <a:pt x="5975" y="6891"/>
                    </a:cubicBezTo>
                    <a:cubicBezTo>
                      <a:pt x="6612" y="5829"/>
                      <a:pt x="7037" y="4555"/>
                      <a:pt x="6824" y="3705"/>
                    </a:cubicBezTo>
                    <a:cubicBezTo>
                      <a:pt x="7037" y="4555"/>
                      <a:pt x="6824" y="5829"/>
                      <a:pt x="5975" y="6891"/>
                    </a:cubicBezTo>
                    <a:close/>
                    <a:moveTo>
                      <a:pt x="2577" y="2856"/>
                    </a:moveTo>
                    <a:lnTo>
                      <a:pt x="2577" y="2856"/>
                    </a:lnTo>
                    <a:cubicBezTo>
                      <a:pt x="2577" y="2856"/>
                      <a:pt x="2577" y="3068"/>
                      <a:pt x="2577" y="2856"/>
                    </a:cubicBezTo>
                    <a:cubicBezTo>
                      <a:pt x="2577" y="3068"/>
                      <a:pt x="2577" y="3068"/>
                      <a:pt x="2577" y="2856"/>
                    </a:cubicBezTo>
                    <a:lnTo>
                      <a:pt x="2577" y="2856"/>
                    </a:lnTo>
                    <a:lnTo>
                      <a:pt x="2577" y="2856"/>
                    </a:lnTo>
                    <a:close/>
                  </a:path>
                </a:pathLst>
              </a:custGeom>
              <a:solidFill>
                <a:srgbClr val="9E9E9E"/>
              </a:solidFill>
              <a:ln w="2088" cap="flat">
                <a:noFill/>
                <a:prstDash val="solid"/>
                <a:miter/>
              </a:ln>
            </p:spPr>
            <p:txBody>
              <a:bodyPr rtlCol="0" anchor="ctr"/>
              <a:lstStyle/>
              <a:p>
                <a:endParaRPr lang="zh-CN" altLang="en-US"/>
              </a:p>
            </p:txBody>
          </p:sp>
        </p:grpSp>
      </p:grpSp>
      <p:pic>
        <p:nvPicPr>
          <p:cNvPr id="49" name="图形 48">
            <a:extLst>
              <a:ext uri="{FF2B5EF4-FFF2-40B4-BE49-F238E27FC236}">
                <a16:creationId xmlns:a16="http://schemas.microsoft.com/office/drawing/2014/main" id="{5810F7C4-0CE5-4948-BD37-7B445F3E4F1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4737968" y="1830425"/>
            <a:ext cx="174414" cy="247718"/>
          </a:xfrm>
          <a:prstGeom prst="rect">
            <a:avLst/>
          </a:prstGeom>
        </p:spPr>
      </p:pic>
      <p:grpSp>
        <p:nvGrpSpPr>
          <p:cNvPr id="465" name="组合 464">
            <a:extLst>
              <a:ext uri="{FF2B5EF4-FFF2-40B4-BE49-F238E27FC236}">
                <a16:creationId xmlns:a16="http://schemas.microsoft.com/office/drawing/2014/main" id="{4697A157-E479-4FB5-B8EE-D0B1CC72ECEA}"/>
              </a:ext>
            </a:extLst>
          </p:cNvPr>
          <p:cNvGrpSpPr/>
          <p:nvPr/>
        </p:nvGrpSpPr>
        <p:grpSpPr>
          <a:xfrm>
            <a:off x="7148995" y="1878184"/>
            <a:ext cx="1386920" cy="1029697"/>
            <a:chOff x="7148995" y="1878184"/>
            <a:chExt cx="1386920" cy="1029697"/>
          </a:xfrm>
        </p:grpSpPr>
        <p:cxnSp>
          <p:nvCxnSpPr>
            <p:cNvPr id="303" name="Straight Connector 108">
              <a:extLst>
                <a:ext uri="{FF2B5EF4-FFF2-40B4-BE49-F238E27FC236}">
                  <a16:creationId xmlns:a16="http://schemas.microsoft.com/office/drawing/2014/main" id="{41DB6159-C425-47C2-9627-E198CAEC11DD}"/>
                </a:ext>
              </a:extLst>
            </p:cNvPr>
            <p:cNvCxnSpPr>
              <a:cxnSpLocks/>
            </p:cNvCxnSpPr>
            <p:nvPr/>
          </p:nvCxnSpPr>
          <p:spPr>
            <a:xfrm>
              <a:off x="7845377" y="2310124"/>
              <a:ext cx="369051" cy="21363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sp>
          <p:nvSpPr>
            <p:cNvPr id="195" name="Oval 379">
              <a:extLst>
                <a:ext uri="{FF2B5EF4-FFF2-40B4-BE49-F238E27FC236}">
                  <a16:creationId xmlns:a16="http://schemas.microsoft.com/office/drawing/2014/main" id="{BFA2D5E1-D813-4D69-A2A6-77FE4F8520E1}"/>
                </a:ext>
              </a:extLst>
            </p:cNvPr>
            <p:cNvSpPr/>
            <p:nvPr/>
          </p:nvSpPr>
          <p:spPr bwMode="invGray">
            <a:xfrm>
              <a:off x="7148995" y="1904522"/>
              <a:ext cx="1386920" cy="999111"/>
            </a:xfrm>
            <a:prstGeom prst="ellipse">
              <a:avLst/>
            </a:prstGeom>
            <a:solidFill>
              <a:schemeClr val="lt1">
                <a:alpha val="5000"/>
              </a:schemeClr>
            </a:solidFill>
            <a:ln>
              <a:solidFill>
                <a:srgbClr val="E0B07E">
                  <a:alpha val="40000"/>
                </a:srgbClr>
              </a:solidFill>
              <a:prstDash val="solid"/>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197" name="Straight Connector 415">
              <a:extLst>
                <a:ext uri="{FF2B5EF4-FFF2-40B4-BE49-F238E27FC236}">
                  <a16:creationId xmlns:a16="http://schemas.microsoft.com/office/drawing/2014/main" id="{1FE09621-2053-4183-8712-3888B896A677}"/>
                </a:ext>
              </a:extLst>
            </p:cNvPr>
            <p:cNvCxnSpPr>
              <a:cxnSpLocks/>
            </p:cNvCxnSpPr>
            <p:nvPr/>
          </p:nvCxnSpPr>
          <p:spPr>
            <a:xfrm flipH="1">
              <a:off x="7696774" y="2527680"/>
              <a:ext cx="125971" cy="81108"/>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322">
              <a:extLst>
                <a:ext uri="{FF2B5EF4-FFF2-40B4-BE49-F238E27FC236}">
                  <a16:creationId xmlns:a16="http://schemas.microsoft.com/office/drawing/2014/main" id="{B9C2A4FF-70AB-4022-94AF-DA10E693BFD2}"/>
                </a:ext>
              </a:extLst>
            </p:cNvPr>
            <p:cNvCxnSpPr>
              <a:cxnSpLocks/>
            </p:cNvCxnSpPr>
            <p:nvPr/>
          </p:nvCxnSpPr>
          <p:spPr>
            <a:xfrm flipH="1">
              <a:off x="7519035" y="2145356"/>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319">
              <a:extLst>
                <a:ext uri="{FF2B5EF4-FFF2-40B4-BE49-F238E27FC236}">
                  <a16:creationId xmlns:a16="http://schemas.microsoft.com/office/drawing/2014/main" id="{521C35CC-1290-44A3-84F5-FA75BE56640E}"/>
                </a:ext>
              </a:extLst>
            </p:cNvPr>
            <p:cNvCxnSpPr>
              <a:cxnSpLocks/>
            </p:cNvCxnSpPr>
            <p:nvPr/>
          </p:nvCxnSpPr>
          <p:spPr>
            <a:xfrm>
              <a:off x="7588159" y="2157226"/>
              <a:ext cx="258067" cy="147546"/>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200" name="图形 199">
              <a:extLst>
                <a:ext uri="{FF2B5EF4-FFF2-40B4-BE49-F238E27FC236}">
                  <a16:creationId xmlns:a16="http://schemas.microsoft.com/office/drawing/2014/main" id="{346F8005-F9E4-4FE8-A10A-32F1DFA94A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27151" y="2222175"/>
              <a:ext cx="204237" cy="146795"/>
            </a:xfrm>
            <a:prstGeom prst="rect">
              <a:avLst/>
            </a:prstGeom>
          </p:spPr>
        </p:pic>
        <p:cxnSp>
          <p:nvCxnSpPr>
            <p:cNvPr id="201" name="Straight Connector 320">
              <a:extLst>
                <a:ext uri="{FF2B5EF4-FFF2-40B4-BE49-F238E27FC236}">
                  <a16:creationId xmlns:a16="http://schemas.microsoft.com/office/drawing/2014/main" id="{04ED61D0-41A8-4DAD-B268-1044D6AEB30D}"/>
                </a:ext>
              </a:extLst>
            </p:cNvPr>
            <p:cNvCxnSpPr/>
            <p:nvPr/>
          </p:nvCxnSpPr>
          <p:spPr>
            <a:xfrm flipH="1">
              <a:off x="7373671" y="2315252"/>
              <a:ext cx="89879" cy="58631"/>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108">
              <a:extLst>
                <a:ext uri="{FF2B5EF4-FFF2-40B4-BE49-F238E27FC236}">
                  <a16:creationId xmlns:a16="http://schemas.microsoft.com/office/drawing/2014/main" id="{685B9614-53A3-411A-B398-A3D95C56EDF7}"/>
                </a:ext>
              </a:extLst>
            </p:cNvPr>
            <p:cNvCxnSpPr>
              <a:cxnSpLocks/>
            </p:cNvCxnSpPr>
            <p:nvPr/>
          </p:nvCxnSpPr>
          <p:spPr>
            <a:xfrm>
              <a:off x="7455719" y="2316795"/>
              <a:ext cx="369051" cy="21363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sp>
          <p:nvSpPr>
            <p:cNvPr id="210" name="TextBox 76">
              <a:extLst>
                <a:ext uri="{FF2B5EF4-FFF2-40B4-BE49-F238E27FC236}">
                  <a16:creationId xmlns:a16="http://schemas.microsoft.com/office/drawing/2014/main" id="{9715C21E-4BE3-4A62-985D-E7A58533A3FC}"/>
                </a:ext>
              </a:extLst>
            </p:cNvPr>
            <p:cNvSpPr txBox="1"/>
            <p:nvPr/>
          </p:nvSpPr>
          <p:spPr>
            <a:xfrm>
              <a:off x="7620634" y="2713661"/>
              <a:ext cx="524503"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政府专网</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sp>
          <p:nvSpPr>
            <p:cNvPr id="194" name="Oval 298">
              <a:extLst>
                <a:ext uri="{FF2B5EF4-FFF2-40B4-BE49-F238E27FC236}">
                  <a16:creationId xmlns:a16="http://schemas.microsoft.com/office/drawing/2014/main" id="{DFCD337B-BDCD-4800-AA76-277E21D71E6E}"/>
                </a:ext>
              </a:extLst>
            </p:cNvPr>
            <p:cNvSpPr/>
            <p:nvPr/>
          </p:nvSpPr>
          <p:spPr bwMode="invGray">
            <a:xfrm>
              <a:off x="8054852" y="2465652"/>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pic>
          <p:nvPicPr>
            <p:cNvPr id="19" name="图形 18">
              <a:extLst>
                <a:ext uri="{FF2B5EF4-FFF2-40B4-BE49-F238E27FC236}">
                  <a16:creationId xmlns:a16="http://schemas.microsoft.com/office/drawing/2014/main" id="{44FCEF48-2289-42B7-B2C6-F795A27275DA}"/>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7931555" y="2325733"/>
              <a:ext cx="485152" cy="360856"/>
            </a:xfrm>
            <a:prstGeom prst="rect">
              <a:avLst/>
            </a:prstGeom>
          </p:spPr>
        </p:pic>
        <p:grpSp>
          <p:nvGrpSpPr>
            <p:cNvPr id="20" name="组合 19">
              <a:extLst>
                <a:ext uri="{FF2B5EF4-FFF2-40B4-BE49-F238E27FC236}">
                  <a16:creationId xmlns:a16="http://schemas.microsoft.com/office/drawing/2014/main" id="{19A8EBDD-8834-423C-AF1D-7B8789002D3E}"/>
                </a:ext>
              </a:extLst>
            </p:cNvPr>
            <p:cNvGrpSpPr/>
            <p:nvPr/>
          </p:nvGrpSpPr>
          <p:grpSpPr>
            <a:xfrm>
              <a:off x="8013668" y="1878184"/>
              <a:ext cx="290067" cy="373050"/>
              <a:chOff x="2996201" y="1062352"/>
              <a:chExt cx="215606" cy="277287"/>
            </a:xfrm>
          </p:grpSpPr>
          <p:pic>
            <p:nvPicPr>
              <p:cNvPr id="216" name="图形 215">
                <a:extLst>
                  <a:ext uri="{FF2B5EF4-FFF2-40B4-BE49-F238E27FC236}">
                    <a16:creationId xmlns:a16="http://schemas.microsoft.com/office/drawing/2014/main" id="{A8F19066-2BBF-408A-9AEF-70616F592AD1}"/>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96201" y="1062352"/>
                <a:ext cx="104918" cy="227694"/>
              </a:xfrm>
              <a:prstGeom prst="rect">
                <a:avLst/>
              </a:prstGeom>
            </p:spPr>
          </p:pic>
          <p:grpSp>
            <p:nvGrpSpPr>
              <p:cNvPr id="217" name="组合 216">
                <a:extLst>
                  <a:ext uri="{FF2B5EF4-FFF2-40B4-BE49-F238E27FC236}">
                    <a16:creationId xmlns:a16="http://schemas.microsoft.com/office/drawing/2014/main" id="{BDEAF37B-E475-44D0-A19A-7CBAF0A26A6A}"/>
                  </a:ext>
                </a:extLst>
              </p:cNvPr>
              <p:cNvGrpSpPr/>
              <p:nvPr/>
            </p:nvGrpSpPr>
            <p:grpSpPr>
              <a:xfrm>
                <a:off x="3076868" y="1111945"/>
                <a:ext cx="134939" cy="227694"/>
                <a:chOff x="2924468" y="959545"/>
                <a:chExt cx="134939" cy="227694"/>
              </a:xfrm>
            </p:grpSpPr>
            <p:pic>
              <p:nvPicPr>
                <p:cNvPr id="218" name="图形 217">
                  <a:extLst>
                    <a:ext uri="{FF2B5EF4-FFF2-40B4-BE49-F238E27FC236}">
                      <a16:creationId xmlns:a16="http://schemas.microsoft.com/office/drawing/2014/main" id="{2711AD59-F930-4C68-BB18-DFDF91ED5C98}"/>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924468" y="959545"/>
                  <a:ext cx="104918" cy="227694"/>
                </a:xfrm>
                <a:prstGeom prst="rect">
                  <a:avLst/>
                </a:prstGeom>
              </p:spPr>
            </p:pic>
            <p:pic>
              <p:nvPicPr>
                <p:cNvPr id="219" name="图形 218">
                  <a:extLst>
                    <a:ext uri="{FF2B5EF4-FFF2-40B4-BE49-F238E27FC236}">
                      <a16:creationId xmlns:a16="http://schemas.microsoft.com/office/drawing/2014/main" id="{08365C26-E26C-429A-A4E5-B0D82ED0862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996096" y="1106024"/>
                  <a:ext cx="63311" cy="77921"/>
                </a:xfrm>
                <a:prstGeom prst="rect">
                  <a:avLst/>
                </a:prstGeom>
              </p:spPr>
            </p:pic>
          </p:grpSp>
        </p:grpSp>
        <p:pic>
          <p:nvPicPr>
            <p:cNvPr id="55" name="图形 54">
              <a:extLst>
                <a:ext uri="{FF2B5EF4-FFF2-40B4-BE49-F238E27FC236}">
                  <a16:creationId xmlns:a16="http://schemas.microsoft.com/office/drawing/2014/main" id="{9D3C3BBF-29A0-4A26-BFA3-936A49B6828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7566891" y="2028252"/>
              <a:ext cx="131364" cy="190382"/>
            </a:xfrm>
            <a:prstGeom prst="rect">
              <a:avLst/>
            </a:prstGeom>
          </p:spPr>
        </p:pic>
        <p:grpSp>
          <p:nvGrpSpPr>
            <p:cNvPr id="59" name="组合 58">
              <a:extLst>
                <a:ext uri="{FF2B5EF4-FFF2-40B4-BE49-F238E27FC236}">
                  <a16:creationId xmlns:a16="http://schemas.microsoft.com/office/drawing/2014/main" id="{4F5325E4-1626-4CF4-A2A5-F3F263DAA3F6}"/>
                </a:ext>
              </a:extLst>
            </p:cNvPr>
            <p:cNvGrpSpPr/>
            <p:nvPr/>
          </p:nvGrpSpPr>
          <p:grpSpPr>
            <a:xfrm>
              <a:off x="7247913" y="2267421"/>
              <a:ext cx="322915" cy="299407"/>
              <a:chOff x="6487701" y="2348921"/>
              <a:chExt cx="322915" cy="299407"/>
            </a:xfrm>
          </p:grpSpPr>
          <p:sp>
            <p:nvSpPr>
              <p:cNvPr id="286" name="Oval 161">
                <a:extLst>
                  <a:ext uri="{FF2B5EF4-FFF2-40B4-BE49-F238E27FC236}">
                    <a16:creationId xmlns:a16="http://schemas.microsoft.com/office/drawing/2014/main" id="{30EDA2CA-4623-42B3-B5AA-B4DB7D4125C9}"/>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58" name="组合 57">
                <a:extLst>
                  <a:ext uri="{FF2B5EF4-FFF2-40B4-BE49-F238E27FC236}">
                    <a16:creationId xmlns:a16="http://schemas.microsoft.com/office/drawing/2014/main" id="{6611B302-C94D-4CD3-81D8-1E630ABB40F5}"/>
                  </a:ext>
                </a:extLst>
              </p:cNvPr>
              <p:cNvGrpSpPr/>
              <p:nvPr/>
            </p:nvGrpSpPr>
            <p:grpSpPr>
              <a:xfrm>
                <a:off x="6493961" y="2348921"/>
                <a:ext cx="236836" cy="231536"/>
                <a:chOff x="6493961" y="2348921"/>
                <a:chExt cx="236836" cy="231536"/>
              </a:xfrm>
            </p:grpSpPr>
            <p:pic>
              <p:nvPicPr>
                <p:cNvPr id="54" name="图形 53">
                  <a:extLst>
                    <a:ext uri="{FF2B5EF4-FFF2-40B4-BE49-F238E27FC236}">
                      <a16:creationId xmlns:a16="http://schemas.microsoft.com/office/drawing/2014/main" id="{0BA99602-5352-4F80-81E1-0725081DE9CA}"/>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215" name="图形 214">
                  <a:extLst>
                    <a:ext uri="{FF2B5EF4-FFF2-40B4-BE49-F238E27FC236}">
                      <a16:creationId xmlns:a16="http://schemas.microsoft.com/office/drawing/2014/main" id="{D719B5D4-412B-41F7-86B1-ED27357BA35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57" name="图形 56">
                  <a:extLst>
                    <a:ext uri="{FF2B5EF4-FFF2-40B4-BE49-F238E27FC236}">
                      <a16:creationId xmlns:a16="http://schemas.microsoft.com/office/drawing/2014/main" id="{DCD157D4-379F-4C97-9262-564B652E559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nvGrpSpPr>
            <p:cNvPr id="288" name="组合 287">
              <a:extLst>
                <a:ext uri="{FF2B5EF4-FFF2-40B4-BE49-F238E27FC236}">
                  <a16:creationId xmlns:a16="http://schemas.microsoft.com/office/drawing/2014/main" id="{B4EDD76B-130B-4573-95B9-8A994D4E4705}"/>
                </a:ext>
              </a:extLst>
            </p:cNvPr>
            <p:cNvGrpSpPr/>
            <p:nvPr/>
          </p:nvGrpSpPr>
          <p:grpSpPr>
            <a:xfrm>
              <a:off x="7408977" y="2385993"/>
              <a:ext cx="322915" cy="299407"/>
              <a:chOff x="6487701" y="2348921"/>
              <a:chExt cx="322915" cy="299407"/>
            </a:xfrm>
          </p:grpSpPr>
          <p:sp>
            <p:nvSpPr>
              <p:cNvPr id="289" name="Oval 161">
                <a:extLst>
                  <a:ext uri="{FF2B5EF4-FFF2-40B4-BE49-F238E27FC236}">
                    <a16:creationId xmlns:a16="http://schemas.microsoft.com/office/drawing/2014/main" id="{F0979D3A-3993-468F-AE9D-503C8B161630}"/>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290" name="组合 289">
                <a:extLst>
                  <a:ext uri="{FF2B5EF4-FFF2-40B4-BE49-F238E27FC236}">
                    <a16:creationId xmlns:a16="http://schemas.microsoft.com/office/drawing/2014/main" id="{CF24A763-45B3-480F-8A97-5BA2E7D02A11}"/>
                  </a:ext>
                </a:extLst>
              </p:cNvPr>
              <p:cNvGrpSpPr/>
              <p:nvPr/>
            </p:nvGrpSpPr>
            <p:grpSpPr>
              <a:xfrm>
                <a:off x="6493961" y="2348921"/>
                <a:ext cx="236836" cy="231536"/>
                <a:chOff x="6493961" y="2348921"/>
                <a:chExt cx="236836" cy="231536"/>
              </a:xfrm>
            </p:grpSpPr>
            <p:pic>
              <p:nvPicPr>
                <p:cNvPr id="291" name="图形 290">
                  <a:extLst>
                    <a:ext uri="{FF2B5EF4-FFF2-40B4-BE49-F238E27FC236}">
                      <a16:creationId xmlns:a16="http://schemas.microsoft.com/office/drawing/2014/main" id="{7C961BD7-00CF-4277-9296-569228740B08}"/>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292" name="图形 291">
                  <a:extLst>
                    <a:ext uri="{FF2B5EF4-FFF2-40B4-BE49-F238E27FC236}">
                      <a16:creationId xmlns:a16="http://schemas.microsoft.com/office/drawing/2014/main" id="{D3C8E3F5-6A70-415F-9FC3-49B19F2BC4B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293" name="图形 292">
                  <a:extLst>
                    <a:ext uri="{FF2B5EF4-FFF2-40B4-BE49-F238E27FC236}">
                      <a16:creationId xmlns:a16="http://schemas.microsoft.com/office/drawing/2014/main" id="{B835159B-EF6E-4F38-87C0-7A645C4B6561}"/>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nvGrpSpPr>
            <p:cNvPr id="296" name="组合 295">
              <a:extLst>
                <a:ext uri="{FF2B5EF4-FFF2-40B4-BE49-F238E27FC236}">
                  <a16:creationId xmlns:a16="http://schemas.microsoft.com/office/drawing/2014/main" id="{B008B64A-40DE-4A93-9491-7B0F93FECE64}"/>
                </a:ext>
              </a:extLst>
            </p:cNvPr>
            <p:cNvGrpSpPr/>
            <p:nvPr/>
          </p:nvGrpSpPr>
          <p:grpSpPr>
            <a:xfrm>
              <a:off x="7579655" y="2494136"/>
              <a:ext cx="322915" cy="299407"/>
              <a:chOff x="6487701" y="2348921"/>
              <a:chExt cx="322915" cy="299407"/>
            </a:xfrm>
          </p:grpSpPr>
          <p:sp>
            <p:nvSpPr>
              <p:cNvPr id="297" name="Oval 161">
                <a:extLst>
                  <a:ext uri="{FF2B5EF4-FFF2-40B4-BE49-F238E27FC236}">
                    <a16:creationId xmlns:a16="http://schemas.microsoft.com/office/drawing/2014/main" id="{3A1948D7-5A9E-4A53-88C8-0E9068DF4175}"/>
                  </a:ext>
                </a:extLst>
              </p:cNvPr>
              <p:cNvSpPr/>
              <p:nvPr/>
            </p:nvSpPr>
            <p:spPr bwMode="invGray">
              <a:xfrm rot="1768873">
                <a:off x="6487701" y="2423176"/>
                <a:ext cx="322915" cy="225152"/>
              </a:xfrm>
              <a:prstGeom prst="ellipse">
                <a:avLst/>
              </a:prstGeom>
              <a:solidFill>
                <a:srgbClr val="FF6600">
                  <a:alpha val="70000"/>
                </a:srgbClr>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grpSp>
            <p:nvGrpSpPr>
              <p:cNvPr id="298" name="组合 297">
                <a:extLst>
                  <a:ext uri="{FF2B5EF4-FFF2-40B4-BE49-F238E27FC236}">
                    <a16:creationId xmlns:a16="http://schemas.microsoft.com/office/drawing/2014/main" id="{2C196DEE-2948-4103-A2CB-CF39DB8290E7}"/>
                  </a:ext>
                </a:extLst>
              </p:cNvPr>
              <p:cNvGrpSpPr/>
              <p:nvPr/>
            </p:nvGrpSpPr>
            <p:grpSpPr>
              <a:xfrm>
                <a:off x="6493961" y="2348921"/>
                <a:ext cx="236836" cy="231536"/>
                <a:chOff x="6493961" y="2348921"/>
                <a:chExt cx="236836" cy="231536"/>
              </a:xfrm>
            </p:grpSpPr>
            <p:pic>
              <p:nvPicPr>
                <p:cNvPr id="299" name="图形 298">
                  <a:extLst>
                    <a:ext uri="{FF2B5EF4-FFF2-40B4-BE49-F238E27FC236}">
                      <a16:creationId xmlns:a16="http://schemas.microsoft.com/office/drawing/2014/main" id="{A286BA99-89EF-4CBE-9BDB-70BFD2F97D8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600795" y="2508296"/>
                  <a:ext cx="94712" cy="72161"/>
                </a:xfrm>
                <a:prstGeom prst="rect">
                  <a:avLst/>
                </a:prstGeom>
              </p:spPr>
            </p:pic>
            <p:pic>
              <p:nvPicPr>
                <p:cNvPr id="300" name="图形 299">
                  <a:extLst>
                    <a:ext uri="{FF2B5EF4-FFF2-40B4-BE49-F238E27FC236}">
                      <a16:creationId xmlns:a16="http://schemas.microsoft.com/office/drawing/2014/main" id="{1D827E8B-EF85-4799-A42B-7F02CD18442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93961" y="2348921"/>
                  <a:ext cx="158458" cy="178964"/>
                </a:xfrm>
                <a:prstGeom prst="rect">
                  <a:avLst/>
                </a:prstGeom>
              </p:spPr>
            </p:pic>
            <p:pic>
              <p:nvPicPr>
                <p:cNvPr id="301" name="图形 300">
                  <a:extLst>
                    <a:ext uri="{FF2B5EF4-FFF2-40B4-BE49-F238E27FC236}">
                      <a16:creationId xmlns:a16="http://schemas.microsoft.com/office/drawing/2014/main" id="{D6B4B368-3286-439B-B67E-686049A7E76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656888" y="2417125"/>
                  <a:ext cx="73909" cy="101561"/>
                </a:xfrm>
                <a:prstGeom prst="rect">
                  <a:avLst/>
                </a:prstGeom>
                <a:scene3d>
                  <a:camera prst="isometricLeftDown"/>
                  <a:lightRig rig="threePt" dir="t"/>
                </a:scene3d>
              </p:spPr>
            </p:pic>
          </p:grpSp>
        </p:grpSp>
      </p:grpSp>
      <p:sp>
        <p:nvSpPr>
          <p:cNvPr id="305" name="椭圆 304">
            <a:extLst>
              <a:ext uri="{FF2B5EF4-FFF2-40B4-BE49-F238E27FC236}">
                <a16:creationId xmlns:a16="http://schemas.microsoft.com/office/drawing/2014/main" id="{16A244FA-13F2-4514-B29A-AA697F0B8B5F}"/>
              </a:ext>
            </a:extLst>
          </p:cNvPr>
          <p:cNvSpPr/>
          <p:nvPr/>
        </p:nvSpPr>
        <p:spPr>
          <a:xfrm rot="349585">
            <a:off x="977187" y="1437645"/>
            <a:ext cx="1853794" cy="1444117"/>
          </a:xfrm>
          <a:prstGeom prst="ellipse">
            <a:avLst/>
          </a:prstGeom>
          <a:noFill/>
          <a:ln w="31750">
            <a:solidFill>
              <a:srgbClr val="FF6600">
                <a:alpha val="5000"/>
              </a:srgbClr>
            </a:solidFill>
            <a:prstDash val="dash"/>
          </a:ln>
          <a:effectLst>
            <a:glow rad="228600">
              <a:srgbClr val="FF6600">
                <a:alpha val="15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9" name="AutoShape 3">
            <a:extLst>
              <a:ext uri="{FF2B5EF4-FFF2-40B4-BE49-F238E27FC236}">
                <a16:creationId xmlns:a16="http://schemas.microsoft.com/office/drawing/2014/main" id="{1B35F070-C5FD-4250-865D-E8B5CE12EBDF}"/>
              </a:ext>
            </a:extLst>
          </p:cNvPr>
          <p:cNvSpPr>
            <a:spLocks noChangeAspect="1" noChangeArrowheads="1" noTextEdit="1"/>
          </p:cNvSpPr>
          <p:nvPr/>
        </p:nvSpPr>
        <p:spPr bwMode="auto">
          <a:xfrm>
            <a:off x="4446038" y="1793210"/>
            <a:ext cx="133720" cy="1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54" name="组合 453">
            <a:extLst>
              <a:ext uri="{FF2B5EF4-FFF2-40B4-BE49-F238E27FC236}">
                <a16:creationId xmlns:a16="http://schemas.microsoft.com/office/drawing/2014/main" id="{4559D5F1-A2A0-4DA1-949E-3A6A83A053DE}"/>
              </a:ext>
            </a:extLst>
          </p:cNvPr>
          <p:cNvGrpSpPr/>
          <p:nvPr/>
        </p:nvGrpSpPr>
        <p:grpSpPr>
          <a:xfrm>
            <a:off x="4219491" y="2408336"/>
            <a:ext cx="609462" cy="431167"/>
            <a:chOff x="6101878" y="639676"/>
            <a:chExt cx="609462" cy="431167"/>
          </a:xfrm>
        </p:grpSpPr>
        <p:grpSp>
          <p:nvGrpSpPr>
            <p:cNvPr id="52" name="组合 51">
              <a:extLst>
                <a:ext uri="{FF2B5EF4-FFF2-40B4-BE49-F238E27FC236}">
                  <a16:creationId xmlns:a16="http://schemas.microsoft.com/office/drawing/2014/main" id="{BB6633CE-ED55-4710-81F9-316454E29140}"/>
                </a:ext>
              </a:extLst>
            </p:cNvPr>
            <p:cNvGrpSpPr/>
            <p:nvPr/>
          </p:nvGrpSpPr>
          <p:grpSpPr>
            <a:xfrm>
              <a:off x="6353129" y="639676"/>
              <a:ext cx="202463" cy="216989"/>
              <a:chOff x="6352717" y="592621"/>
              <a:chExt cx="202463" cy="216989"/>
            </a:xfrm>
          </p:grpSpPr>
          <p:pic>
            <p:nvPicPr>
              <p:cNvPr id="48" name="图形 47">
                <a:extLst>
                  <a:ext uri="{FF2B5EF4-FFF2-40B4-BE49-F238E27FC236}">
                    <a16:creationId xmlns:a16="http://schemas.microsoft.com/office/drawing/2014/main" id="{B24431A5-F2B2-404C-8492-4A91F0CB820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52717" y="592621"/>
                <a:ext cx="106960" cy="151914"/>
              </a:xfrm>
              <a:prstGeom prst="rect">
                <a:avLst/>
              </a:prstGeom>
            </p:spPr>
          </p:pic>
          <p:pic>
            <p:nvPicPr>
              <p:cNvPr id="273" name="图形 272">
                <a:extLst>
                  <a:ext uri="{FF2B5EF4-FFF2-40B4-BE49-F238E27FC236}">
                    <a16:creationId xmlns:a16="http://schemas.microsoft.com/office/drawing/2014/main" id="{0AF3CE7A-E01F-4C2F-9901-8C67ECB1F24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448220" y="625445"/>
                <a:ext cx="106960" cy="151914"/>
              </a:xfrm>
              <a:prstGeom prst="rect">
                <a:avLst/>
              </a:prstGeom>
            </p:spPr>
          </p:pic>
          <p:pic>
            <p:nvPicPr>
              <p:cNvPr id="274" name="图形 273">
                <a:extLst>
                  <a:ext uri="{FF2B5EF4-FFF2-40B4-BE49-F238E27FC236}">
                    <a16:creationId xmlns:a16="http://schemas.microsoft.com/office/drawing/2014/main" id="{C2F7431D-C76A-4064-9C03-4CE6C11155D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86589" y="657696"/>
                <a:ext cx="106960" cy="151914"/>
              </a:xfrm>
              <a:prstGeom prst="rect">
                <a:avLst/>
              </a:prstGeom>
            </p:spPr>
          </p:pic>
        </p:grpSp>
        <p:sp>
          <p:nvSpPr>
            <p:cNvPr id="278" name="TextBox 76">
              <a:extLst>
                <a:ext uri="{FF2B5EF4-FFF2-40B4-BE49-F238E27FC236}">
                  <a16:creationId xmlns:a16="http://schemas.microsoft.com/office/drawing/2014/main" id="{BCA42C9A-8124-42F5-A2F8-97D932F9F43E}"/>
                </a:ext>
              </a:extLst>
            </p:cNvPr>
            <p:cNvSpPr txBox="1"/>
            <p:nvPr/>
          </p:nvSpPr>
          <p:spPr>
            <a:xfrm>
              <a:off x="6101878" y="876623"/>
              <a:ext cx="609462"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互联网用户</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grpSp>
          <p:nvGrpSpPr>
            <p:cNvPr id="312" name="组合 311">
              <a:extLst>
                <a:ext uri="{FF2B5EF4-FFF2-40B4-BE49-F238E27FC236}">
                  <a16:creationId xmlns:a16="http://schemas.microsoft.com/office/drawing/2014/main" id="{E52259D1-FD78-4CEC-B3B5-67815364F559}"/>
                </a:ext>
              </a:extLst>
            </p:cNvPr>
            <p:cNvGrpSpPr/>
            <p:nvPr/>
          </p:nvGrpSpPr>
          <p:grpSpPr>
            <a:xfrm>
              <a:off x="6196015" y="658645"/>
              <a:ext cx="202463" cy="216989"/>
              <a:chOff x="6352717" y="592621"/>
              <a:chExt cx="202463" cy="216989"/>
            </a:xfrm>
          </p:grpSpPr>
          <p:pic>
            <p:nvPicPr>
              <p:cNvPr id="313" name="图形 312">
                <a:extLst>
                  <a:ext uri="{FF2B5EF4-FFF2-40B4-BE49-F238E27FC236}">
                    <a16:creationId xmlns:a16="http://schemas.microsoft.com/office/drawing/2014/main" id="{C90B939E-0C5B-4E83-B118-A4C64361E52F}"/>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52717" y="592621"/>
                <a:ext cx="106960" cy="151914"/>
              </a:xfrm>
              <a:prstGeom prst="rect">
                <a:avLst/>
              </a:prstGeom>
            </p:spPr>
          </p:pic>
          <p:pic>
            <p:nvPicPr>
              <p:cNvPr id="314" name="图形 313">
                <a:extLst>
                  <a:ext uri="{FF2B5EF4-FFF2-40B4-BE49-F238E27FC236}">
                    <a16:creationId xmlns:a16="http://schemas.microsoft.com/office/drawing/2014/main" id="{EC6CC9E7-C02C-42B4-B442-D51A466DFAF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448220" y="625445"/>
                <a:ext cx="106960" cy="151914"/>
              </a:xfrm>
              <a:prstGeom prst="rect">
                <a:avLst/>
              </a:prstGeom>
            </p:spPr>
          </p:pic>
          <p:pic>
            <p:nvPicPr>
              <p:cNvPr id="315" name="图形 314">
                <a:extLst>
                  <a:ext uri="{FF2B5EF4-FFF2-40B4-BE49-F238E27FC236}">
                    <a16:creationId xmlns:a16="http://schemas.microsoft.com/office/drawing/2014/main" id="{9DF4DC36-8CE1-4E01-B431-2B88CDE8ADDB}"/>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386589" y="657696"/>
                <a:ext cx="106960" cy="151914"/>
              </a:xfrm>
              <a:prstGeom prst="rect">
                <a:avLst/>
              </a:prstGeom>
            </p:spPr>
          </p:pic>
        </p:grpSp>
      </p:grpSp>
      <p:grpSp>
        <p:nvGrpSpPr>
          <p:cNvPr id="2" name="组合 1">
            <a:extLst>
              <a:ext uri="{FF2B5EF4-FFF2-40B4-BE49-F238E27FC236}">
                <a16:creationId xmlns:a16="http://schemas.microsoft.com/office/drawing/2014/main" id="{F703AD4B-9361-4288-BCC0-9729B3BE327A}"/>
              </a:ext>
            </a:extLst>
          </p:cNvPr>
          <p:cNvGrpSpPr/>
          <p:nvPr/>
        </p:nvGrpSpPr>
        <p:grpSpPr>
          <a:xfrm>
            <a:off x="7008388" y="994478"/>
            <a:ext cx="1165744" cy="789727"/>
            <a:chOff x="7008388" y="994478"/>
            <a:chExt cx="1165744" cy="789727"/>
          </a:xfrm>
        </p:grpSpPr>
        <p:grpSp>
          <p:nvGrpSpPr>
            <p:cNvPr id="460" name="组合 459">
              <a:extLst>
                <a:ext uri="{FF2B5EF4-FFF2-40B4-BE49-F238E27FC236}">
                  <a16:creationId xmlns:a16="http://schemas.microsoft.com/office/drawing/2014/main" id="{F304DD98-4239-46D8-8F82-1974B62A868D}"/>
                </a:ext>
              </a:extLst>
            </p:cNvPr>
            <p:cNvGrpSpPr/>
            <p:nvPr/>
          </p:nvGrpSpPr>
          <p:grpSpPr>
            <a:xfrm>
              <a:off x="7008388" y="994478"/>
              <a:ext cx="1165744" cy="789727"/>
              <a:chOff x="7251374" y="498240"/>
              <a:chExt cx="1165744" cy="789727"/>
            </a:xfrm>
          </p:grpSpPr>
          <p:sp>
            <p:nvSpPr>
              <p:cNvPr id="321" name="Oval 379">
                <a:extLst>
                  <a:ext uri="{FF2B5EF4-FFF2-40B4-BE49-F238E27FC236}">
                    <a16:creationId xmlns:a16="http://schemas.microsoft.com/office/drawing/2014/main" id="{CC2C3B4C-D38C-4CBC-86E7-706CD13C9542}"/>
                  </a:ext>
                </a:extLst>
              </p:cNvPr>
              <p:cNvSpPr/>
              <p:nvPr/>
            </p:nvSpPr>
            <p:spPr bwMode="invGray">
              <a:xfrm>
                <a:off x="7251374" y="515446"/>
                <a:ext cx="1165744" cy="772521"/>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grpSp>
            <p:nvGrpSpPr>
              <p:cNvPr id="36" name="组合 35">
                <a:extLst>
                  <a:ext uri="{FF2B5EF4-FFF2-40B4-BE49-F238E27FC236}">
                    <a16:creationId xmlns:a16="http://schemas.microsoft.com/office/drawing/2014/main" id="{BC0A01C1-3444-4FD2-BD83-03D24ADA01EF}"/>
                  </a:ext>
                </a:extLst>
              </p:cNvPr>
              <p:cNvGrpSpPr/>
              <p:nvPr/>
            </p:nvGrpSpPr>
            <p:grpSpPr>
              <a:xfrm>
                <a:off x="7907470" y="868333"/>
                <a:ext cx="202839" cy="212030"/>
                <a:chOff x="5910699" y="1222259"/>
                <a:chExt cx="258175" cy="269873"/>
              </a:xfrm>
            </p:grpSpPr>
            <p:pic>
              <p:nvPicPr>
                <p:cNvPr id="9" name="图形 8">
                  <a:extLst>
                    <a:ext uri="{FF2B5EF4-FFF2-40B4-BE49-F238E27FC236}">
                      <a16:creationId xmlns:a16="http://schemas.microsoft.com/office/drawing/2014/main" id="{7BBC4729-9BB7-4838-A64D-AD6EB63FB94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5910699" y="1222259"/>
                  <a:ext cx="234149" cy="267170"/>
                </a:xfrm>
                <a:prstGeom prst="rect">
                  <a:avLst/>
                </a:prstGeom>
              </p:spPr>
            </p:pic>
            <p:sp>
              <p:nvSpPr>
                <p:cNvPr id="271" name="Freeform 5">
                  <a:extLst>
                    <a:ext uri="{FF2B5EF4-FFF2-40B4-BE49-F238E27FC236}">
                      <a16:creationId xmlns:a16="http://schemas.microsoft.com/office/drawing/2014/main" id="{9FE0D6AD-E4EC-446A-8E90-C551EDD6CE0F}"/>
                    </a:ext>
                  </a:extLst>
                </p:cNvPr>
                <p:cNvSpPr>
                  <a:spLocks noEditPoints="1"/>
                </p:cNvSpPr>
                <p:nvPr/>
              </p:nvSpPr>
              <p:spPr bwMode="auto">
                <a:xfrm>
                  <a:off x="6061356" y="1387178"/>
                  <a:ext cx="107518" cy="104954"/>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cxnSp>
            <p:nvCxnSpPr>
              <p:cNvPr id="332" name="Straight Connector 322">
                <a:extLst>
                  <a:ext uri="{FF2B5EF4-FFF2-40B4-BE49-F238E27FC236}">
                    <a16:creationId xmlns:a16="http://schemas.microsoft.com/office/drawing/2014/main" id="{D9011C3B-1C5E-440D-A61B-4EC6FC249AA5}"/>
                  </a:ext>
                </a:extLst>
              </p:cNvPr>
              <p:cNvCxnSpPr>
                <a:cxnSpLocks/>
              </p:cNvCxnSpPr>
              <p:nvPr/>
            </p:nvCxnSpPr>
            <p:spPr>
              <a:xfrm flipH="1">
                <a:off x="7511304" y="647737"/>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19">
                <a:extLst>
                  <a:ext uri="{FF2B5EF4-FFF2-40B4-BE49-F238E27FC236}">
                    <a16:creationId xmlns:a16="http://schemas.microsoft.com/office/drawing/2014/main" id="{784293C8-DF6D-4D33-ACD5-58478D947ADE}"/>
                  </a:ext>
                </a:extLst>
              </p:cNvPr>
              <p:cNvCxnSpPr>
                <a:cxnSpLocks/>
              </p:cNvCxnSpPr>
              <p:nvPr/>
            </p:nvCxnSpPr>
            <p:spPr>
              <a:xfrm>
                <a:off x="7503539" y="701324"/>
                <a:ext cx="467240" cy="2671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455" name="图形 454">
                <a:extLst>
                  <a:ext uri="{FF2B5EF4-FFF2-40B4-BE49-F238E27FC236}">
                    <a16:creationId xmlns:a16="http://schemas.microsoft.com/office/drawing/2014/main" id="{C3713058-254D-4AF1-BC92-FA62C692AEFC}"/>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7759759" y="498240"/>
                <a:ext cx="463840" cy="324311"/>
              </a:xfrm>
              <a:prstGeom prst="rect">
                <a:avLst/>
              </a:prstGeom>
            </p:spPr>
          </p:pic>
          <p:pic>
            <p:nvPicPr>
              <p:cNvPr id="324" name="图形 323">
                <a:extLst>
                  <a:ext uri="{FF2B5EF4-FFF2-40B4-BE49-F238E27FC236}">
                    <a16:creationId xmlns:a16="http://schemas.microsoft.com/office/drawing/2014/main" id="{F5AE5A62-A64E-4E59-93B2-F8CCD5EFB1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51623" y="772259"/>
                <a:ext cx="204237" cy="146795"/>
              </a:xfrm>
              <a:prstGeom prst="rect">
                <a:avLst/>
              </a:prstGeom>
            </p:spPr>
          </p:pic>
          <p:pic>
            <p:nvPicPr>
              <p:cNvPr id="322" name="图形 321">
                <a:extLst>
                  <a:ext uri="{FF2B5EF4-FFF2-40B4-BE49-F238E27FC236}">
                    <a16:creationId xmlns:a16="http://schemas.microsoft.com/office/drawing/2014/main" id="{0C0B1C99-BE9E-41FA-99F5-6C2D8A1232D8}"/>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445873" y="562762"/>
                <a:ext cx="130863" cy="189618"/>
              </a:xfrm>
              <a:prstGeom prst="rect">
                <a:avLst/>
              </a:prstGeom>
            </p:spPr>
          </p:pic>
          <p:pic>
            <p:nvPicPr>
              <p:cNvPr id="323" name="图形 322">
                <a:extLst>
                  <a:ext uri="{FF2B5EF4-FFF2-40B4-BE49-F238E27FC236}">
                    <a16:creationId xmlns:a16="http://schemas.microsoft.com/office/drawing/2014/main" id="{AE63F99B-B04E-4BF3-949D-746142BA4E70}"/>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469076" y="922112"/>
                <a:ext cx="177518" cy="127537"/>
              </a:xfrm>
              <a:prstGeom prst="rect">
                <a:avLst/>
              </a:prstGeom>
            </p:spPr>
          </p:pic>
          <p:cxnSp>
            <p:nvCxnSpPr>
              <p:cNvPr id="339" name="Straight Connector 322">
                <a:extLst>
                  <a:ext uri="{FF2B5EF4-FFF2-40B4-BE49-F238E27FC236}">
                    <a16:creationId xmlns:a16="http://schemas.microsoft.com/office/drawing/2014/main" id="{13D6764B-674C-4E87-B781-607B6CE173C9}"/>
                  </a:ext>
                </a:extLst>
              </p:cNvPr>
              <p:cNvCxnSpPr>
                <a:cxnSpLocks/>
              </p:cNvCxnSpPr>
              <p:nvPr/>
            </p:nvCxnSpPr>
            <p:spPr>
              <a:xfrm flipH="1">
                <a:off x="7476730" y="778069"/>
                <a:ext cx="165437" cy="104964"/>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grpSp>
            <p:nvGrpSpPr>
              <p:cNvPr id="457" name="组合 456">
                <a:extLst>
                  <a:ext uri="{FF2B5EF4-FFF2-40B4-BE49-F238E27FC236}">
                    <a16:creationId xmlns:a16="http://schemas.microsoft.com/office/drawing/2014/main" id="{B931CC7A-E1A9-4541-8E65-D5FAD7141896}"/>
                  </a:ext>
                </a:extLst>
              </p:cNvPr>
              <p:cNvGrpSpPr/>
              <p:nvPr/>
            </p:nvGrpSpPr>
            <p:grpSpPr>
              <a:xfrm>
                <a:off x="7381221" y="753923"/>
                <a:ext cx="158458" cy="178964"/>
                <a:chOff x="5933451" y="617468"/>
                <a:chExt cx="158458" cy="178964"/>
              </a:xfrm>
            </p:grpSpPr>
            <p:pic>
              <p:nvPicPr>
                <p:cNvPr id="337" name="图形 336">
                  <a:extLst>
                    <a:ext uri="{FF2B5EF4-FFF2-40B4-BE49-F238E27FC236}">
                      <a16:creationId xmlns:a16="http://schemas.microsoft.com/office/drawing/2014/main" id="{3BFD4E85-661A-4BBD-800C-AFA481BDF34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38" name="Freeform 9">
                  <a:extLst>
                    <a:ext uri="{FF2B5EF4-FFF2-40B4-BE49-F238E27FC236}">
                      <a16:creationId xmlns:a16="http://schemas.microsoft.com/office/drawing/2014/main" id="{6CCE1BCA-DE0C-4A61-9B90-953AB3A813F9}"/>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sp>
          <p:nvSpPr>
            <p:cNvPr id="358" name="TextBox 76">
              <a:extLst>
                <a:ext uri="{FF2B5EF4-FFF2-40B4-BE49-F238E27FC236}">
                  <a16:creationId xmlns:a16="http://schemas.microsoft.com/office/drawing/2014/main" id="{31CB54D6-4615-4EDB-BA81-D798B967CE70}"/>
                </a:ext>
              </a:extLst>
            </p:cNvPr>
            <p:cNvSpPr txBox="1"/>
            <p:nvPr/>
          </p:nvSpPr>
          <p:spPr>
            <a:xfrm>
              <a:off x="7402912" y="1576138"/>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工业</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grpSp>
      <p:grpSp>
        <p:nvGrpSpPr>
          <p:cNvPr id="294" name="组合 293">
            <a:extLst>
              <a:ext uri="{FF2B5EF4-FFF2-40B4-BE49-F238E27FC236}">
                <a16:creationId xmlns:a16="http://schemas.microsoft.com/office/drawing/2014/main" id="{FAE79376-6E44-4AE4-AE19-A660749AE790}"/>
              </a:ext>
            </a:extLst>
          </p:cNvPr>
          <p:cNvGrpSpPr/>
          <p:nvPr/>
        </p:nvGrpSpPr>
        <p:grpSpPr>
          <a:xfrm>
            <a:off x="6144850" y="301744"/>
            <a:ext cx="1180749" cy="736955"/>
            <a:chOff x="6144850" y="301744"/>
            <a:chExt cx="1180749" cy="736955"/>
          </a:xfrm>
        </p:grpSpPr>
        <p:sp>
          <p:nvSpPr>
            <p:cNvPr id="295" name="Oval 379">
              <a:extLst>
                <a:ext uri="{FF2B5EF4-FFF2-40B4-BE49-F238E27FC236}">
                  <a16:creationId xmlns:a16="http://schemas.microsoft.com/office/drawing/2014/main" id="{30D20D76-5E0A-4C8B-99B3-85F0A82ED755}"/>
                </a:ext>
              </a:extLst>
            </p:cNvPr>
            <p:cNvSpPr/>
            <p:nvPr/>
          </p:nvSpPr>
          <p:spPr bwMode="invGray">
            <a:xfrm>
              <a:off x="6144850" y="332732"/>
              <a:ext cx="1180749" cy="705967"/>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302" name="Straight Connector 322">
              <a:extLst>
                <a:ext uri="{FF2B5EF4-FFF2-40B4-BE49-F238E27FC236}">
                  <a16:creationId xmlns:a16="http://schemas.microsoft.com/office/drawing/2014/main" id="{DD20A1A8-5C2E-4075-86CD-EAA7A2CA1302}"/>
                </a:ext>
              </a:extLst>
            </p:cNvPr>
            <p:cNvCxnSpPr>
              <a:cxnSpLocks/>
            </p:cNvCxnSpPr>
            <p:nvPr/>
          </p:nvCxnSpPr>
          <p:spPr>
            <a:xfrm flipH="1">
              <a:off x="6372416" y="465023"/>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19">
              <a:extLst>
                <a:ext uri="{FF2B5EF4-FFF2-40B4-BE49-F238E27FC236}">
                  <a16:creationId xmlns:a16="http://schemas.microsoft.com/office/drawing/2014/main" id="{99921608-8703-4D14-AA80-54D5EB29A7DE}"/>
                </a:ext>
              </a:extLst>
            </p:cNvPr>
            <p:cNvCxnSpPr>
              <a:cxnSpLocks/>
            </p:cNvCxnSpPr>
            <p:nvPr/>
          </p:nvCxnSpPr>
          <p:spPr>
            <a:xfrm>
              <a:off x="6364651" y="518610"/>
              <a:ext cx="467240" cy="267138"/>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319" name="图形 318">
              <a:extLst>
                <a:ext uri="{FF2B5EF4-FFF2-40B4-BE49-F238E27FC236}">
                  <a16:creationId xmlns:a16="http://schemas.microsoft.com/office/drawing/2014/main" id="{B59B62BB-0E96-4F02-8E3E-17C4247F47C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12735" y="589545"/>
              <a:ext cx="204237" cy="146795"/>
            </a:xfrm>
            <a:prstGeom prst="rect">
              <a:avLst/>
            </a:prstGeom>
          </p:spPr>
        </p:pic>
        <p:pic>
          <p:nvPicPr>
            <p:cNvPr id="320" name="图形 319">
              <a:extLst>
                <a:ext uri="{FF2B5EF4-FFF2-40B4-BE49-F238E27FC236}">
                  <a16:creationId xmlns:a16="http://schemas.microsoft.com/office/drawing/2014/main" id="{D1FB65E3-E455-4DFB-A580-F701B4303D3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6306985" y="380048"/>
              <a:ext cx="130863" cy="189618"/>
            </a:xfrm>
            <a:prstGeom prst="rect">
              <a:avLst/>
            </a:prstGeom>
          </p:spPr>
        </p:pic>
        <p:pic>
          <p:nvPicPr>
            <p:cNvPr id="325" name="图形 324">
              <a:extLst>
                <a:ext uri="{FF2B5EF4-FFF2-40B4-BE49-F238E27FC236}">
                  <a16:creationId xmlns:a16="http://schemas.microsoft.com/office/drawing/2014/main" id="{FB151EEF-E113-4E9D-B181-A050CB11DB5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30188" y="739398"/>
              <a:ext cx="177518" cy="127537"/>
            </a:xfrm>
            <a:prstGeom prst="rect">
              <a:avLst/>
            </a:prstGeom>
          </p:spPr>
        </p:pic>
        <p:cxnSp>
          <p:nvCxnSpPr>
            <p:cNvPr id="346" name="Straight Connector 322">
              <a:extLst>
                <a:ext uri="{FF2B5EF4-FFF2-40B4-BE49-F238E27FC236}">
                  <a16:creationId xmlns:a16="http://schemas.microsoft.com/office/drawing/2014/main" id="{8E158220-AAB9-4FEE-90E9-4D1BF9426295}"/>
                </a:ext>
              </a:extLst>
            </p:cNvPr>
            <p:cNvCxnSpPr>
              <a:cxnSpLocks/>
            </p:cNvCxnSpPr>
            <p:nvPr/>
          </p:nvCxnSpPr>
          <p:spPr>
            <a:xfrm flipH="1">
              <a:off x="6948224" y="631331"/>
              <a:ext cx="118227" cy="7501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sp>
          <p:nvSpPr>
            <p:cNvPr id="359" name="Freeform 5">
              <a:extLst>
                <a:ext uri="{FF2B5EF4-FFF2-40B4-BE49-F238E27FC236}">
                  <a16:creationId xmlns:a16="http://schemas.microsoft.com/office/drawing/2014/main" id="{CF123092-B765-4BE9-A9E2-66FFFAF50AFE}"/>
                </a:ext>
              </a:extLst>
            </p:cNvPr>
            <p:cNvSpPr>
              <a:spLocks noEditPoints="1"/>
            </p:cNvSpPr>
            <p:nvPr/>
          </p:nvSpPr>
          <p:spPr bwMode="auto">
            <a:xfrm>
              <a:off x="6350997" y="449010"/>
              <a:ext cx="84473" cy="82459"/>
            </a:xfrm>
            <a:custGeom>
              <a:avLst/>
              <a:gdLst>
                <a:gd name="T0" fmla="*/ 2608 w 2956"/>
                <a:gd name="T1" fmla="*/ 61 h 2891"/>
                <a:gd name="T2" fmla="*/ 2634 w 2956"/>
                <a:gd name="T3" fmla="*/ 126 h 2891"/>
                <a:gd name="T4" fmla="*/ 1716 w 2956"/>
                <a:gd name="T5" fmla="*/ 1104 h 2891"/>
                <a:gd name="T6" fmla="*/ 1577 w 2956"/>
                <a:gd name="T7" fmla="*/ 1152 h 2891"/>
                <a:gd name="T8" fmla="*/ 120 w 2956"/>
                <a:gd name="T9" fmla="*/ 932 h 2891"/>
                <a:gd name="T10" fmla="*/ 101 w 2956"/>
                <a:gd name="T11" fmla="*/ 865 h 2891"/>
                <a:gd name="T12" fmla="*/ 1043 w 2956"/>
                <a:gd name="T13" fmla="*/ 53 h 2891"/>
                <a:gd name="T14" fmla="*/ 1189 w 2956"/>
                <a:gd name="T15" fmla="*/ 2 h 2891"/>
                <a:gd name="T16" fmla="*/ 1283 w 2956"/>
                <a:gd name="T17" fmla="*/ 6 h 2891"/>
                <a:gd name="T18" fmla="*/ 2037 w 2956"/>
                <a:gd name="T19" fmla="*/ 80 h 2891"/>
                <a:gd name="T20" fmla="*/ 2498 w 2956"/>
                <a:gd name="T21" fmla="*/ 57 h 2891"/>
                <a:gd name="T22" fmla="*/ 2608 w 2956"/>
                <a:gd name="T23" fmla="*/ 61 h 2891"/>
                <a:gd name="T24" fmla="*/ 1962 w 2956"/>
                <a:gd name="T25" fmla="*/ 2821 h 2891"/>
                <a:gd name="T26" fmla="*/ 1901 w 2956"/>
                <a:gd name="T27" fmla="*/ 2878 h 2891"/>
                <a:gd name="T28" fmla="*/ 601 w 2956"/>
                <a:gd name="T29" fmla="*/ 2475 h 2891"/>
                <a:gd name="T30" fmla="*/ 492 w 2956"/>
                <a:gd name="T31" fmla="*/ 2373 h 2891"/>
                <a:gd name="T32" fmla="*/ 486 w 2956"/>
                <a:gd name="T33" fmla="*/ 2357 h 2891"/>
                <a:gd name="T34" fmla="*/ 321 w 2956"/>
                <a:gd name="T35" fmla="*/ 1795 h 2891"/>
                <a:gd name="T36" fmla="*/ 35 w 2956"/>
                <a:gd name="T37" fmla="*/ 1182 h 2891"/>
                <a:gd name="T38" fmla="*/ 16 w 2956"/>
                <a:gd name="T39" fmla="*/ 1134 h 2891"/>
                <a:gd name="T40" fmla="*/ 68 w 2956"/>
                <a:gd name="T41" fmla="*/ 1068 h 2891"/>
                <a:gd name="T42" fmla="*/ 1535 w 2956"/>
                <a:gd name="T43" fmla="*/ 1294 h 2891"/>
                <a:gd name="T44" fmla="*/ 1636 w 2956"/>
                <a:gd name="T45" fmla="*/ 1388 h 2891"/>
                <a:gd name="T46" fmla="*/ 1962 w 2956"/>
                <a:gd name="T47" fmla="*/ 2821 h 2891"/>
                <a:gd name="T48" fmla="*/ 2849 w 2956"/>
                <a:gd name="T49" fmla="*/ 1103 h 2891"/>
                <a:gd name="T50" fmla="*/ 2945 w 2956"/>
                <a:gd name="T51" fmla="*/ 1525 h 2891"/>
                <a:gd name="T52" fmla="*/ 2951 w 2956"/>
                <a:gd name="T53" fmla="*/ 1575 h 2891"/>
                <a:gd name="T54" fmla="*/ 2910 w 2956"/>
                <a:gd name="T55" fmla="*/ 1734 h 2891"/>
                <a:gd name="T56" fmla="*/ 2194 w 2956"/>
                <a:gd name="T57" fmla="*/ 2774 h 2891"/>
                <a:gd name="T58" fmla="*/ 2125 w 2956"/>
                <a:gd name="T59" fmla="*/ 2760 h 2891"/>
                <a:gd name="T60" fmla="*/ 1808 w 2956"/>
                <a:gd name="T61" fmla="*/ 1366 h 2891"/>
                <a:gd name="T62" fmla="*/ 1848 w 2956"/>
                <a:gd name="T63" fmla="*/ 1216 h 2891"/>
                <a:gd name="T64" fmla="*/ 2741 w 2956"/>
                <a:gd name="T65" fmla="*/ 233 h 2891"/>
                <a:gd name="T66" fmla="*/ 2808 w 2956"/>
                <a:gd name="T67" fmla="*/ 250 h 2891"/>
                <a:gd name="T68" fmla="*/ 2849 w 2956"/>
                <a:gd name="T69" fmla="*/ 1103 h 2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56" h="2891">
                  <a:moveTo>
                    <a:pt x="2608" y="61"/>
                  </a:moveTo>
                  <a:cubicBezTo>
                    <a:pt x="2654" y="63"/>
                    <a:pt x="2665" y="92"/>
                    <a:pt x="2634" y="126"/>
                  </a:cubicBezTo>
                  <a:cubicBezTo>
                    <a:pt x="1716" y="1104"/>
                    <a:pt x="1716" y="1104"/>
                    <a:pt x="1716" y="1104"/>
                  </a:cubicBezTo>
                  <a:cubicBezTo>
                    <a:pt x="1685" y="1137"/>
                    <a:pt x="1622" y="1159"/>
                    <a:pt x="1577" y="1152"/>
                  </a:cubicBezTo>
                  <a:cubicBezTo>
                    <a:pt x="120" y="932"/>
                    <a:pt x="120" y="932"/>
                    <a:pt x="120" y="932"/>
                  </a:cubicBezTo>
                  <a:cubicBezTo>
                    <a:pt x="75" y="925"/>
                    <a:pt x="66" y="895"/>
                    <a:pt x="101" y="865"/>
                  </a:cubicBezTo>
                  <a:cubicBezTo>
                    <a:pt x="1043" y="53"/>
                    <a:pt x="1043" y="53"/>
                    <a:pt x="1043" y="53"/>
                  </a:cubicBezTo>
                  <a:cubicBezTo>
                    <a:pt x="1078" y="23"/>
                    <a:pt x="1143" y="0"/>
                    <a:pt x="1189" y="2"/>
                  </a:cubicBezTo>
                  <a:cubicBezTo>
                    <a:pt x="1283" y="6"/>
                    <a:pt x="1283" y="6"/>
                    <a:pt x="1283" y="6"/>
                  </a:cubicBezTo>
                  <a:cubicBezTo>
                    <a:pt x="1509" y="52"/>
                    <a:pt x="1765" y="78"/>
                    <a:pt x="2037" y="80"/>
                  </a:cubicBezTo>
                  <a:cubicBezTo>
                    <a:pt x="2191" y="81"/>
                    <a:pt x="2345" y="73"/>
                    <a:pt x="2498" y="57"/>
                  </a:cubicBezTo>
                  <a:lnTo>
                    <a:pt x="2608" y="61"/>
                  </a:lnTo>
                  <a:close/>
                  <a:moveTo>
                    <a:pt x="1962" y="2821"/>
                  </a:moveTo>
                  <a:cubicBezTo>
                    <a:pt x="1972" y="2866"/>
                    <a:pt x="1945" y="2891"/>
                    <a:pt x="1901" y="2878"/>
                  </a:cubicBezTo>
                  <a:cubicBezTo>
                    <a:pt x="601" y="2475"/>
                    <a:pt x="601" y="2475"/>
                    <a:pt x="601" y="2475"/>
                  </a:cubicBezTo>
                  <a:cubicBezTo>
                    <a:pt x="558" y="2462"/>
                    <a:pt x="508" y="2416"/>
                    <a:pt x="492" y="2373"/>
                  </a:cubicBezTo>
                  <a:cubicBezTo>
                    <a:pt x="486" y="2357"/>
                    <a:pt x="486" y="2357"/>
                    <a:pt x="486" y="2357"/>
                  </a:cubicBezTo>
                  <a:cubicBezTo>
                    <a:pt x="447" y="2178"/>
                    <a:pt x="392" y="1988"/>
                    <a:pt x="321" y="1795"/>
                  </a:cubicBezTo>
                  <a:cubicBezTo>
                    <a:pt x="237" y="1570"/>
                    <a:pt x="139" y="1363"/>
                    <a:pt x="35" y="1182"/>
                  </a:cubicBezTo>
                  <a:cubicBezTo>
                    <a:pt x="16" y="1134"/>
                    <a:pt x="16" y="1134"/>
                    <a:pt x="16" y="1134"/>
                  </a:cubicBezTo>
                  <a:cubicBezTo>
                    <a:pt x="0" y="1091"/>
                    <a:pt x="23" y="1061"/>
                    <a:pt x="68" y="1068"/>
                  </a:cubicBezTo>
                  <a:cubicBezTo>
                    <a:pt x="1535" y="1294"/>
                    <a:pt x="1535" y="1294"/>
                    <a:pt x="1535" y="1294"/>
                  </a:cubicBezTo>
                  <a:cubicBezTo>
                    <a:pt x="1580" y="1301"/>
                    <a:pt x="1625" y="1343"/>
                    <a:pt x="1636" y="1388"/>
                  </a:cubicBezTo>
                  <a:lnTo>
                    <a:pt x="1962" y="2821"/>
                  </a:lnTo>
                  <a:close/>
                  <a:moveTo>
                    <a:pt x="2849" y="1103"/>
                  </a:moveTo>
                  <a:cubicBezTo>
                    <a:pt x="2873" y="1246"/>
                    <a:pt x="2905" y="1387"/>
                    <a:pt x="2945" y="1525"/>
                  </a:cubicBezTo>
                  <a:cubicBezTo>
                    <a:pt x="2951" y="1575"/>
                    <a:pt x="2951" y="1575"/>
                    <a:pt x="2951" y="1575"/>
                  </a:cubicBezTo>
                  <a:cubicBezTo>
                    <a:pt x="2956" y="1623"/>
                    <a:pt x="2937" y="1695"/>
                    <a:pt x="2910" y="1734"/>
                  </a:cubicBezTo>
                  <a:cubicBezTo>
                    <a:pt x="2194" y="2774"/>
                    <a:pt x="2194" y="2774"/>
                    <a:pt x="2194" y="2774"/>
                  </a:cubicBezTo>
                  <a:cubicBezTo>
                    <a:pt x="2166" y="2814"/>
                    <a:pt x="2135" y="2808"/>
                    <a:pt x="2125" y="2760"/>
                  </a:cubicBezTo>
                  <a:cubicBezTo>
                    <a:pt x="1808" y="1366"/>
                    <a:pt x="1808" y="1366"/>
                    <a:pt x="1808" y="1366"/>
                  </a:cubicBezTo>
                  <a:cubicBezTo>
                    <a:pt x="1798" y="1319"/>
                    <a:pt x="1815" y="1252"/>
                    <a:pt x="1848" y="1216"/>
                  </a:cubicBezTo>
                  <a:cubicBezTo>
                    <a:pt x="2741" y="233"/>
                    <a:pt x="2741" y="233"/>
                    <a:pt x="2741" y="233"/>
                  </a:cubicBezTo>
                  <a:cubicBezTo>
                    <a:pt x="2772" y="199"/>
                    <a:pt x="2801" y="207"/>
                    <a:pt x="2808" y="250"/>
                  </a:cubicBezTo>
                  <a:cubicBezTo>
                    <a:pt x="2785" y="496"/>
                    <a:pt x="2796" y="791"/>
                    <a:pt x="2849" y="1103"/>
                  </a:cubicBezTo>
                  <a:close/>
                </a:path>
              </a:pathLst>
            </a:custGeom>
            <a:solidFill>
              <a:srgbClr val="FF0042">
                <a:alpha val="95000"/>
              </a:srgbClr>
            </a:solidFill>
            <a:ln>
              <a:noFill/>
            </a:ln>
            <a:scene3d>
              <a:camera prst="isometricRightUp"/>
              <a:lightRig rig="threePt" dir="t"/>
            </a:scene3d>
          </p:spPr>
          <p:txBody>
            <a:bodyPr vert="horz" wrap="square" lIns="91440" tIns="45720" rIns="91440" bIns="45720" numCol="1" anchor="t" anchorCtr="0" compatLnSpc="1">
              <a:prstTxWarp prst="textNoShape">
                <a:avLst/>
              </a:prstTxWarp>
            </a:bodyPr>
            <a:lstStyle/>
            <a:p>
              <a:endParaRPr lang="zh-CN" altLang="en-US" dirty="0"/>
            </a:p>
          </p:txBody>
        </p:sp>
        <p:sp>
          <p:nvSpPr>
            <p:cNvPr id="360" name="TextBox 76">
              <a:extLst>
                <a:ext uri="{FF2B5EF4-FFF2-40B4-BE49-F238E27FC236}">
                  <a16:creationId xmlns:a16="http://schemas.microsoft.com/office/drawing/2014/main" id="{2AF70869-68F1-4ABC-AA9F-79193996423D}"/>
                </a:ext>
              </a:extLst>
            </p:cNvPr>
            <p:cNvSpPr txBox="1"/>
            <p:nvPr/>
          </p:nvSpPr>
          <p:spPr>
            <a:xfrm>
              <a:off x="6546230" y="838414"/>
              <a:ext cx="354584"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其他</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361" name="图形 360">
              <a:extLst>
                <a:ext uri="{FF2B5EF4-FFF2-40B4-BE49-F238E27FC236}">
                  <a16:creationId xmlns:a16="http://schemas.microsoft.com/office/drawing/2014/main" id="{7ACBB68F-C6DE-4EA8-A202-A31EC7BA9C11}"/>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6729776" y="723298"/>
              <a:ext cx="173968" cy="128187"/>
            </a:xfrm>
            <a:prstGeom prst="rect">
              <a:avLst/>
            </a:prstGeom>
          </p:spPr>
        </p:pic>
        <p:pic>
          <p:nvPicPr>
            <p:cNvPr id="362" name="图形 361">
              <a:extLst>
                <a:ext uri="{FF2B5EF4-FFF2-40B4-BE49-F238E27FC236}">
                  <a16:creationId xmlns:a16="http://schemas.microsoft.com/office/drawing/2014/main" id="{85DC3CB2-BFFC-417D-9EB8-A04E558CABBB}"/>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6687778" y="301744"/>
              <a:ext cx="348234" cy="293553"/>
            </a:xfrm>
            <a:prstGeom prst="rect">
              <a:avLst/>
            </a:prstGeom>
          </p:spPr>
        </p:pic>
        <p:grpSp>
          <p:nvGrpSpPr>
            <p:cNvPr id="363" name="组合 362">
              <a:extLst>
                <a:ext uri="{FF2B5EF4-FFF2-40B4-BE49-F238E27FC236}">
                  <a16:creationId xmlns:a16="http://schemas.microsoft.com/office/drawing/2014/main" id="{ED6A14C7-E47D-49CD-AF73-2215369A61F5}"/>
                </a:ext>
              </a:extLst>
            </p:cNvPr>
            <p:cNvGrpSpPr/>
            <p:nvPr/>
          </p:nvGrpSpPr>
          <p:grpSpPr>
            <a:xfrm>
              <a:off x="6969792" y="498007"/>
              <a:ext cx="158458" cy="178964"/>
              <a:chOff x="5933451" y="617468"/>
              <a:chExt cx="158458" cy="178964"/>
            </a:xfrm>
          </p:grpSpPr>
          <p:pic>
            <p:nvPicPr>
              <p:cNvPr id="371" name="图形 370">
                <a:extLst>
                  <a:ext uri="{FF2B5EF4-FFF2-40B4-BE49-F238E27FC236}">
                    <a16:creationId xmlns:a16="http://schemas.microsoft.com/office/drawing/2014/main" id="{BA01D766-BF59-41F8-8CE8-184D602464F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72" name="Freeform 9">
                <a:extLst>
                  <a:ext uri="{FF2B5EF4-FFF2-40B4-BE49-F238E27FC236}">
                    <a16:creationId xmlns:a16="http://schemas.microsoft.com/office/drawing/2014/main" id="{D2697B92-EA8E-4100-896C-0A4B702E3BDE}"/>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cxnSp>
          <p:nvCxnSpPr>
            <p:cNvPr id="365" name="Straight Connector 319">
              <a:extLst>
                <a:ext uri="{FF2B5EF4-FFF2-40B4-BE49-F238E27FC236}">
                  <a16:creationId xmlns:a16="http://schemas.microsoft.com/office/drawing/2014/main" id="{FC9D5AEE-07C8-4D44-BD97-E3C0C95C4621}"/>
                </a:ext>
              </a:extLst>
            </p:cNvPr>
            <p:cNvCxnSpPr>
              <a:cxnSpLocks/>
            </p:cNvCxnSpPr>
            <p:nvPr/>
          </p:nvCxnSpPr>
          <p:spPr>
            <a:xfrm>
              <a:off x="6734593" y="587938"/>
              <a:ext cx="362370" cy="207180"/>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366" name="组合 365">
              <a:extLst>
                <a:ext uri="{FF2B5EF4-FFF2-40B4-BE49-F238E27FC236}">
                  <a16:creationId xmlns:a16="http://schemas.microsoft.com/office/drawing/2014/main" id="{50CB187B-9A6D-4AB0-90F5-1EC1A604119C}"/>
                </a:ext>
              </a:extLst>
            </p:cNvPr>
            <p:cNvGrpSpPr/>
            <p:nvPr/>
          </p:nvGrpSpPr>
          <p:grpSpPr>
            <a:xfrm>
              <a:off x="6990537" y="662514"/>
              <a:ext cx="158458" cy="178964"/>
              <a:chOff x="5933451" y="617468"/>
              <a:chExt cx="158458" cy="178964"/>
            </a:xfrm>
          </p:grpSpPr>
          <p:pic>
            <p:nvPicPr>
              <p:cNvPr id="367" name="图形 366">
                <a:extLst>
                  <a:ext uri="{FF2B5EF4-FFF2-40B4-BE49-F238E27FC236}">
                    <a16:creationId xmlns:a16="http://schemas.microsoft.com/office/drawing/2014/main" id="{460C4D29-F0A2-432A-A68D-FF021DD3D8B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33451" y="617468"/>
                <a:ext cx="158458" cy="178964"/>
              </a:xfrm>
              <a:prstGeom prst="rect">
                <a:avLst/>
              </a:prstGeom>
            </p:spPr>
          </p:pic>
          <p:sp>
            <p:nvSpPr>
              <p:cNvPr id="369" name="Freeform 9">
                <a:extLst>
                  <a:ext uri="{FF2B5EF4-FFF2-40B4-BE49-F238E27FC236}">
                    <a16:creationId xmlns:a16="http://schemas.microsoft.com/office/drawing/2014/main" id="{43E69EE8-C0DB-4442-B9CC-FA5DE9C8FFAC}"/>
                  </a:ext>
                </a:extLst>
              </p:cNvPr>
              <p:cNvSpPr>
                <a:spLocks noEditPoints="1"/>
              </p:cNvSpPr>
              <p:nvPr/>
            </p:nvSpPr>
            <p:spPr bwMode="auto">
              <a:xfrm>
                <a:off x="6000675" y="656880"/>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73" name="组合 372">
            <a:extLst>
              <a:ext uri="{FF2B5EF4-FFF2-40B4-BE49-F238E27FC236}">
                <a16:creationId xmlns:a16="http://schemas.microsoft.com/office/drawing/2014/main" id="{E0CFE6C7-0554-4AA6-AFE8-A5F4D08DFF6B}"/>
              </a:ext>
            </a:extLst>
          </p:cNvPr>
          <p:cNvGrpSpPr/>
          <p:nvPr/>
        </p:nvGrpSpPr>
        <p:grpSpPr>
          <a:xfrm>
            <a:off x="5085268" y="1956350"/>
            <a:ext cx="1180749" cy="705967"/>
            <a:chOff x="5085268" y="1956350"/>
            <a:chExt cx="1180749" cy="705967"/>
          </a:xfrm>
        </p:grpSpPr>
        <p:sp>
          <p:nvSpPr>
            <p:cNvPr id="375" name="Oval 297">
              <a:extLst>
                <a:ext uri="{FF2B5EF4-FFF2-40B4-BE49-F238E27FC236}">
                  <a16:creationId xmlns:a16="http://schemas.microsoft.com/office/drawing/2014/main" id="{07D1354A-60D7-4DA9-B7F3-A14EE8044FEC}"/>
                </a:ext>
              </a:extLst>
            </p:cNvPr>
            <p:cNvSpPr/>
            <p:nvPr/>
          </p:nvSpPr>
          <p:spPr bwMode="invGray">
            <a:xfrm>
              <a:off x="5454875" y="2319130"/>
              <a:ext cx="175130" cy="175176"/>
            </a:xfrm>
            <a:prstGeom prst="ellipse">
              <a:avLst/>
            </a:prstGeom>
            <a:solidFill>
              <a:srgbClr val="FFA400"/>
            </a:solidFill>
            <a:ln w="9525">
              <a:noFill/>
              <a:round/>
              <a:headEnd/>
              <a:tailEnd/>
            </a:ln>
            <a:effectLst>
              <a:softEdge rad="76200"/>
            </a:effectLst>
          </p:spPr>
          <p:txBody>
            <a:bodyPr wrap="square" rtlCol="0" anchor="ctr"/>
            <a:lstStyle/>
            <a:p>
              <a:pPr algn="ctr" defTabSz="162010">
                <a:defRPr/>
              </a:pPr>
              <a:endParaRPr lang="en-US" sz="945" dirty="0">
                <a:solidFill>
                  <a:srgbClr val="000000"/>
                </a:solidFill>
                <a:latin typeface="Arial"/>
              </a:endParaRPr>
            </a:p>
          </p:txBody>
        </p:sp>
        <p:sp>
          <p:nvSpPr>
            <p:cNvPr id="376" name="Oval 379">
              <a:extLst>
                <a:ext uri="{FF2B5EF4-FFF2-40B4-BE49-F238E27FC236}">
                  <a16:creationId xmlns:a16="http://schemas.microsoft.com/office/drawing/2014/main" id="{7D7DB028-281D-43D2-B77E-1BC4D309686E}"/>
                </a:ext>
              </a:extLst>
            </p:cNvPr>
            <p:cNvSpPr/>
            <p:nvPr/>
          </p:nvSpPr>
          <p:spPr bwMode="invGray">
            <a:xfrm>
              <a:off x="5085268" y="1956350"/>
              <a:ext cx="1180749" cy="705967"/>
            </a:xfrm>
            <a:prstGeom prst="ellipse">
              <a:avLst/>
            </a:prstGeom>
            <a:solidFill>
              <a:schemeClr val="lt1">
                <a:alpha val="5000"/>
              </a:schemeClr>
            </a:solidFill>
            <a:ln>
              <a:solidFill>
                <a:srgbClr val="E0B07E">
                  <a:alpha val="40000"/>
                </a:srgbClr>
              </a:solidFill>
              <a:prstDash val="dash"/>
              <a:headEnd/>
              <a:tailEnd/>
            </a:ln>
          </p:spPr>
          <p:style>
            <a:lnRef idx="2">
              <a:schemeClr val="accent1"/>
            </a:lnRef>
            <a:fillRef idx="1">
              <a:schemeClr val="lt1"/>
            </a:fillRef>
            <a:effectRef idx="0">
              <a:schemeClr val="accent1"/>
            </a:effectRef>
            <a:fontRef idx="minor">
              <a:schemeClr val="dk1"/>
            </a:fontRef>
          </p:style>
          <p:txBody>
            <a:bodyPr wrap="square" rtlCol="0" anchor="ctr"/>
            <a:lstStyle/>
            <a:p>
              <a:pPr algn="ctr" defTabSz="162010"/>
              <a:endParaRPr lang="en-US" sz="945" dirty="0">
                <a:ln w="0"/>
                <a:solidFill>
                  <a:schemeClr val="dk1"/>
                </a:solidFill>
                <a:effectLst>
                  <a:outerShdw blurRad="38100" dist="19050" dir="2700000" algn="tl" rotWithShape="0">
                    <a:schemeClr val="dk1">
                      <a:alpha val="40000"/>
                    </a:schemeClr>
                  </a:outerShdw>
                </a:effectLst>
                <a:latin typeface="Arial"/>
              </a:endParaRPr>
            </a:p>
          </p:txBody>
        </p:sp>
        <p:cxnSp>
          <p:nvCxnSpPr>
            <p:cNvPr id="377" name="Straight Connector 322">
              <a:extLst>
                <a:ext uri="{FF2B5EF4-FFF2-40B4-BE49-F238E27FC236}">
                  <a16:creationId xmlns:a16="http://schemas.microsoft.com/office/drawing/2014/main" id="{CEA8D3F6-D430-4B96-80FA-12F14891FE44}"/>
                </a:ext>
              </a:extLst>
            </p:cNvPr>
            <p:cNvCxnSpPr>
              <a:cxnSpLocks/>
            </p:cNvCxnSpPr>
            <p:nvPr/>
          </p:nvCxnSpPr>
          <p:spPr>
            <a:xfrm flipH="1">
              <a:off x="5343172" y="2136315"/>
              <a:ext cx="552522" cy="350557"/>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19">
              <a:extLst>
                <a:ext uri="{FF2B5EF4-FFF2-40B4-BE49-F238E27FC236}">
                  <a16:creationId xmlns:a16="http://schemas.microsoft.com/office/drawing/2014/main" id="{95C2A344-CC4B-4027-AA4F-1502F866EB7C}"/>
                </a:ext>
              </a:extLst>
            </p:cNvPr>
            <p:cNvCxnSpPr>
              <a:cxnSpLocks/>
            </p:cNvCxnSpPr>
            <p:nvPr/>
          </p:nvCxnSpPr>
          <p:spPr>
            <a:xfrm>
              <a:off x="5305069" y="2142228"/>
              <a:ext cx="628183" cy="359155"/>
            </a:xfrm>
            <a:prstGeom prst="line">
              <a:avLst/>
            </a:prstGeom>
            <a:ln>
              <a:solidFill>
                <a:srgbClr val="E0B07E"/>
              </a:solidFill>
              <a:prstDash val="solid"/>
            </a:ln>
            <a:effectLst/>
          </p:spPr>
          <p:style>
            <a:lnRef idx="2">
              <a:schemeClr val="accent1"/>
            </a:lnRef>
            <a:fillRef idx="0">
              <a:schemeClr val="accent1"/>
            </a:fillRef>
            <a:effectRef idx="1">
              <a:schemeClr val="accent1"/>
            </a:effectRef>
            <a:fontRef idx="minor">
              <a:schemeClr val="tx1"/>
            </a:fontRef>
          </p:style>
        </p:cxnSp>
        <p:pic>
          <p:nvPicPr>
            <p:cNvPr id="379" name="图形 378">
              <a:extLst>
                <a:ext uri="{FF2B5EF4-FFF2-40B4-BE49-F238E27FC236}">
                  <a16:creationId xmlns:a16="http://schemas.microsoft.com/office/drawing/2014/main" id="{19B6B86F-485C-44D4-A079-DBA353AC373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10102" y="2245611"/>
              <a:ext cx="204237" cy="146795"/>
            </a:xfrm>
            <a:prstGeom prst="rect">
              <a:avLst/>
            </a:prstGeom>
          </p:spPr>
        </p:pic>
        <p:pic>
          <p:nvPicPr>
            <p:cNvPr id="380" name="图形 379">
              <a:extLst>
                <a:ext uri="{FF2B5EF4-FFF2-40B4-BE49-F238E27FC236}">
                  <a16:creationId xmlns:a16="http://schemas.microsoft.com/office/drawing/2014/main" id="{38961C91-5CC0-4A71-93C6-6218B53D307F}"/>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298777" y="2376018"/>
              <a:ext cx="177518" cy="127537"/>
            </a:xfrm>
            <a:prstGeom prst="rect">
              <a:avLst/>
            </a:prstGeom>
          </p:spPr>
        </p:pic>
        <p:cxnSp>
          <p:nvCxnSpPr>
            <p:cNvPr id="383" name="Straight Connector 322">
              <a:extLst>
                <a:ext uri="{FF2B5EF4-FFF2-40B4-BE49-F238E27FC236}">
                  <a16:creationId xmlns:a16="http://schemas.microsoft.com/office/drawing/2014/main" id="{D361EABC-69BC-4260-B780-DBE63AA2695E}"/>
                </a:ext>
              </a:extLst>
            </p:cNvPr>
            <p:cNvCxnSpPr>
              <a:cxnSpLocks/>
            </p:cNvCxnSpPr>
            <p:nvPr/>
          </p:nvCxnSpPr>
          <p:spPr>
            <a:xfrm flipH="1">
              <a:off x="5782459" y="2337289"/>
              <a:ext cx="118227" cy="75010"/>
            </a:xfrm>
            <a:prstGeom prst="line">
              <a:avLst/>
            </a:prstGeom>
            <a:ln>
              <a:solidFill>
                <a:srgbClr val="E0B07E"/>
              </a:solidFill>
            </a:ln>
            <a:effectLst/>
          </p:spPr>
          <p:style>
            <a:lnRef idx="2">
              <a:schemeClr val="accent1"/>
            </a:lnRef>
            <a:fillRef idx="0">
              <a:schemeClr val="accent1"/>
            </a:fillRef>
            <a:effectRef idx="1">
              <a:schemeClr val="accent1"/>
            </a:effectRef>
            <a:fontRef idx="minor">
              <a:schemeClr val="tx1"/>
            </a:fontRef>
          </p:style>
        </p:cxnSp>
        <p:sp>
          <p:nvSpPr>
            <p:cNvPr id="389" name="TextBox 76">
              <a:extLst>
                <a:ext uri="{FF2B5EF4-FFF2-40B4-BE49-F238E27FC236}">
                  <a16:creationId xmlns:a16="http://schemas.microsoft.com/office/drawing/2014/main" id="{7DA3412A-B0C9-42A6-A7A9-C56368E40EF7}"/>
                </a:ext>
              </a:extLst>
            </p:cNvPr>
            <p:cNvSpPr txBox="1"/>
            <p:nvPr/>
          </p:nvSpPr>
          <p:spPr>
            <a:xfrm>
              <a:off x="5529127" y="2462032"/>
              <a:ext cx="269626" cy="194220"/>
            </a:xfrm>
            <a:prstGeom prst="rect">
              <a:avLst/>
            </a:prstGeom>
            <a:noFill/>
          </p:spPr>
          <p:txBody>
            <a:bodyPr wrap="none" rtlCol="0">
              <a:spAutoFit/>
            </a:bodyPr>
            <a:lstStyle/>
            <a:p>
              <a:pPr algn="ctr" defTabSz="432054">
                <a:defRPr/>
              </a:pPr>
              <a:r>
                <a:rPr lang="zh-CN" altLang="en-US" sz="662" b="1" dirty="0">
                  <a:solidFill>
                    <a:srgbClr val="E0B07E"/>
                  </a:solidFill>
                  <a:latin typeface="微软雅黑 Light" panose="020B0502040204020203" pitchFamily="34" charset="-122"/>
                  <a:ea typeface="微软雅黑 Light" panose="020B0502040204020203" pitchFamily="34" charset="-122"/>
                </a:rPr>
                <a:t>家</a:t>
              </a:r>
              <a:endParaRPr lang="en-US" sz="662" b="1" dirty="0">
                <a:solidFill>
                  <a:srgbClr val="E0B07E"/>
                </a:solidFill>
                <a:latin typeface="微软雅黑 Light" panose="020B0502040204020203" pitchFamily="34" charset="-122"/>
                <a:ea typeface="微软雅黑 Light" panose="020B0502040204020203" pitchFamily="34" charset="-122"/>
              </a:endParaRPr>
            </a:p>
          </p:txBody>
        </p:sp>
        <p:pic>
          <p:nvPicPr>
            <p:cNvPr id="390" name="图形 389">
              <a:extLst>
                <a:ext uri="{FF2B5EF4-FFF2-40B4-BE49-F238E27FC236}">
                  <a16:creationId xmlns:a16="http://schemas.microsoft.com/office/drawing/2014/main" id="{41EED596-0F78-4614-BDAF-7E9B232E575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5682878" y="1959036"/>
              <a:ext cx="400409" cy="316990"/>
            </a:xfrm>
            <a:prstGeom prst="rect">
              <a:avLst/>
            </a:prstGeom>
          </p:spPr>
        </p:pic>
        <p:pic>
          <p:nvPicPr>
            <p:cNvPr id="391" name="图形 390">
              <a:extLst>
                <a:ext uri="{FF2B5EF4-FFF2-40B4-BE49-F238E27FC236}">
                  <a16:creationId xmlns:a16="http://schemas.microsoft.com/office/drawing/2014/main" id="{9B2D1EEE-0A3E-4A5B-9B55-FB872B687287}"/>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5258429" y="2072371"/>
              <a:ext cx="215950" cy="157464"/>
            </a:xfrm>
            <a:prstGeom prst="rect">
              <a:avLst/>
            </a:prstGeom>
          </p:spPr>
        </p:pic>
        <p:grpSp>
          <p:nvGrpSpPr>
            <p:cNvPr id="392" name="组合 391">
              <a:extLst>
                <a:ext uri="{FF2B5EF4-FFF2-40B4-BE49-F238E27FC236}">
                  <a16:creationId xmlns:a16="http://schemas.microsoft.com/office/drawing/2014/main" id="{D63D59AC-C063-4EF9-BFC0-625531337472}"/>
                </a:ext>
              </a:extLst>
            </p:cNvPr>
            <p:cNvGrpSpPr/>
            <p:nvPr/>
          </p:nvGrpSpPr>
          <p:grpSpPr>
            <a:xfrm>
              <a:off x="5414981" y="1961500"/>
              <a:ext cx="145192" cy="156506"/>
              <a:chOff x="2166192" y="1151528"/>
              <a:chExt cx="145192" cy="156506"/>
            </a:xfrm>
          </p:grpSpPr>
          <p:pic>
            <p:nvPicPr>
              <p:cNvPr id="404" name="图形 403">
                <a:extLst>
                  <a:ext uri="{FF2B5EF4-FFF2-40B4-BE49-F238E27FC236}">
                    <a16:creationId xmlns:a16="http://schemas.microsoft.com/office/drawing/2014/main" id="{CE170B2C-3BB3-4669-B18E-3D8857776F9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166192" y="1151528"/>
                <a:ext cx="145192" cy="156506"/>
              </a:xfrm>
              <a:prstGeom prst="rect">
                <a:avLst/>
              </a:prstGeom>
            </p:spPr>
          </p:pic>
          <p:sp>
            <p:nvSpPr>
              <p:cNvPr id="406" name="Freeform 9">
                <a:extLst>
                  <a:ext uri="{FF2B5EF4-FFF2-40B4-BE49-F238E27FC236}">
                    <a16:creationId xmlns:a16="http://schemas.microsoft.com/office/drawing/2014/main" id="{A6D15DA7-4092-4A22-8F34-8F663B194F5C}"/>
                  </a:ext>
                </a:extLst>
              </p:cNvPr>
              <p:cNvSpPr>
                <a:spLocks noEditPoints="1"/>
              </p:cNvSpPr>
              <p:nvPr/>
            </p:nvSpPr>
            <p:spPr bwMode="auto">
              <a:xfrm>
                <a:off x="2235664" y="1179075"/>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pic>
          <p:nvPicPr>
            <p:cNvPr id="393" name="图形 392">
              <a:extLst>
                <a:ext uri="{FF2B5EF4-FFF2-40B4-BE49-F238E27FC236}">
                  <a16:creationId xmlns:a16="http://schemas.microsoft.com/office/drawing/2014/main" id="{DBC69CEF-0648-4102-9B8A-DDDBC93B472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843132" y="2169030"/>
              <a:ext cx="167571" cy="215776"/>
            </a:xfrm>
            <a:prstGeom prst="rect">
              <a:avLst/>
            </a:prstGeom>
          </p:spPr>
        </p:pic>
        <p:grpSp>
          <p:nvGrpSpPr>
            <p:cNvPr id="394" name="组合 393">
              <a:extLst>
                <a:ext uri="{FF2B5EF4-FFF2-40B4-BE49-F238E27FC236}">
                  <a16:creationId xmlns:a16="http://schemas.microsoft.com/office/drawing/2014/main" id="{876FAC03-AEED-4D56-9512-B1108E173285}"/>
                </a:ext>
              </a:extLst>
            </p:cNvPr>
            <p:cNvGrpSpPr/>
            <p:nvPr/>
          </p:nvGrpSpPr>
          <p:grpSpPr>
            <a:xfrm>
              <a:off x="5861635" y="2368001"/>
              <a:ext cx="131221" cy="159679"/>
              <a:chOff x="5966127" y="2282063"/>
              <a:chExt cx="131221" cy="159679"/>
            </a:xfrm>
          </p:grpSpPr>
          <p:pic>
            <p:nvPicPr>
              <p:cNvPr id="397" name="图形 396">
                <a:extLst>
                  <a:ext uri="{FF2B5EF4-FFF2-40B4-BE49-F238E27FC236}">
                    <a16:creationId xmlns:a16="http://schemas.microsoft.com/office/drawing/2014/main" id="{27F2EA52-05E4-442B-9565-3908067C320A}"/>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5966127" y="2282063"/>
                <a:ext cx="131221" cy="159679"/>
              </a:xfrm>
              <a:prstGeom prst="rect">
                <a:avLst/>
              </a:prstGeom>
            </p:spPr>
          </p:pic>
          <p:sp>
            <p:nvSpPr>
              <p:cNvPr id="402" name="Freeform 9">
                <a:extLst>
                  <a:ext uri="{FF2B5EF4-FFF2-40B4-BE49-F238E27FC236}">
                    <a16:creationId xmlns:a16="http://schemas.microsoft.com/office/drawing/2014/main" id="{7C066FE7-EC40-4535-AC41-D2E71F6ECCFA}"/>
                  </a:ext>
                </a:extLst>
              </p:cNvPr>
              <p:cNvSpPr>
                <a:spLocks noEditPoints="1"/>
              </p:cNvSpPr>
              <p:nvPr/>
            </p:nvSpPr>
            <p:spPr bwMode="auto">
              <a:xfrm>
                <a:off x="5998179" y="2325544"/>
                <a:ext cx="63283" cy="62278"/>
              </a:xfrm>
              <a:custGeom>
                <a:avLst/>
                <a:gdLst>
                  <a:gd name="T0" fmla="*/ 2376 w 3120"/>
                  <a:gd name="T1" fmla="*/ 2178 h 3072"/>
                  <a:gd name="T2" fmla="*/ 2350 w 3120"/>
                  <a:gd name="T3" fmla="*/ 2215 h 3072"/>
                  <a:gd name="T4" fmla="*/ 2100 w 3120"/>
                  <a:gd name="T5" fmla="*/ 2442 h 3072"/>
                  <a:gd name="T6" fmla="*/ 1979 w 3120"/>
                  <a:gd name="T7" fmla="*/ 2508 h 3072"/>
                  <a:gd name="T8" fmla="*/ 1940 w 3120"/>
                  <a:gd name="T9" fmla="*/ 2524 h 3072"/>
                  <a:gd name="T10" fmla="*/ 1884 w 3120"/>
                  <a:gd name="T11" fmla="*/ 2545 h 3072"/>
                  <a:gd name="T12" fmla="*/ 1843 w 3120"/>
                  <a:gd name="T13" fmla="*/ 2557 h 3072"/>
                  <a:gd name="T14" fmla="*/ 1801 w 3120"/>
                  <a:gd name="T15" fmla="*/ 2568 h 3072"/>
                  <a:gd name="T16" fmla="*/ 1758 w 3120"/>
                  <a:gd name="T17" fmla="*/ 2578 h 3072"/>
                  <a:gd name="T18" fmla="*/ 1704 w 3120"/>
                  <a:gd name="T19" fmla="*/ 2586 h 3072"/>
                  <a:gd name="T20" fmla="*/ 1655 w 3120"/>
                  <a:gd name="T21" fmla="*/ 2592 h 3072"/>
                  <a:gd name="T22" fmla="*/ 1608 w 3120"/>
                  <a:gd name="T23" fmla="*/ 2596 h 3072"/>
                  <a:gd name="T24" fmla="*/ 557 w 3120"/>
                  <a:gd name="T25" fmla="*/ 1592 h 3072"/>
                  <a:gd name="T26" fmla="*/ 2566 w 3120"/>
                  <a:gd name="T27" fmla="*/ 1592 h 3072"/>
                  <a:gd name="T28" fmla="*/ 2563 w 3120"/>
                  <a:gd name="T29" fmla="*/ 1658 h 3072"/>
                  <a:gd name="T30" fmla="*/ 2558 w 3120"/>
                  <a:gd name="T31" fmla="*/ 1710 h 3072"/>
                  <a:gd name="T32" fmla="*/ 2551 w 3120"/>
                  <a:gd name="T33" fmla="*/ 1760 h 3072"/>
                  <a:gd name="T34" fmla="*/ 2542 w 3120"/>
                  <a:gd name="T35" fmla="*/ 1808 h 3072"/>
                  <a:gd name="T36" fmla="*/ 2531 w 3120"/>
                  <a:gd name="T37" fmla="*/ 1855 h 3072"/>
                  <a:gd name="T38" fmla="*/ 2516 w 3120"/>
                  <a:gd name="T39" fmla="*/ 1901 h 3072"/>
                  <a:gd name="T40" fmla="*/ 2501 w 3120"/>
                  <a:gd name="T41" fmla="*/ 1945 h 3072"/>
                  <a:gd name="T42" fmla="*/ 2376 w 3120"/>
                  <a:gd name="T43" fmla="*/ 2178 h 3072"/>
                  <a:gd name="T44" fmla="*/ 1915 w 3120"/>
                  <a:gd name="T45" fmla="*/ 1672 h 3072"/>
                  <a:gd name="T46" fmla="*/ 1915 w 3120"/>
                  <a:gd name="T47" fmla="*/ 1583 h 3072"/>
                  <a:gd name="T48" fmla="*/ 1177 w 3120"/>
                  <a:gd name="T49" fmla="*/ 1230 h 3072"/>
                  <a:gd name="T50" fmla="*/ 1226 w 3120"/>
                  <a:gd name="T51" fmla="*/ 2077 h 3072"/>
                  <a:gd name="T52" fmla="*/ 2322 w 3120"/>
                  <a:gd name="T53" fmla="*/ 2072 h 3072"/>
                  <a:gd name="T54" fmla="*/ 2273 w 3120"/>
                  <a:gd name="T55" fmla="*/ 1594 h 3072"/>
                  <a:gd name="T56" fmla="*/ 1584 w 3120"/>
                  <a:gd name="T57" fmla="*/ 1999 h 3072"/>
                  <a:gd name="T58" fmla="*/ 1584 w 3120"/>
                  <a:gd name="T59" fmla="*/ 2088 h 3072"/>
                  <a:gd name="T60" fmla="*/ 2322 w 3120"/>
                  <a:gd name="T61" fmla="*/ 2072 h 3072"/>
                  <a:gd name="T62" fmla="*/ 2284 w 3120"/>
                  <a:gd name="T63" fmla="*/ 2626 h 3072"/>
                  <a:gd name="T64" fmla="*/ 1674 w 3120"/>
                  <a:gd name="T65" fmla="*/ 2848 h 3072"/>
                  <a:gd name="T66" fmla="*/ 2218 w 3120"/>
                  <a:gd name="T67" fmla="*/ 2527 h 3072"/>
                  <a:gd name="T68" fmla="*/ 1458 w 3120"/>
                  <a:gd name="T69" fmla="*/ 2731 h 3072"/>
                  <a:gd name="T70" fmla="*/ 1018 w 3120"/>
                  <a:gd name="T71" fmla="*/ 3072 h 3072"/>
                  <a:gd name="T72" fmla="*/ 901 w 3120"/>
                  <a:gd name="T73" fmla="*/ 2527 h 3072"/>
                  <a:gd name="T74" fmla="*/ 2930 w 3120"/>
                  <a:gd name="T75" fmla="*/ 2376 h 3072"/>
                  <a:gd name="T76" fmla="*/ 2374 w 3120"/>
                  <a:gd name="T77" fmla="*/ 2395 h 3072"/>
                  <a:gd name="T78" fmla="*/ 2784 w 3120"/>
                  <a:gd name="T79" fmla="*/ 1916 h 3072"/>
                  <a:gd name="T80" fmla="*/ 3120 w 3120"/>
                  <a:gd name="T81" fmla="*/ 1309 h 3072"/>
                  <a:gd name="T82" fmla="*/ 2700 w 3120"/>
                  <a:gd name="T83" fmla="*/ 1680 h 3072"/>
                  <a:gd name="T84" fmla="*/ 2596 w 3120"/>
                  <a:gd name="T85" fmla="*/ 1108 h 3072"/>
                  <a:gd name="T86" fmla="*/ 2488 w 3120"/>
                  <a:gd name="T87" fmla="*/ 925 h 3072"/>
                  <a:gd name="T88" fmla="*/ 2100 w 3120"/>
                  <a:gd name="T89" fmla="*/ 436 h 3072"/>
                  <a:gd name="T90" fmla="*/ 2597 w 3120"/>
                  <a:gd name="T91" fmla="*/ 852 h 3072"/>
                  <a:gd name="T92" fmla="*/ 1560 w 3120"/>
                  <a:gd name="T93" fmla="*/ 449 h 3072"/>
                  <a:gd name="T94" fmla="*/ 1236 w 3120"/>
                  <a:gd name="T95" fmla="*/ 356 h 3072"/>
                  <a:gd name="T96" fmla="*/ 1885 w 3120"/>
                  <a:gd name="T97" fmla="*/ 356 h 3072"/>
                  <a:gd name="T98" fmla="*/ 1560 w 3120"/>
                  <a:gd name="T99" fmla="*/ 449 h 3072"/>
                  <a:gd name="T100" fmla="*/ 522 w 3120"/>
                  <a:gd name="T101" fmla="*/ 852 h 3072"/>
                  <a:gd name="T102" fmla="*/ 1019 w 3120"/>
                  <a:gd name="T103" fmla="*/ 436 h 3072"/>
                  <a:gd name="T104" fmla="*/ 631 w 3120"/>
                  <a:gd name="T105" fmla="*/ 925 h 3072"/>
                  <a:gd name="T106" fmla="*/ 295 w 3120"/>
                  <a:gd name="T107" fmla="*/ 1691 h 3072"/>
                  <a:gd name="T108" fmla="*/ 408 w 3120"/>
                  <a:gd name="T109" fmla="*/ 1051 h 3072"/>
                  <a:gd name="T110" fmla="*/ 416 w 3120"/>
                  <a:gd name="T111" fmla="*/ 1592 h 3072"/>
                  <a:gd name="T112" fmla="*/ 335 w 3120"/>
                  <a:gd name="T113" fmla="*/ 1916 h 3072"/>
                  <a:gd name="T114" fmla="*/ 745 w 3120"/>
                  <a:gd name="T115" fmla="*/ 2395 h 3072"/>
                  <a:gd name="T116" fmla="*/ 188 w 3120"/>
                  <a:gd name="T117" fmla="*/ 2376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0" h="3072">
                    <a:moveTo>
                      <a:pt x="2376" y="2178"/>
                    </a:moveTo>
                    <a:cubicBezTo>
                      <a:pt x="2376" y="2178"/>
                      <a:pt x="2376" y="2179"/>
                      <a:pt x="2376" y="2178"/>
                    </a:cubicBezTo>
                    <a:cubicBezTo>
                      <a:pt x="2368" y="2190"/>
                      <a:pt x="2359" y="2202"/>
                      <a:pt x="2351" y="2214"/>
                    </a:cubicBezTo>
                    <a:cubicBezTo>
                      <a:pt x="2350" y="2215"/>
                      <a:pt x="2350" y="2215"/>
                      <a:pt x="2350" y="2215"/>
                    </a:cubicBezTo>
                    <a:cubicBezTo>
                      <a:pt x="2281" y="2303"/>
                      <a:pt x="2198" y="2378"/>
                      <a:pt x="2105" y="2438"/>
                    </a:cubicBezTo>
                    <a:cubicBezTo>
                      <a:pt x="2104" y="2440"/>
                      <a:pt x="2101" y="2441"/>
                      <a:pt x="2100" y="2442"/>
                    </a:cubicBezTo>
                    <a:cubicBezTo>
                      <a:pt x="2070" y="2461"/>
                      <a:pt x="2039" y="2479"/>
                      <a:pt x="2006" y="2495"/>
                    </a:cubicBezTo>
                    <a:cubicBezTo>
                      <a:pt x="1997" y="2500"/>
                      <a:pt x="1988" y="2504"/>
                      <a:pt x="1979" y="2508"/>
                    </a:cubicBezTo>
                    <a:cubicBezTo>
                      <a:pt x="1974" y="2509"/>
                      <a:pt x="1970" y="2512"/>
                      <a:pt x="1967" y="2513"/>
                    </a:cubicBezTo>
                    <a:cubicBezTo>
                      <a:pt x="1957" y="2516"/>
                      <a:pt x="1949" y="2520"/>
                      <a:pt x="1940" y="2524"/>
                    </a:cubicBezTo>
                    <a:cubicBezTo>
                      <a:pt x="1936" y="2526"/>
                      <a:pt x="1931" y="2527"/>
                      <a:pt x="1926" y="2530"/>
                    </a:cubicBezTo>
                    <a:cubicBezTo>
                      <a:pt x="1913" y="2536"/>
                      <a:pt x="1898" y="2540"/>
                      <a:pt x="1884" y="2545"/>
                    </a:cubicBezTo>
                    <a:cubicBezTo>
                      <a:pt x="1878" y="2546"/>
                      <a:pt x="1871" y="2549"/>
                      <a:pt x="1865" y="2551"/>
                    </a:cubicBezTo>
                    <a:cubicBezTo>
                      <a:pt x="1858" y="2554"/>
                      <a:pt x="1850" y="2555"/>
                      <a:pt x="1843" y="2557"/>
                    </a:cubicBezTo>
                    <a:cubicBezTo>
                      <a:pt x="1836" y="2560"/>
                      <a:pt x="1829" y="2561"/>
                      <a:pt x="1822" y="2563"/>
                    </a:cubicBezTo>
                    <a:cubicBezTo>
                      <a:pt x="1814" y="2564"/>
                      <a:pt x="1808" y="2567"/>
                      <a:pt x="1801" y="2568"/>
                    </a:cubicBezTo>
                    <a:cubicBezTo>
                      <a:pt x="1793" y="2570"/>
                      <a:pt x="1784" y="2572"/>
                      <a:pt x="1776" y="2574"/>
                    </a:cubicBezTo>
                    <a:cubicBezTo>
                      <a:pt x="1770" y="2575"/>
                      <a:pt x="1764" y="2576"/>
                      <a:pt x="1758" y="2578"/>
                    </a:cubicBezTo>
                    <a:cubicBezTo>
                      <a:pt x="1745" y="2580"/>
                      <a:pt x="1730" y="2582"/>
                      <a:pt x="1716" y="2585"/>
                    </a:cubicBezTo>
                    <a:cubicBezTo>
                      <a:pt x="1712" y="2585"/>
                      <a:pt x="1708" y="2586"/>
                      <a:pt x="1704" y="2586"/>
                    </a:cubicBezTo>
                    <a:cubicBezTo>
                      <a:pt x="1693" y="2588"/>
                      <a:pt x="1682" y="2590"/>
                      <a:pt x="1670" y="2591"/>
                    </a:cubicBezTo>
                    <a:cubicBezTo>
                      <a:pt x="1666" y="2591"/>
                      <a:pt x="1660" y="2592"/>
                      <a:pt x="1655" y="2592"/>
                    </a:cubicBezTo>
                    <a:cubicBezTo>
                      <a:pt x="1644" y="2593"/>
                      <a:pt x="1633" y="2593"/>
                      <a:pt x="1622" y="2594"/>
                    </a:cubicBezTo>
                    <a:cubicBezTo>
                      <a:pt x="1618" y="2596"/>
                      <a:pt x="1613" y="2596"/>
                      <a:pt x="1608" y="2596"/>
                    </a:cubicBezTo>
                    <a:cubicBezTo>
                      <a:pt x="1592" y="2597"/>
                      <a:pt x="1577" y="2597"/>
                      <a:pt x="1561" y="2597"/>
                    </a:cubicBezTo>
                    <a:cubicBezTo>
                      <a:pt x="1007" y="2597"/>
                      <a:pt x="557" y="2147"/>
                      <a:pt x="557" y="1592"/>
                    </a:cubicBezTo>
                    <a:cubicBezTo>
                      <a:pt x="557" y="1038"/>
                      <a:pt x="1007" y="588"/>
                      <a:pt x="1561" y="588"/>
                    </a:cubicBezTo>
                    <a:cubicBezTo>
                      <a:pt x="2116" y="588"/>
                      <a:pt x="2566" y="1038"/>
                      <a:pt x="2566" y="1592"/>
                    </a:cubicBezTo>
                    <a:cubicBezTo>
                      <a:pt x="2566" y="1609"/>
                      <a:pt x="2566" y="1625"/>
                      <a:pt x="2564" y="1642"/>
                    </a:cubicBezTo>
                    <a:cubicBezTo>
                      <a:pt x="2564" y="1648"/>
                      <a:pt x="2563" y="1652"/>
                      <a:pt x="2563" y="1658"/>
                    </a:cubicBezTo>
                    <a:cubicBezTo>
                      <a:pt x="2562" y="1668"/>
                      <a:pt x="2562" y="1679"/>
                      <a:pt x="2561" y="1690"/>
                    </a:cubicBezTo>
                    <a:cubicBezTo>
                      <a:pt x="2560" y="1697"/>
                      <a:pt x="2560" y="1703"/>
                      <a:pt x="2558" y="1710"/>
                    </a:cubicBezTo>
                    <a:cubicBezTo>
                      <a:pt x="2557" y="1720"/>
                      <a:pt x="2556" y="1728"/>
                      <a:pt x="2555" y="1738"/>
                    </a:cubicBezTo>
                    <a:cubicBezTo>
                      <a:pt x="2554" y="1746"/>
                      <a:pt x="2552" y="1753"/>
                      <a:pt x="2551" y="1760"/>
                    </a:cubicBezTo>
                    <a:cubicBezTo>
                      <a:pt x="2549" y="1768"/>
                      <a:pt x="2548" y="1776"/>
                      <a:pt x="2546" y="1784"/>
                    </a:cubicBezTo>
                    <a:cubicBezTo>
                      <a:pt x="2545" y="1793"/>
                      <a:pt x="2543" y="1800"/>
                      <a:pt x="2542" y="1808"/>
                    </a:cubicBezTo>
                    <a:cubicBezTo>
                      <a:pt x="2540" y="1816"/>
                      <a:pt x="2538" y="1823"/>
                      <a:pt x="2537" y="1830"/>
                    </a:cubicBezTo>
                    <a:cubicBezTo>
                      <a:pt x="2536" y="1838"/>
                      <a:pt x="2533" y="1847"/>
                      <a:pt x="2531" y="1855"/>
                    </a:cubicBezTo>
                    <a:cubicBezTo>
                      <a:pt x="2528" y="1861"/>
                      <a:pt x="2527" y="1868"/>
                      <a:pt x="2525" y="1874"/>
                    </a:cubicBezTo>
                    <a:cubicBezTo>
                      <a:pt x="2522" y="1883"/>
                      <a:pt x="2519" y="1892"/>
                      <a:pt x="2516" y="1901"/>
                    </a:cubicBezTo>
                    <a:cubicBezTo>
                      <a:pt x="2515" y="1906"/>
                      <a:pt x="2513" y="1912"/>
                      <a:pt x="2512" y="1916"/>
                    </a:cubicBezTo>
                    <a:cubicBezTo>
                      <a:pt x="2508" y="1926"/>
                      <a:pt x="2504" y="1936"/>
                      <a:pt x="2501" y="1945"/>
                    </a:cubicBezTo>
                    <a:cubicBezTo>
                      <a:pt x="2500" y="1949"/>
                      <a:pt x="2498" y="1951"/>
                      <a:pt x="2497" y="1955"/>
                    </a:cubicBezTo>
                    <a:cubicBezTo>
                      <a:pt x="2466" y="2034"/>
                      <a:pt x="2425" y="2110"/>
                      <a:pt x="2376" y="2178"/>
                    </a:cubicBezTo>
                    <a:close/>
                    <a:moveTo>
                      <a:pt x="1253" y="2071"/>
                    </a:moveTo>
                    <a:cubicBezTo>
                      <a:pt x="1915" y="1672"/>
                      <a:pt x="1915" y="1672"/>
                      <a:pt x="1915" y="1672"/>
                    </a:cubicBezTo>
                    <a:cubicBezTo>
                      <a:pt x="1940" y="1656"/>
                      <a:pt x="1948" y="1624"/>
                      <a:pt x="1932" y="1600"/>
                    </a:cubicBezTo>
                    <a:cubicBezTo>
                      <a:pt x="1927" y="1592"/>
                      <a:pt x="1922" y="1586"/>
                      <a:pt x="1915" y="1583"/>
                    </a:cubicBezTo>
                    <a:cubicBezTo>
                      <a:pt x="1252" y="1183"/>
                      <a:pt x="1252" y="1183"/>
                      <a:pt x="1252" y="1183"/>
                    </a:cubicBezTo>
                    <a:cubicBezTo>
                      <a:pt x="1219" y="1163"/>
                      <a:pt x="1177" y="1190"/>
                      <a:pt x="1177" y="1230"/>
                    </a:cubicBezTo>
                    <a:cubicBezTo>
                      <a:pt x="1177" y="2026"/>
                      <a:pt x="1177" y="2026"/>
                      <a:pt x="1177" y="2026"/>
                    </a:cubicBezTo>
                    <a:cubicBezTo>
                      <a:pt x="1177" y="2053"/>
                      <a:pt x="1199" y="2076"/>
                      <a:pt x="1226" y="2077"/>
                    </a:cubicBezTo>
                    <a:cubicBezTo>
                      <a:pt x="1236" y="2078"/>
                      <a:pt x="1244" y="2076"/>
                      <a:pt x="1253" y="2071"/>
                    </a:cubicBezTo>
                    <a:close/>
                    <a:moveTo>
                      <a:pt x="2322" y="2072"/>
                    </a:moveTo>
                    <a:cubicBezTo>
                      <a:pt x="2322" y="1645"/>
                      <a:pt x="2322" y="1645"/>
                      <a:pt x="2322" y="1645"/>
                    </a:cubicBezTo>
                    <a:cubicBezTo>
                      <a:pt x="2323" y="1618"/>
                      <a:pt x="2300" y="1595"/>
                      <a:pt x="2273" y="1594"/>
                    </a:cubicBezTo>
                    <a:cubicBezTo>
                      <a:pt x="2264" y="1594"/>
                      <a:pt x="2256" y="1595"/>
                      <a:pt x="2248" y="1600"/>
                    </a:cubicBezTo>
                    <a:cubicBezTo>
                      <a:pt x="1584" y="1999"/>
                      <a:pt x="1584" y="1999"/>
                      <a:pt x="1584" y="1999"/>
                    </a:cubicBezTo>
                    <a:cubicBezTo>
                      <a:pt x="1559" y="2015"/>
                      <a:pt x="1552" y="2047"/>
                      <a:pt x="1567" y="2071"/>
                    </a:cubicBezTo>
                    <a:cubicBezTo>
                      <a:pt x="1572" y="2078"/>
                      <a:pt x="1577" y="2083"/>
                      <a:pt x="1584" y="2088"/>
                    </a:cubicBezTo>
                    <a:cubicBezTo>
                      <a:pt x="2034" y="2359"/>
                      <a:pt x="2034" y="2359"/>
                      <a:pt x="2034" y="2359"/>
                    </a:cubicBezTo>
                    <a:cubicBezTo>
                      <a:pt x="2150" y="2286"/>
                      <a:pt x="2249" y="2189"/>
                      <a:pt x="2322" y="2072"/>
                    </a:cubicBezTo>
                    <a:close/>
                    <a:moveTo>
                      <a:pt x="2218" y="2527"/>
                    </a:moveTo>
                    <a:cubicBezTo>
                      <a:pt x="2249" y="2554"/>
                      <a:pt x="2272" y="2587"/>
                      <a:pt x="2284" y="2626"/>
                    </a:cubicBezTo>
                    <a:cubicBezTo>
                      <a:pt x="2351" y="2808"/>
                      <a:pt x="2101" y="3072"/>
                      <a:pt x="2101" y="3072"/>
                    </a:cubicBezTo>
                    <a:cubicBezTo>
                      <a:pt x="2101" y="3072"/>
                      <a:pt x="1740" y="3030"/>
                      <a:pt x="1674" y="2848"/>
                    </a:cubicBezTo>
                    <a:cubicBezTo>
                      <a:pt x="1660" y="2810"/>
                      <a:pt x="1655" y="2771"/>
                      <a:pt x="1662" y="2731"/>
                    </a:cubicBezTo>
                    <a:cubicBezTo>
                      <a:pt x="1861" y="2713"/>
                      <a:pt x="2053" y="2644"/>
                      <a:pt x="2218" y="2527"/>
                    </a:cubicBezTo>
                    <a:close/>
                    <a:moveTo>
                      <a:pt x="901" y="2527"/>
                    </a:moveTo>
                    <a:cubicBezTo>
                      <a:pt x="1066" y="2644"/>
                      <a:pt x="1258" y="2714"/>
                      <a:pt x="1458" y="2731"/>
                    </a:cubicBezTo>
                    <a:cubicBezTo>
                      <a:pt x="1464" y="2771"/>
                      <a:pt x="1460" y="2810"/>
                      <a:pt x="1445" y="2848"/>
                    </a:cubicBezTo>
                    <a:cubicBezTo>
                      <a:pt x="1378" y="3030"/>
                      <a:pt x="1018" y="3072"/>
                      <a:pt x="1018" y="3072"/>
                    </a:cubicBezTo>
                    <a:cubicBezTo>
                      <a:pt x="1018" y="3072"/>
                      <a:pt x="769" y="2808"/>
                      <a:pt x="835" y="2626"/>
                    </a:cubicBezTo>
                    <a:cubicBezTo>
                      <a:pt x="847" y="2587"/>
                      <a:pt x="870" y="2552"/>
                      <a:pt x="901" y="2527"/>
                    </a:cubicBezTo>
                    <a:close/>
                    <a:moveTo>
                      <a:pt x="2784" y="1916"/>
                    </a:moveTo>
                    <a:cubicBezTo>
                      <a:pt x="2952" y="2014"/>
                      <a:pt x="2930" y="2376"/>
                      <a:pt x="2930" y="2376"/>
                    </a:cubicBezTo>
                    <a:cubicBezTo>
                      <a:pt x="2930" y="2376"/>
                      <a:pt x="2627" y="2575"/>
                      <a:pt x="2459" y="2478"/>
                    </a:cubicBezTo>
                    <a:cubicBezTo>
                      <a:pt x="2423" y="2460"/>
                      <a:pt x="2393" y="2431"/>
                      <a:pt x="2374" y="2395"/>
                    </a:cubicBezTo>
                    <a:cubicBezTo>
                      <a:pt x="2514" y="2252"/>
                      <a:pt x="2615" y="2077"/>
                      <a:pt x="2665" y="1884"/>
                    </a:cubicBezTo>
                    <a:cubicBezTo>
                      <a:pt x="2707" y="1883"/>
                      <a:pt x="2749" y="1894"/>
                      <a:pt x="2784" y="1916"/>
                    </a:cubicBezTo>
                    <a:close/>
                    <a:moveTo>
                      <a:pt x="2712" y="1051"/>
                    </a:moveTo>
                    <a:cubicBezTo>
                      <a:pt x="2903" y="1018"/>
                      <a:pt x="3120" y="1309"/>
                      <a:pt x="3120" y="1309"/>
                    </a:cubicBezTo>
                    <a:cubicBezTo>
                      <a:pt x="3120" y="1309"/>
                      <a:pt x="3016" y="1657"/>
                      <a:pt x="2825" y="1691"/>
                    </a:cubicBezTo>
                    <a:cubicBezTo>
                      <a:pt x="2783" y="1700"/>
                      <a:pt x="2740" y="1697"/>
                      <a:pt x="2700" y="1680"/>
                    </a:cubicBezTo>
                    <a:cubicBezTo>
                      <a:pt x="2702" y="1651"/>
                      <a:pt x="2704" y="1622"/>
                      <a:pt x="2704" y="1594"/>
                    </a:cubicBezTo>
                    <a:cubicBezTo>
                      <a:pt x="2704" y="1426"/>
                      <a:pt x="2666" y="1260"/>
                      <a:pt x="2596" y="1108"/>
                    </a:cubicBezTo>
                    <a:cubicBezTo>
                      <a:pt x="2618" y="1085"/>
                      <a:pt x="2652" y="1062"/>
                      <a:pt x="2712" y="1051"/>
                    </a:cubicBezTo>
                    <a:close/>
                    <a:moveTo>
                      <a:pt x="2488" y="925"/>
                    </a:moveTo>
                    <a:cubicBezTo>
                      <a:pt x="2375" y="768"/>
                      <a:pt x="2222" y="641"/>
                      <a:pt x="2046" y="558"/>
                    </a:cubicBezTo>
                    <a:cubicBezTo>
                      <a:pt x="2048" y="526"/>
                      <a:pt x="2058" y="485"/>
                      <a:pt x="2100" y="436"/>
                    </a:cubicBezTo>
                    <a:cubicBezTo>
                      <a:pt x="2225" y="287"/>
                      <a:pt x="2578" y="371"/>
                      <a:pt x="2578" y="371"/>
                    </a:cubicBezTo>
                    <a:cubicBezTo>
                      <a:pt x="2578" y="371"/>
                      <a:pt x="2722" y="703"/>
                      <a:pt x="2597" y="852"/>
                    </a:cubicBezTo>
                    <a:cubicBezTo>
                      <a:pt x="2556" y="900"/>
                      <a:pt x="2519" y="917"/>
                      <a:pt x="2488" y="925"/>
                    </a:cubicBezTo>
                    <a:close/>
                    <a:moveTo>
                      <a:pt x="1560" y="449"/>
                    </a:moveTo>
                    <a:cubicBezTo>
                      <a:pt x="1463" y="449"/>
                      <a:pt x="1367" y="461"/>
                      <a:pt x="1274" y="485"/>
                    </a:cubicBezTo>
                    <a:cubicBezTo>
                      <a:pt x="1254" y="458"/>
                      <a:pt x="1236" y="421"/>
                      <a:pt x="1236" y="356"/>
                    </a:cubicBezTo>
                    <a:cubicBezTo>
                      <a:pt x="1236" y="163"/>
                      <a:pt x="1560" y="0"/>
                      <a:pt x="1560" y="0"/>
                    </a:cubicBezTo>
                    <a:cubicBezTo>
                      <a:pt x="1560" y="0"/>
                      <a:pt x="1884" y="163"/>
                      <a:pt x="1885" y="356"/>
                    </a:cubicBezTo>
                    <a:cubicBezTo>
                      <a:pt x="1885" y="421"/>
                      <a:pt x="1866" y="458"/>
                      <a:pt x="1847" y="485"/>
                    </a:cubicBezTo>
                    <a:cubicBezTo>
                      <a:pt x="1753" y="461"/>
                      <a:pt x="1656" y="449"/>
                      <a:pt x="1560" y="449"/>
                    </a:cubicBezTo>
                    <a:close/>
                    <a:moveTo>
                      <a:pt x="631" y="925"/>
                    </a:moveTo>
                    <a:cubicBezTo>
                      <a:pt x="600" y="917"/>
                      <a:pt x="563" y="900"/>
                      <a:pt x="522" y="852"/>
                    </a:cubicBezTo>
                    <a:cubicBezTo>
                      <a:pt x="397" y="704"/>
                      <a:pt x="541" y="371"/>
                      <a:pt x="541" y="371"/>
                    </a:cubicBezTo>
                    <a:cubicBezTo>
                      <a:pt x="541" y="371"/>
                      <a:pt x="894" y="287"/>
                      <a:pt x="1019" y="436"/>
                    </a:cubicBezTo>
                    <a:cubicBezTo>
                      <a:pt x="1061" y="485"/>
                      <a:pt x="1070" y="524"/>
                      <a:pt x="1073" y="558"/>
                    </a:cubicBezTo>
                    <a:cubicBezTo>
                      <a:pt x="896" y="641"/>
                      <a:pt x="745" y="768"/>
                      <a:pt x="631" y="925"/>
                    </a:cubicBezTo>
                    <a:close/>
                    <a:moveTo>
                      <a:pt x="420" y="1679"/>
                    </a:moveTo>
                    <a:cubicBezTo>
                      <a:pt x="380" y="1696"/>
                      <a:pt x="337" y="1699"/>
                      <a:pt x="295" y="1691"/>
                    </a:cubicBezTo>
                    <a:cubicBezTo>
                      <a:pt x="104" y="1657"/>
                      <a:pt x="0" y="1309"/>
                      <a:pt x="0" y="1309"/>
                    </a:cubicBezTo>
                    <a:cubicBezTo>
                      <a:pt x="0" y="1309"/>
                      <a:pt x="217" y="1018"/>
                      <a:pt x="408" y="1051"/>
                    </a:cubicBezTo>
                    <a:cubicBezTo>
                      <a:pt x="468" y="1062"/>
                      <a:pt x="502" y="1085"/>
                      <a:pt x="524" y="1108"/>
                    </a:cubicBezTo>
                    <a:cubicBezTo>
                      <a:pt x="454" y="1259"/>
                      <a:pt x="416" y="1424"/>
                      <a:pt x="416" y="1592"/>
                    </a:cubicBezTo>
                    <a:cubicBezTo>
                      <a:pt x="416" y="1621"/>
                      <a:pt x="418" y="1650"/>
                      <a:pt x="420" y="1679"/>
                    </a:cubicBezTo>
                    <a:close/>
                    <a:moveTo>
                      <a:pt x="335" y="1916"/>
                    </a:moveTo>
                    <a:cubicBezTo>
                      <a:pt x="371" y="1894"/>
                      <a:pt x="412" y="1883"/>
                      <a:pt x="454" y="1884"/>
                    </a:cubicBezTo>
                    <a:cubicBezTo>
                      <a:pt x="505" y="2077"/>
                      <a:pt x="605" y="2254"/>
                      <a:pt x="745" y="2395"/>
                    </a:cubicBezTo>
                    <a:cubicBezTo>
                      <a:pt x="726" y="2430"/>
                      <a:pt x="696" y="2459"/>
                      <a:pt x="660" y="2478"/>
                    </a:cubicBezTo>
                    <a:cubicBezTo>
                      <a:pt x="492" y="2575"/>
                      <a:pt x="188" y="2376"/>
                      <a:pt x="188" y="2376"/>
                    </a:cubicBezTo>
                    <a:cubicBezTo>
                      <a:pt x="188" y="2376"/>
                      <a:pt x="167" y="2014"/>
                      <a:pt x="335" y="1916"/>
                    </a:cubicBezTo>
                    <a:close/>
                  </a:path>
                </a:pathLst>
              </a:custGeom>
              <a:solidFill>
                <a:srgbClr val="FF5C36">
                  <a:alpha val="95000"/>
                </a:srgbClr>
              </a:solidFill>
              <a:ln>
                <a:noFill/>
              </a:ln>
              <a:scene3d>
                <a:camera prst="isometricLeftDown"/>
                <a:lightRig rig="threePt" dir="t"/>
              </a:scene3d>
            </p:spPr>
            <p:txBody>
              <a:bodyPr vert="horz" wrap="square" lIns="91440" tIns="45720" rIns="91440" bIns="45720" numCol="1" anchor="t" anchorCtr="0" compatLnSpc="1">
                <a:prstTxWarp prst="textNoShape">
                  <a:avLst/>
                </a:prstTxWarp>
              </a:bodyPr>
              <a:lstStyle/>
              <a:p>
                <a:endParaRPr lang="zh-CN" altLang="en-US"/>
              </a:p>
            </p:txBody>
          </p:sp>
        </p:grpSp>
        <p:pic>
          <p:nvPicPr>
            <p:cNvPr id="395" name="图形 394">
              <a:extLst>
                <a:ext uri="{FF2B5EF4-FFF2-40B4-BE49-F238E27FC236}">
                  <a16:creationId xmlns:a16="http://schemas.microsoft.com/office/drawing/2014/main" id="{19C16451-D9CC-4DD7-9E0A-21B071B35A5A}"/>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5576989" y="2029528"/>
              <a:ext cx="54290" cy="137081"/>
            </a:xfrm>
            <a:prstGeom prst="rect">
              <a:avLst/>
            </a:prstGeom>
          </p:spPr>
        </p:pic>
      </p:grpSp>
    </p:spTree>
    <p:extLst>
      <p:ext uri="{BB962C8B-B14F-4D97-AF65-F5344CB8AC3E}">
        <p14:creationId xmlns:p14="http://schemas.microsoft.com/office/powerpoint/2010/main" val="15120273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05"/>
                                        </p:tgtEl>
                                      </p:cBhvr>
                                    </p:animEffect>
                                    <p:set>
                                      <p:cBhvr>
                                        <p:cTn id="7" dur="1" fill="hold">
                                          <p:stCondLst>
                                            <p:cond delay="499"/>
                                          </p:stCondLst>
                                        </p:cTn>
                                        <p:tgtEl>
                                          <p:spTgt spid="30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18"/>
                                        </p:tgtEl>
                                      </p:cBhvr>
                                    </p:animEffect>
                                    <p:set>
                                      <p:cBhvr>
                                        <p:cTn id="11" dur="1" fill="hold">
                                          <p:stCondLst>
                                            <p:cond delay="499"/>
                                          </p:stCondLst>
                                        </p:cTn>
                                        <p:tgtEl>
                                          <p:spTgt spid="318"/>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316"/>
                                        </p:tgtEl>
                                      </p:cBhvr>
                                    </p:animEffect>
                                    <p:set>
                                      <p:cBhvr>
                                        <p:cTn id="15" dur="1" fill="hold">
                                          <p:stCondLst>
                                            <p:cond delay="499"/>
                                          </p:stCondLst>
                                        </p:cTn>
                                        <p:tgtEl>
                                          <p:spTgt spid="316"/>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340"/>
                                        </p:tgtEl>
                                      </p:cBhvr>
                                    </p:animEffect>
                                    <p:set>
                                      <p:cBhvr>
                                        <p:cTn id="19" dur="1" fill="hold">
                                          <p:stCondLst>
                                            <p:cond delay="499"/>
                                          </p:stCondLst>
                                        </p:cTn>
                                        <p:tgtEl>
                                          <p:spTgt spid="340"/>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310"/>
                                        </p:tgtEl>
                                      </p:cBhvr>
                                    </p:animEffect>
                                    <p:set>
                                      <p:cBhvr>
                                        <p:cTn id="23" dur="1" fill="hold">
                                          <p:stCondLst>
                                            <p:cond delay="499"/>
                                          </p:stCondLst>
                                        </p:cTn>
                                        <p:tgtEl>
                                          <p:spTgt spid="310"/>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nodeType="afterEffect">
                                  <p:stCondLst>
                                    <p:cond delay="0"/>
                                  </p:stCondLst>
                                  <p:childTnLst>
                                    <p:animEffect transition="out" filter="fade">
                                      <p:cBhvr>
                                        <p:cTn id="26" dur="500"/>
                                        <p:tgtEl>
                                          <p:spTgt spid="294"/>
                                        </p:tgtEl>
                                      </p:cBhvr>
                                    </p:animEffect>
                                    <p:set>
                                      <p:cBhvr>
                                        <p:cTn id="27" dur="1" fill="hold">
                                          <p:stCondLst>
                                            <p:cond delay="499"/>
                                          </p:stCondLst>
                                        </p:cTn>
                                        <p:tgtEl>
                                          <p:spTgt spid="294"/>
                                        </p:tgtEl>
                                        <p:attrNameLst>
                                          <p:attrName>style.visibility</p:attrName>
                                        </p:attrNameLst>
                                      </p:cBhvr>
                                      <p:to>
                                        <p:strVal val="hidden"/>
                                      </p:to>
                                    </p:se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3500"/>
                            </p:stCondLst>
                            <p:childTnLst>
                              <p:par>
                                <p:cTn id="33" presetID="10" presetClass="exit" presetSubtype="0" fill="hold" nodeType="afterEffect">
                                  <p:stCondLst>
                                    <p:cond delay="500"/>
                                  </p:stCondLst>
                                  <p:childTnLst>
                                    <p:animEffect transition="out" filter="fade">
                                      <p:cBhvr>
                                        <p:cTn id="34" dur="500"/>
                                        <p:tgtEl>
                                          <p:spTgt spid="465"/>
                                        </p:tgtEl>
                                      </p:cBhvr>
                                    </p:animEffect>
                                    <p:set>
                                      <p:cBhvr>
                                        <p:cTn id="35" dur="1" fill="hold">
                                          <p:stCondLst>
                                            <p:cond delay="499"/>
                                          </p:stCondLst>
                                        </p:cTn>
                                        <p:tgtEl>
                                          <p:spTgt spid="4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animBg="1"/>
      <p:bldP spid="310" grpId="0" animBg="1"/>
      <p:bldP spid="318" grpId="0" animBg="1"/>
      <p:bldP spid="316" grpId="0" animBg="1"/>
      <p:bldP spid="305" grpId="0" animBg="1"/>
    </p:bldLst>
  </p:timing>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9420</TotalTime>
  <Words>818</Words>
  <Application>Microsoft Office PowerPoint</Application>
  <PresentationFormat>自定义</PresentationFormat>
  <Paragraphs>167</Paragraphs>
  <Slides>20</Slides>
  <Notes>12</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20</vt:i4>
      </vt:variant>
    </vt:vector>
  </HeadingPairs>
  <TitlesOfParts>
    <vt:vector size="30" baseType="lpstr">
      <vt:lpstr>Open Sans</vt:lpstr>
      <vt:lpstr>等线</vt:lpstr>
      <vt:lpstr>微软雅黑</vt:lpstr>
      <vt:lpstr>微软雅黑 Light</vt:lpstr>
      <vt:lpstr>Arial</vt:lpstr>
      <vt:lpstr>Calibri</vt:lpstr>
      <vt:lpstr>Calibri Light</vt:lpstr>
      <vt:lpstr>Lucida Console</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黑金</dc:title>
  <dc:creator>第一PPT</dc:creator>
  <cp:keywords>www.1ppt.com</cp:keywords>
  <dc:description>www.1ppt.com</dc:description>
  <cp:lastModifiedBy>1</cp:lastModifiedBy>
  <cp:revision>505</cp:revision>
  <dcterms:created xsi:type="dcterms:W3CDTF">2019-05-23T12:01:00Z</dcterms:created>
  <dcterms:modified xsi:type="dcterms:W3CDTF">2019-06-19T14:22:14Z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